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05d37698d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05d37698d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9900" y="209110"/>
            <a:ext cx="5755200" cy="44251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4043700" y="1166800"/>
            <a:ext cx="528300" cy="284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4x8</a:t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 rot="2072694">
            <a:off x="3357761" y="2119486"/>
            <a:ext cx="267700" cy="284434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 rot="3310256">
            <a:off x="4957953" y="2132275"/>
            <a:ext cx="267890" cy="284358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