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4.xml" ContentType="application/vnd.openxmlformats-officedocument.theme+xml"/>
  <Override PartName="/ppt/tags/tag19.xml" ContentType="application/vnd.openxmlformats-officedocument.presentationml.tags+xml"/>
  <Override PartName="/ppt/tags/tag20.xml" ContentType="application/vnd.openxmlformats-officedocument.presentationml.tags+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5.xml" ContentType="application/vnd.openxmlformats-officedocument.theme+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6.xml" ContentType="application/vnd.openxmlformats-officedocument.them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heme/theme7.xml" ContentType="application/vnd.openxmlformats-officedocument.theme+xml"/>
  <Override PartName="/ppt/theme/theme8.xml" ContentType="application/vnd.openxmlformats-officedocument.theme+xml"/>
  <Override PartName="/ppt/tags/tag24.xml" ContentType="application/vnd.openxmlformats-officedocument.presentationml.tags+xml"/>
  <Override PartName="/ppt/tags/tag25.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26.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4" r:id="rId4"/>
    <p:sldMasterId id="2147483794" r:id="rId5"/>
    <p:sldMasterId id="2147483814" r:id="rId6"/>
    <p:sldMasterId id="2147483854" r:id="rId7"/>
    <p:sldMasterId id="2147483917" r:id="rId8"/>
    <p:sldMasterId id="2147483938" r:id="rId9"/>
  </p:sldMasterIdLst>
  <p:notesMasterIdLst>
    <p:notesMasterId r:id="rId27"/>
  </p:notesMasterIdLst>
  <p:handoutMasterIdLst>
    <p:handoutMasterId r:id="rId28"/>
  </p:handoutMasterIdLst>
  <p:sldIdLst>
    <p:sldId id="1818" r:id="rId10"/>
    <p:sldId id="2147308060" r:id="rId11"/>
    <p:sldId id="2147469963" r:id="rId12"/>
    <p:sldId id="2147469962" r:id="rId13"/>
    <p:sldId id="2147308069" r:id="rId14"/>
    <p:sldId id="2147469964" r:id="rId15"/>
    <p:sldId id="2147469834" r:id="rId16"/>
    <p:sldId id="2147469939" r:id="rId17"/>
    <p:sldId id="2147469901" r:id="rId18"/>
    <p:sldId id="2147469902" r:id="rId19"/>
    <p:sldId id="2147469903" r:id="rId20"/>
    <p:sldId id="2147469923" r:id="rId21"/>
    <p:sldId id="2147469924" r:id="rId22"/>
    <p:sldId id="2147469956" r:id="rId23"/>
    <p:sldId id="2147308062" r:id="rId24"/>
    <p:sldId id="2147469919" r:id="rId25"/>
    <p:sldId id="276" r:id="rId26"/>
  </p:sldIdLst>
  <p:sldSz cx="12192000" cy="6858000"/>
  <p:notesSz cx="6858000" cy="9144000"/>
  <p:custDataLst>
    <p:tags r:id="rId2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orient="horz" pos="2160">
          <p15:clr>
            <a:srgbClr val="A4A3A4"/>
          </p15:clr>
        </p15:guide>
        <p15:guide id="3" pos="384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7F91E24-9C10-8F15-132D-0B96972671B4}" name="Brown,Marlena" initials="B" userId="S::Marlena.Brown@gartner.com::9c29e0e2-6130-49f1-9e41-3cddc3dcef3d" providerId="AD"/>
  <p188:author id="{03FE4C2B-2027-1E0C-2C2D-2FDDACA6BF8E}" name="Hasse, Charlotte" initials="CH" userId="Hasse, Charlotte" providerId="None"/>
  <p188:author id="{0C11542C-FF26-6168-67B5-225B711E2205}" name="Tom Wethington" initials="TW" userId="S::Tom.Wethington@gartner.com::f9b12e47-db5e-4e68-b736-e117c7cb0e47" providerId="AD"/>
  <p188:author id="{F6D7867E-B318-3F6A-B4BD-FFD01966B58F}" name="Malone,John Charles" initials="MC" userId="S::John.Malone@gartner.com::5001ee92-8b59-444a-a626-2d1c2bf914a7"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Rafferty,Charles" initials="R" lastIdx="3" clrIdx="0">
    <p:extLst>
      <p:ext uri="{19B8F6BF-5375-455C-9EA6-DF929625EA0E}">
        <p15:presenceInfo xmlns:p15="http://schemas.microsoft.com/office/powerpoint/2012/main" userId="S-1-5-21-802951002-2094223479-794563710-77561" providerId="AD"/>
      </p:ext>
    </p:extLst>
  </p:cmAuthor>
  <p:cmAuthor id="2" name="Johnson,Mitchell" initials="J" lastIdx="1" clrIdx="1">
    <p:extLst>
      <p:ext uri="{19B8F6BF-5375-455C-9EA6-DF929625EA0E}">
        <p15:presenceInfo xmlns:p15="http://schemas.microsoft.com/office/powerpoint/2012/main" userId="S::Mitchell.Johnson@gartner.com::19df37ea-30a3-4dc7-9cf2-6c37c9080b74" providerId="AD"/>
      </p:ext>
    </p:extLst>
  </p:cmAuthor>
  <p:cmAuthor id="3" name="Kalia,Ashwini" initials="K" lastIdx="6" clrIdx="2">
    <p:extLst>
      <p:ext uri="{19B8F6BF-5375-455C-9EA6-DF929625EA0E}">
        <p15:presenceInfo xmlns:p15="http://schemas.microsoft.com/office/powerpoint/2012/main" userId="S::Ashwini.Kalia@gartner.com::82ae6d01-1226-428e-a2dc-a42c06c717b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B03"/>
    <a:srgbClr val="7DBF74"/>
    <a:srgbClr val="345578"/>
    <a:srgbClr val="A31F34"/>
    <a:srgbClr val="FFFFFF"/>
    <a:srgbClr val="EBEBEB"/>
    <a:srgbClr val="355578"/>
    <a:srgbClr val="D0DEEA"/>
    <a:srgbClr val="A1B3CA"/>
    <a:srgbClr val="6A80A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136" autoAdjust="0"/>
    <p:restoredTop sz="87500"/>
  </p:normalViewPr>
  <p:slideViewPr>
    <p:cSldViewPr snapToGrid="0">
      <p:cViewPr varScale="1">
        <p:scale>
          <a:sx n="64" d="100"/>
          <a:sy n="64" d="100"/>
        </p:scale>
        <p:origin x="752" y="32"/>
      </p:cViewPr>
      <p:guideLst>
        <p:guide orient="horz" pos="2160"/>
        <p:guide pos="384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 Type="http://schemas.openxmlformats.org/officeDocument/2006/relationships/customXml" Target="../customXml/item3.xml"/><Relationship Id="rId21" Type="http://schemas.openxmlformats.org/officeDocument/2006/relationships/slide" Target="slides/slide12.xml"/><Relationship Id="rId34" Type="http://schemas.openxmlformats.org/officeDocument/2006/relationships/tableStyles" Target="tableStyles.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handoutMaster" Target="handoutMasters/handoutMaster1.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notesMaster" Target="notesMasters/notesMaster1.xml"/><Relationship Id="rId30" Type="http://schemas.openxmlformats.org/officeDocument/2006/relationships/commentAuthors" Target="commentAuthors.xml"/><Relationship Id="rId35" Type="http://schemas.microsoft.com/office/2018/10/relationships/authors" Target="author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0E8F3FD-8012-4C7C-BCFB-C23E18FC275E}" type="datetimeFigureOut">
              <a:rPr lang="en-US" smtClean="0"/>
              <a:t>6/10/2024</a:t>
            </a:fld>
            <a:endParaRPr lang="en-US" dirty="0"/>
          </a:p>
        </p:txBody>
      </p:sp>
      <p:sp>
        <p:nvSpPr>
          <p:cNvPr id="5" name="TextBox 4"/>
          <p:cNvSpPr txBox="1"/>
          <p:nvPr/>
        </p:nvSpPr>
        <p:spPr>
          <a:xfrm>
            <a:off x="242372" y="8918034"/>
            <a:ext cx="6373258" cy="92333"/>
          </a:xfrm>
          <a:prstGeom prst="rect">
            <a:avLst/>
          </a:prstGeom>
          <a:noFill/>
        </p:spPr>
        <p:txBody>
          <a:bodyPr wrap="square" lIns="0" tIns="0" rIns="0" bIns="0" rtlCol="0" anchor="b" anchorCtr="0">
            <a:spAutoFit/>
          </a:bodyPr>
          <a:lstStyle/>
          <a:p>
            <a:pPr marL="228600" marR="0" lvl="0" indent="-228600" algn="l" defTabSz="914400" rtl="0" eaLnBrk="1" fontAlgn="auto" latinLnBrk="0" hangingPunct="1">
              <a:lnSpc>
                <a:spcPct val="100000"/>
              </a:lnSpc>
              <a:spcBef>
                <a:spcPts val="0"/>
              </a:spcBef>
              <a:spcAft>
                <a:spcPts val="0"/>
              </a:spcAft>
              <a:buClrTx/>
              <a:buSzTx/>
              <a:buFontTx/>
              <a:buNone/>
              <a:tabLst>
                <a:tab pos="228600" algn="l"/>
              </a:tabLst>
              <a:defRPr/>
            </a:pPr>
            <a:fld id="{1CE9EA8B-DBE7-492B-893F-AD13AC039ED7}" type="slidenum">
              <a:rPr lang="en-US" sz="600" smtClean="0">
                <a:solidFill>
                  <a:srgbClr val="979D9D"/>
                </a:solidFill>
              </a:rPr>
              <a:pPr marL="228600" marR="0" lvl="0" indent="-228600" algn="l" defTabSz="914400" rtl="0" eaLnBrk="1" fontAlgn="auto" latinLnBrk="0" hangingPunct="1">
                <a:lnSpc>
                  <a:spcPct val="100000"/>
                </a:lnSpc>
                <a:spcBef>
                  <a:spcPts val="0"/>
                </a:spcBef>
                <a:spcAft>
                  <a:spcPts val="0"/>
                </a:spcAft>
                <a:buClrTx/>
                <a:buSzTx/>
                <a:buFontTx/>
                <a:buNone/>
                <a:tabLst>
                  <a:tab pos="228600" algn="l"/>
                </a:tabLst>
                <a:defRPr/>
              </a:pPr>
              <a:t>‹#›</a:t>
            </a:fld>
            <a:r>
              <a:rPr lang="en-US" sz="600" dirty="0">
                <a:solidFill>
                  <a:srgbClr val="979D9D"/>
                </a:solidFill>
              </a:rPr>
              <a:t>	© 2022 Gartner, Inc. and/or its affiliates. All rights reserved. Gartner is a registered trademark of Gartner, Inc. or its affiliates.</a:t>
            </a:r>
          </a:p>
        </p:txBody>
      </p:sp>
    </p:spTree>
    <p:extLst>
      <p:ext uri="{BB962C8B-B14F-4D97-AF65-F5344CB8AC3E}">
        <p14:creationId xmlns:p14="http://schemas.microsoft.com/office/powerpoint/2010/main" val="102343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031633" y="712472"/>
            <a:ext cx="4794738" cy="2697041"/>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242371" y="3592535"/>
            <a:ext cx="6373258" cy="5234810"/>
          </a:xfrm>
          <a:prstGeom prst="rect">
            <a:avLst/>
          </a:prstGeom>
        </p:spPr>
        <p:txBody>
          <a:bodyPr vert="horz" lIns="0" tIns="0" rIns="0" bIns="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Box 10"/>
          <p:cNvSpPr txBox="1"/>
          <p:nvPr/>
        </p:nvSpPr>
        <p:spPr>
          <a:xfrm rot="16200000">
            <a:off x="-1050931" y="1977711"/>
            <a:ext cx="2725105" cy="138499"/>
          </a:xfrm>
          <a:prstGeom prst="rect">
            <a:avLst/>
          </a:prstGeom>
          <a:noFill/>
        </p:spPr>
        <p:txBody>
          <a:bodyPr wrap="none" lIns="0" tIns="0" rIns="0" bIns="0" rtlCol="0" anchor="ctr">
            <a:spAutoFit/>
          </a:bodyPr>
          <a:lstStyle/>
          <a:p>
            <a:pPr algn="ctr">
              <a:spcBef>
                <a:spcPts val="0"/>
              </a:spcBef>
              <a:spcAft>
                <a:spcPts val="0"/>
              </a:spcAft>
            </a:pPr>
            <a:r>
              <a:rPr lang="en-US" sz="900" kern="1200" spc="100" baseline="0" dirty="0">
                <a:solidFill>
                  <a:srgbClr val="CDCDCD"/>
                </a:solidFill>
                <a:effectLst/>
              </a:rPr>
              <a:t>— NOT FOR EXTERNAL DISTRIBUTION —</a:t>
            </a:r>
            <a:endParaRPr lang="en-US" sz="900" spc="100" baseline="0" dirty="0">
              <a:solidFill>
                <a:srgbClr val="CDCDCD"/>
              </a:solidFill>
            </a:endParaRPr>
          </a:p>
        </p:txBody>
      </p:sp>
      <p:sp>
        <p:nvSpPr>
          <p:cNvPr id="12" name="TextBox 11"/>
          <p:cNvSpPr txBox="1"/>
          <p:nvPr/>
        </p:nvSpPr>
        <p:spPr>
          <a:xfrm rot="5400000">
            <a:off x="5183827" y="1977711"/>
            <a:ext cx="2725105" cy="138499"/>
          </a:xfrm>
          <a:prstGeom prst="rect">
            <a:avLst/>
          </a:prstGeom>
          <a:noFill/>
        </p:spPr>
        <p:txBody>
          <a:bodyPr wrap="none" lIns="0" tIns="0" rIns="0" bIns="0" rtlCol="0" anchor="ctr">
            <a:spAutoFit/>
          </a:bodyPr>
          <a:lstStyle/>
          <a:p>
            <a:pPr algn="ctr">
              <a:spcBef>
                <a:spcPts val="0"/>
              </a:spcBef>
              <a:spcAft>
                <a:spcPts val="0"/>
              </a:spcAft>
            </a:pPr>
            <a:r>
              <a:rPr lang="en-US" sz="900" kern="1200" spc="100" baseline="0" dirty="0">
                <a:solidFill>
                  <a:srgbClr val="CDCDCD"/>
                </a:solidFill>
                <a:effectLst/>
              </a:rPr>
              <a:t>— NOT FOR EXTERNAL DISTRIBUTION —</a:t>
            </a:r>
            <a:endParaRPr lang="en-US" sz="900" spc="100" baseline="0" dirty="0">
              <a:solidFill>
                <a:srgbClr val="CDCDCD"/>
              </a:solidFill>
            </a:endParaRPr>
          </a:p>
        </p:txBody>
      </p:sp>
      <p:sp>
        <p:nvSpPr>
          <p:cNvPr id="14" name="Text Box 86"/>
          <p:cNvSpPr txBox="1">
            <a:spLocks noChangeArrowheads="1"/>
          </p:cNvSpPr>
          <p:nvPr/>
        </p:nvSpPr>
        <p:spPr bwMode="gray">
          <a:xfrm>
            <a:off x="242373" y="128260"/>
            <a:ext cx="6326067" cy="258458"/>
          </a:xfrm>
          <a:prstGeom prst="rect">
            <a:avLst/>
          </a:prstGeom>
          <a:noFill/>
          <a:ln w="12700">
            <a:noFill/>
            <a:miter lim="800000"/>
            <a:headEnd type="none" w="sm" len="sm"/>
            <a:tailEnd type="none" w="sm" len="sm"/>
          </a:ln>
          <a:effectLst/>
        </p:spPr>
        <p:txBody>
          <a:bodyPr wrap="square" lIns="0" tIns="45683" rIns="91366" bIns="45683" anchor="t" anchorCtr="0">
            <a:spAutoFit/>
          </a:bodyPr>
          <a:lstStyle/>
          <a:p>
            <a:pPr marL="0" marR="0" lvl="0" indent="0" algn="l" defTabSz="912813" rtl="0" eaLnBrk="1" fontAlgn="auto" latinLnBrk="0" hangingPunct="1">
              <a:lnSpc>
                <a:spcPct val="90000"/>
              </a:lnSpc>
              <a:spcBef>
                <a:spcPct val="0"/>
              </a:spcBef>
              <a:spcAft>
                <a:spcPct val="0"/>
              </a:spcAft>
              <a:buClrTx/>
              <a:buSzTx/>
              <a:buFontTx/>
              <a:buNone/>
              <a:tabLst/>
              <a:defRPr/>
            </a:pPr>
            <a:r>
              <a:rPr lang="en-US" sz="1200" b="1" dirty="0"/>
              <a:t>Presentation Title</a:t>
            </a:r>
          </a:p>
        </p:txBody>
      </p:sp>
      <p:sp>
        <p:nvSpPr>
          <p:cNvPr id="8" name="TextBox 7"/>
          <p:cNvSpPr txBox="1"/>
          <p:nvPr/>
        </p:nvSpPr>
        <p:spPr>
          <a:xfrm>
            <a:off x="242372" y="8918034"/>
            <a:ext cx="6373258" cy="92333"/>
          </a:xfrm>
          <a:prstGeom prst="rect">
            <a:avLst/>
          </a:prstGeom>
          <a:noFill/>
        </p:spPr>
        <p:txBody>
          <a:bodyPr wrap="square" lIns="0" tIns="0" rIns="0" bIns="0" rtlCol="0" anchor="b" anchorCtr="0">
            <a:spAutoFit/>
          </a:bodyPr>
          <a:lstStyle/>
          <a:p>
            <a:pPr marL="228600" marR="0" lvl="0" indent="-228600" algn="l" defTabSz="914400" rtl="0" eaLnBrk="1" fontAlgn="auto" latinLnBrk="0" hangingPunct="1">
              <a:lnSpc>
                <a:spcPct val="100000"/>
              </a:lnSpc>
              <a:spcBef>
                <a:spcPts val="0"/>
              </a:spcBef>
              <a:spcAft>
                <a:spcPts val="0"/>
              </a:spcAft>
              <a:buClrTx/>
              <a:buSzTx/>
              <a:buFontTx/>
              <a:buNone/>
              <a:tabLst>
                <a:tab pos="228600" algn="l"/>
              </a:tabLst>
              <a:defRPr/>
            </a:pPr>
            <a:fld id="{1CE9EA8B-DBE7-492B-893F-AD13AC039ED7}" type="slidenum">
              <a:rPr lang="en-US" sz="600" smtClean="0">
                <a:solidFill>
                  <a:srgbClr val="979D9D"/>
                </a:solidFill>
              </a:rPr>
              <a:pPr marL="228600" marR="0" lvl="0" indent="-228600" algn="l" defTabSz="914400" rtl="0" eaLnBrk="1" fontAlgn="auto" latinLnBrk="0" hangingPunct="1">
                <a:lnSpc>
                  <a:spcPct val="100000"/>
                </a:lnSpc>
                <a:spcBef>
                  <a:spcPts val="0"/>
                </a:spcBef>
                <a:spcAft>
                  <a:spcPts val="0"/>
                </a:spcAft>
                <a:buClrTx/>
                <a:buSzTx/>
                <a:buFontTx/>
                <a:buNone/>
                <a:tabLst>
                  <a:tab pos="228600" algn="l"/>
                </a:tabLst>
                <a:defRPr/>
              </a:pPr>
              <a:t>‹#›</a:t>
            </a:fld>
            <a:r>
              <a:rPr lang="en-US" sz="600" dirty="0">
                <a:solidFill>
                  <a:srgbClr val="979D9D"/>
                </a:solidFill>
              </a:rPr>
              <a:t>	© 2022 Gartner, Inc. and/or its affiliates. All rights reserved. Gartner is a registered trademark of Gartner, Inc. or its affiliates.</a:t>
            </a:r>
          </a:p>
        </p:txBody>
      </p:sp>
    </p:spTree>
    <p:extLst>
      <p:ext uri="{BB962C8B-B14F-4D97-AF65-F5344CB8AC3E}">
        <p14:creationId xmlns:p14="http://schemas.microsoft.com/office/powerpoint/2010/main" val="1265795583"/>
      </p:ext>
    </p:extLst>
  </p:cSld>
  <p:clrMap bg1="lt1" tx1="dk1" bg2="lt2" tx2="dk2" accent1="accent1" accent2="accent2" accent3="accent3" accent4="accent4" accent5="accent5" accent6="accent6" hlink="hlink" folHlink="folHlink"/>
  <p:hf sldNum="0" hdr="0" ftr="0" dt="0"/>
  <p:notesStyle>
    <a:lvl1pPr marL="0" indent="0" algn="l" defTabSz="914400" rtl="0" eaLnBrk="1" latinLnBrk="0" hangingPunct="1">
      <a:lnSpc>
        <a:spcPct val="90000"/>
      </a:lnSpc>
      <a:spcAft>
        <a:spcPts val="600"/>
      </a:spcAft>
      <a:buFont typeface="Arial" panose="020B0604020202020204" pitchFamily="34" charset="0"/>
      <a:buNone/>
      <a:defRPr sz="1200" kern="1200">
        <a:solidFill>
          <a:schemeClr val="tx1"/>
        </a:solidFill>
        <a:latin typeface="+mn-lt"/>
        <a:ea typeface="+mn-ea"/>
        <a:cs typeface="+mn-cs"/>
      </a:defRPr>
    </a:lvl1pPr>
    <a:lvl2pPr marL="182880" indent="-137160" algn="l" defTabSz="914400" rtl="0" eaLnBrk="1" latinLnBrk="0" hangingPunct="1">
      <a:lnSpc>
        <a:spcPct val="90000"/>
      </a:lnSpc>
      <a:spcAft>
        <a:spcPts val="600"/>
      </a:spcAft>
      <a:buFont typeface="Wingdings" panose="05000000000000000000" pitchFamily="2" charset="2"/>
      <a:buChar char="§"/>
      <a:defRPr sz="1200" kern="1200">
        <a:solidFill>
          <a:schemeClr val="tx1"/>
        </a:solidFill>
        <a:latin typeface="+mn-lt"/>
        <a:ea typeface="+mn-ea"/>
        <a:cs typeface="+mn-cs"/>
      </a:defRPr>
    </a:lvl2pPr>
    <a:lvl3pPr marL="365760" indent="-137160" algn="l" defTabSz="914400" rtl="0" eaLnBrk="1" latinLnBrk="0" hangingPunct="1">
      <a:lnSpc>
        <a:spcPct val="90000"/>
      </a:lnSpc>
      <a:spcAft>
        <a:spcPts val="600"/>
      </a:spcAft>
      <a:buFont typeface="Arial" panose="020B0604020202020204" pitchFamily="34" charset="0"/>
      <a:buChar char="–"/>
      <a:defRPr sz="1200" kern="1200">
        <a:solidFill>
          <a:schemeClr val="tx1"/>
        </a:solidFill>
        <a:latin typeface="+mn-lt"/>
        <a:ea typeface="+mn-ea"/>
        <a:cs typeface="+mn-cs"/>
      </a:defRPr>
    </a:lvl3pPr>
    <a:lvl4pPr marL="548640" indent="-137160" algn="l" defTabSz="914400" rtl="0" eaLnBrk="1" latinLnBrk="0" hangingPunct="1">
      <a:lnSpc>
        <a:spcPct val="90000"/>
      </a:lnSpc>
      <a:spcAft>
        <a:spcPts val="600"/>
      </a:spcAft>
      <a:buFont typeface="Wingdings" panose="05000000000000000000" pitchFamily="2" charset="2"/>
      <a:buChar char="§"/>
      <a:defRPr sz="1200" kern="1200">
        <a:solidFill>
          <a:schemeClr val="tx1"/>
        </a:solidFill>
        <a:latin typeface="+mn-lt"/>
        <a:ea typeface="+mn-ea"/>
        <a:cs typeface="+mn-cs"/>
      </a:defRPr>
    </a:lvl4pPr>
    <a:lvl5pPr marL="731520" indent="-137160" algn="l" defTabSz="914400" rtl="0" eaLnBrk="1" latinLnBrk="0" hangingPunct="1">
      <a:lnSpc>
        <a:spcPct val="90000"/>
      </a:lnSpc>
      <a:spcAft>
        <a:spcPts val="600"/>
      </a:spcAft>
      <a:buFont typeface="Arial" panose="020B0604020202020204" pitchFamily="34" charset="0"/>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31875" y="712788"/>
            <a:ext cx="4794250" cy="2697162"/>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6888602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31875" y="712788"/>
            <a:ext cx="4794250" cy="2697162"/>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4891338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6800" y="723900"/>
            <a:ext cx="4876800" cy="27432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lIns="93177" tIns="46589" rIns="93177" bIns="46589"/>
          <a:lstStyle/>
          <a:p>
            <a:pPr defTabSz="465887">
              <a:defRPr/>
            </a:pPr>
            <a:fld id="{30418FB1-1DEB-4E49-8553-FE6E7C6AA9B5}" type="slidenum">
              <a:rPr lang="en-US">
                <a:solidFill>
                  <a:prstClr val="black"/>
                </a:solidFill>
                <a:latin typeface="Arial"/>
              </a:rPr>
              <a:pPr defTabSz="465887">
                <a:defRPr/>
              </a:pPr>
              <a:t>12</a:t>
            </a:fld>
            <a:endParaRPr lang="en-US" dirty="0">
              <a:solidFill>
                <a:prstClr val="black"/>
              </a:solidFill>
              <a:latin typeface="Arial"/>
            </a:endParaRPr>
          </a:p>
        </p:txBody>
      </p:sp>
    </p:spTree>
    <p:extLst>
      <p:ext uri="{BB962C8B-B14F-4D97-AF65-F5344CB8AC3E}">
        <p14:creationId xmlns:p14="http://schemas.microsoft.com/office/powerpoint/2010/main" val="674622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6800" y="723900"/>
            <a:ext cx="4876800" cy="27432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lIns="93177" tIns="46589" rIns="93177" bIns="46589"/>
          <a:lstStyle/>
          <a:p>
            <a:pPr defTabSz="465887">
              <a:defRPr/>
            </a:pPr>
            <a:fld id="{30418FB1-1DEB-4E49-8553-FE6E7C6AA9B5}" type="slidenum">
              <a:rPr lang="en-US">
                <a:solidFill>
                  <a:prstClr val="black"/>
                </a:solidFill>
                <a:latin typeface="Arial"/>
              </a:rPr>
              <a:pPr defTabSz="465887">
                <a:defRPr/>
              </a:pPr>
              <a:t>13</a:t>
            </a:fld>
            <a:endParaRPr lang="en-US" dirty="0">
              <a:solidFill>
                <a:prstClr val="black"/>
              </a:solidFill>
              <a:latin typeface="Arial"/>
            </a:endParaRPr>
          </a:p>
        </p:txBody>
      </p:sp>
    </p:spTree>
    <p:extLst>
      <p:ext uri="{BB962C8B-B14F-4D97-AF65-F5344CB8AC3E}">
        <p14:creationId xmlns:p14="http://schemas.microsoft.com/office/powerpoint/2010/main" val="19590431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31875" y="712788"/>
            <a:ext cx="4794250" cy="26971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440E2AA-3143-4E88-8463-C8A015B005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959843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31875" y="712788"/>
            <a:ext cx="4794250" cy="26971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440E2AA-3143-4E88-8463-C8A015B005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11256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31875" y="712788"/>
            <a:ext cx="4794250" cy="26971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30418FB1-1DEB-4E49-8553-FE6E7C6AA9B5}" type="slidenum">
              <a:rPr kumimoji="0" lang="en-US" sz="1800" b="0" i="0" u="none" strike="noStrike" kern="1200" cap="none" spc="0" normalizeH="0" baseline="0" noProof="0" smtClean="0">
                <a:ln>
                  <a:noFill/>
                </a:ln>
                <a:solidFill>
                  <a:prstClr val="black"/>
                </a:solidFill>
                <a:effectLst/>
                <a:uLnTx/>
                <a:uFillTx/>
                <a:latin typeface="Aria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16</a:t>
            </a:fld>
            <a:endParaRPr kumimoji="0" lang="en-US" sz="1800" b="0" i="0" u="none" strike="noStrike" kern="1200" cap="none" spc="0" normalizeH="0" baseline="0" noProof="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3641874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a:spcAft>
                <a:spcPts val="0"/>
              </a:spcAft>
            </a:pPr>
            <a:endParaRPr lang="en-US"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5"/>
          </p:nvPr>
        </p:nvSpPr>
        <p:spPr/>
        <p:txBody>
          <a:bodyPr lIns="91429" tIns="45714" rIns="91429" bIns="45714"/>
          <a:lstStyle/>
          <a:p>
            <a:pPr algn="r" defTabSz="609509">
              <a:defRPr/>
            </a:pPr>
            <a:fld id="{30418FB1-1DEB-4E49-8553-FE6E7C6AA9B5}" type="slidenum">
              <a:rPr lang="en-US" sz="1200">
                <a:solidFill>
                  <a:prstClr val="black"/>
                </a:solidFill>
                <a:latin typeface="Calibri" panose="020F0502020204030204"/>
              </a:rPr>
              <a:pPr algn="r" defTabSz="609509">
                <a:defRPr/>
              </a:pPr>
              <a:t>2</a:t>
            </a:fld>
            <a:endParaRPr lang="en-US" sz="1200" dirty="0">
              <a:solidFill>
                <a:prstClr val="black"/>
              </a:solidFill>
              <a:latin typeface="Calibri" panose="020F0502020204030204"/>
            </a:endParaRPr>
          </a:p>
        </p:txBody>
      </p:sp>
    </p:spTree>
    <p:extLst>
      <p:ext uri="{BB962C8B-B14F-4D97-AF65-F5344CB8AC3E}">
        <p14:creationId xmlns:p14="http://schemas.microsoft.com/office/powerpoint/2010/main" val="33326095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31875" y="712788"/>
            <a:ext cx="4794250" cy="26971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440E2AA-3143-4E88-8463-C8A015B005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945762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31875" y="712788"/>
            <a:ext cx="4794250" cy="26971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440E2AA-3143-4E88-8463-C8A015B005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717310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31875" y="712788"/>
            <a:ext cx="4794250" cy="26971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440E2AA-3143-4E88-8463-C8A015B005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552702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4850" y="1154113"/>
            <a:ext cx="5538788" cy="3116262"/>
          </a:xfrm>
        </p:spPr>
      </p:sp>
      <p:sp>
        <p:nvSpPr>
          <p:cNvPr id="3" name="Notes Placeholder 2"/>
          <p:cNvSpPr>
            <a:spLocks noGrp="1"/>
          </p:cNvSpPr>
          <p:nvPr>
            <p:ph type="body" idx="1"/>
          </p:nvPr>
        </p:nvSpPr>
        <p:spPr/>
        <p:txBody>
          <a:bodyPr/>
          <a:lstStyle/>
          <a:p>
            <a:endParaRPr lang="en-US"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5"/>
          </p:nvPr>
        </p:nvSpPr>
        <p:spPr/>
        <p:txBody>
          <a:bodyPr lIns="92464" tIns="46232" rIns="92464" bIns="46232"/>
          <a:lstStyle/>
          <a:p>
            <a:pPr marL="0" marR="0" lvl="0" indent="0" algn="l" defTabSz="457200" rtl="0" eaLnBrk="1" fontAlgn="auto" latinLnBrk="0" hangingPunct="1">
              <a:lnSpc>
                <a:spcPct val="100000"/>
              </a:lnSpc>
              <a:spcBef>
                <a:spcPts val="0"/>
              </a:spcBef>
              <a:spcAft>
                <a:spcPts val="0"/>
              </a:spcAft>
              <a:buClrTx/>
              <a:buSzTx/>
              <a:buFontTx/>
              <a:buNone/>
              <a:tabLst/>
              <a:defRPr/>
            </a:pPr>
            <a:fld id="{30418FB1-1DEB-4E49-8553-FE6E7C6AA9B5}" type="slidenum">
              <a:rPr kumimoji="0" lang="en-US" sz="1800" b="0" i="0" u="none" strike="noStrike" kern="1200" cap="none" spc="0" normalizeH="0" baseline="0" noProof="0" smtClean="0">
                <a:ln>
                  <a:noFill/>
                </a:ln>
                <a:solidFill>
                  <a:prstClr val="black"/>
                </a:solidFill>
                <a:effectLst/>
                <a:uLnTx/>
                <a:uFillTx/>
                <a:latin typeface="Aria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6</a:t>
            </a:fld>
            <a:endParaRPr kumimoji="0" lang="en-US" sz="1800" b="0" i="0" u="none" strike="noStrike" kern="1200" cap="none" spc="0" normalizeH="0" baseline="0" noProof="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27969775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31875" y="712788"/>
            <a:ext cx="4794250" cy="2697162"/>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3656882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31875" y="712788"/>
            <a:ext cx="4794250" cy="2697162"/>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6362499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31875" y="712788"/>
            <a:ext cx="4794250" cy="2697162"/>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299373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vmlDrawing" Target="../drawings/vmlDrawing3.vml"/><Relationship Id="rId6" Type="http://schemas.openxmlformats.org/officeDocument/2006/relationships/image" Target="../media/image1.emf"/><Relationship Id="rId5" Type="http://schemas.openxmlformats.org/officeDocument/2006/relationships/oleObject" Target="../embeddings/oleObject3.bin"/><Relationship Id="rId4"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vmlDrawing" Target="../drawings/vmlDrawing4.vml"/><Relationship Id="rId6" Type="http://schemas.openxmlformats.org/officeDocument/2006/relationships/image" Target="../media/image1.emf"/><Relationship Id="rId5" Type="http://schemas.openxmlformats.org/officeDocument/2006/relationships/oleObject" Target="../embeddings/oleObject4.bin"/><Relationship Id="rId4"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vmlDrawing" Target="../drawings/vmlDrawing6.vml"/><Relationship Id="rId6" Type="http://schemas.openxmlformats.org/officeDocument/2006/relationships/image" Target="../media/image1.emf"/><Relationship Id="rId5" Type="http://schemas.openxmlformats.org/officeDocument/2006/relationships/oleObject" Target="../embeddings/oleObject6.bin"/><Relationship Id="rId4"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vmlDrawing" Target="../drawings/vmlDrawing7.vml"/><Relationship Id="rId6" Type="http://schemas.openxmlformats.org/officeDocument/2006/relationships/image" Target="../media/image1.emf"/><Relationship Id="rId5" Type="http://schemas.openxmlformats.org/officeDocument/2006/relationships/oleObject" Target="../embeddings/oleObject7.bin"/><Relationship Id="rId4"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vmlDrawing" Target="../drawings/vmlDrawing9.vml"/><Relationship Id="rId6" Type="http://schemas.openxmlformats.org/officeDocument/2006/relationships/image" Target="../media/image4.emf"/><Relationship Id="rId5" Type="http://schemas.openxmlformats.org/officeDocument/2006/relationships/oleObject" Target="../embeddings/oleObject9.bin"/><Relationship Id="rId4"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5.xml"/><Relationship Id="rId5" Type="http://schemas.openxmlformats.org/officeDocument/2006/relationships/image" Target="../media/image11.svg"/><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4.xml"/><Relationship Id="rId1" Type="http://schemas.openxmlformats.org/officeDocument/2006/relationships/vmlDrawing" Target="../drawings/vmlDrawing2.vml"/><Relationship Id="rId5" Type="http://schemas.openxmlformats.org/officeDocument/2006/relationships/image" Target="../media/image1.emf"/><Relationship Id="rId4" Type="http://schemas.openxmlformats.org/officeDocument/2006/relationships/oleObject" Target="../embeddings/oleObject2.bin"/></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19.svg"/><Relationship Id="rId7" Type="http://schemas.openxmlformats.org/officeDocument/2006/relationships/image" Target="../media/image23.svg"/><Relationship Id="rId2" Type="http://schemas.openxmlformats.org/officeDocument/2006/relationships/image" Target="../media/image18.png"/><Relationship Id="rId1" Type="http://schemas.openxmlformats.org/officeDocument/2006/relationships/slideMaster" Target="../slideMasters/slideMaster5.xml"/><Relationship Id="rId6" Type="http://schemas.openxmlformats.org/officeDocument/2006/relationships/image" Target="../media/image22.png"/><Relationship Id="rId5" Type="http://schemas.openxmlformats.org/officeDocument/2006/relationships/image" Target="../media/image21.svg"/><Relationship Id="rId4" Type="http://schemas.openxmlformats.org/officeDocument/2006/relationships/image" Target="../media/image20.png"/></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25.svg"/><Relationship Id="rId2" Type="http://schemas.openxmlformats.org/officeDocument/2006/relationships/image" Target="../media/image24.png"/><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7.svg"/><Relationship Id="rId2" Type="http://schemas.openxmlformats.org/officeDocument/2006/relationships/image" Target="../media/image26.png"/><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5.xml"/><Relationship Id="rId5" Type="http://schemas.openxmlformats.org/officeDocument/2006/relationships/image" Target="../media/image11.svg"/><Relationship Id="rId4" Type="http://schemas.openxmlformats.org/officeDocument/2006/relationships/image" Target="../media/image10.png"/></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1.xml.rels><?xml version="1.0" encoding="UTF-8" standalone="yes"?>
<Relationships xmlns="http://schemas.openxmlformats.org/package/2006/relationships"><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vmlDrawing" Target="../drawings/vmlDrawing12.vml"/><Relationship Id="rId6" Type="http://schemas.openxmlformats.org/officeDocument/2006/relationships/image" Target="../media/image4.emf"/><Relationship Id="rId5" Type="http://schemas.openxmlformats.org/officeDocument/2006/relationships/oleObject" Target="../embeddings/oleObject12.bin"/><Relationship Id="rId4" Type="http://schemas.openxmlformats.org/officeDocument/2006/relationships/slideMaster" Target="../slideMasters/slideMaster6.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Ref idx="1001">
        <a:schemeClr val="bg2"/>
      </p:bgRef>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2166861" y="3804785"/>
            <a:ext cx="4545024" cy="553998"/>
          </a:xfrm>
          <a:prstGeom prst="rect">
            <a:avLst/>
          </a:prstGeom>
        </p:spPr>
        <p:txBody>
          <a:bodyPr wrap="square">
            <a:spAutoFit/>
          </a:bodyPr>
          <a:lstStyle>
            <a:lvl1pPr marL="0" indent="0">
              <a:lnSpc>
                <a:spcPct val="100000"/>
              </a:lnSpc>
              <a:spcAft>
                <a:spcPts val="0"/>
              </a:spcAft>
              <a:buNone/>
              <a:defRPr sz="1800" baseline="0"/>
            </a:lvl1pPr>
            <a:lvl2pPr marL="0" indent="0">
              <a:buNone/>
              <a:defRPr/>
            </a:lvl2pPr>
            <a:lvl3pPr marL="0" indent="0">
              <a:buNone/>
              <a:defRPr/>
            </a:lvl3pPr>
            <a:lvl4pPr marL="0" indent="0">
              <a:buNone/>
              <a:defRPr/>
            </a:lvl4pPr>
            <a:lvl5pPr marL="0" indent="0">
              <a:buNone/>
              <a:defRPr/>
            </a:lvl5pPr>
          </a:lstStyle>
          <a:p>
            <a:pPr lvl="0"/>
            <a:r>
              <a:rPr lang="en-US"/>
              <a:t>Presenter Name</a:t>
            </a:r>
            <a:br>
              <a:rPr lang="en-US"/>
            </a:br>
            <a:r>
              <a:rPr lang="en-US"/>
              <a:t>Date</a:t>
            </a:r>
          </a:p>
        </p:txBody>
      </p:sp>
      <p:sp>
        <p:nvSpPr>
          <p:cNvPr id="2" name="Title 1"/>
          <p:cNvSpPr>
            <a:spLocks noGrp="1"/>
          </p:cNvSpPr>
          <p:nvPr>
            <p:ph type="ctrTitle"/>
          </p:nvPr>
        </p:nvSpPr>
        <p:spPr>
          <a:xfrm>
            <a:off x="2166861" y="1687986"/>
            <a:ext cx="4545024" cy="1994392"/>
          </a:xfrm>
        </p:spPr>
        <p:txBody>
          <a:bodyPr wrap="square" anchor="ctr" anchorCtr="0">
            <a:noAutofit/>
          </a:bodyPr>
          <a:lstStyle>
            <a:lvl1pPr algn="l">
              <a:defRPr sz="3600"/>
            </a:lvl1pPr>
          </a:lstStyle>
          <a:p>
            <a:r>
              <a:rPr lang="en-US"/>
              <a:t>Click to edit Master title style</a:t>
            </a:r>
          </a:p>
        </p:txBody>
      </p:sp>
      <p:sp>
        <p:nvSpPr>
          <p:cNvPr id="11" name="Focus Frame 2"/>
          <p:cNvSpPr>
            <a:spLocks noChangeAspect="1"/>
          </p:cNvSpPr>
          <p:nvPr userDrawn="1"/>
        </p:nvSpPr>
        <p:spPr bwMode="blackWhite">
          <a:xfrm>
            <a:off x="7058822" y="1343025"/>
            <a:ext cx="160433" cy="3291840"/>
          </a:xfrm>
          <a:prstGeom prst="rect">
            <a:avLst/>
          </a:prstGeom>
          <a:solidFill>
            <a:srgbClr val="009AD7"/>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a:ln>
                <a:noFill/>
              </a:ln>
              <a:solidFill>
                <a:schemeClr val="bg1"/>
              </a:solidFill>
              <a:effectLst/>
              <a:latin typeface="Arial" charset="0"/>
            </a:endParaRPr>
          </a:p>
        </p:txBody>
      </p:sp>
      <p:sp>
        <p:nvSpPr>
          <p:cNvPr id="15" name="Focus Frame 2"/>
          <p:cNvSpPr>
            <a:spLocks noChangeAspect="1"/>
          </p:cNvSpPr>
          <p:nvPr userDrawn="1"/>
        </p:nvSpPr>
        <p:spPr bwMode="blackWhite">
          <a:xfrm>
            <a:off x="1588464" y="1343025"/>
            <a:ext cx="160433" cy="3291840"/>
          </a:xfrm>
          <a:prstGeom prst="rect">
            <a:avLst/>
          </a:prstGeom>
          <a:solidFill>
            <a:srgbClr val="009AD7"/>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a:ln>
                <a:noFill/>
              </a:ln>
              <a:solidFill>
                <a:schemeClr val="bg1"/>
              </a:solidFill>
              <a:effectLst/>
              <a:latin typeface="Arial" charset="0"/>
            </a:endParaRPr>
          </a:p>
        </p:txBody>
      </p:sp>
      <p:sp>
        <p:nvSpPr>
          <p:cNvPr id="8" name="TextBox 7"/>
          <p:cNvSpPr txBox="1"/>
          <p:nvPr userDrawn="1"/>
        </p:nvSpPr>
        <p:spPr bwMode="gray">
          <a:xfrm>
            <a:off x="460257" y="6196507"/>
            <a:ext cx="7048908" cy="323165"/>
          </a:xfrm>
          <a:prstGeom prst="rect">
            <a:avLst/>
          </a:prstGeom>
          <a:noFill/>
        </p:spPr>
        <p:txBody>
          <a:bodyPr wrap="square" lIns="0" tIns="0" rIns="0" bIns="0" anchor="t" anchorCtr="0">
            <a:spAutoFit/>
          </a:bodyPr>
          <a:lstStyle/>
          <a:p>
            <a:pPr algn="l" eaLnBrk="0" hangingPunct="0">
              <a:lnSpc>
                <a:spcPct val="100000"/>
              </a:lnSpc>
              <a:spcBef>
                <a:spcPts val="0"/>
              </a:spcBef>
              <a:spcAft>
                <a:spcPts val="0"/>
              </a:spcAft>
              <a:defRPr/>
            </a:pPr>
            <a:r>
              <a:rPr lang="en-US" sz="700" b="0" i="0" u="none" strike="noStrike" kern="1200" dirty="0">
                <a:solidFill>
                  <a:schemeClr val="tx1"/>
                </a:solidFill>
                <a:effectLst/>
                <a:latin typeface="Arial" charset="0"/>
                <a:ea typeface="Arial Unicode MS" pitchFamily="34" charset="-128"/>
                <a:cs typeface="Arial Unicode MS" pitchFamily="34" charset="-128"/>
              </a:rPr>
              <a:t>© 2022 Gartner, Inc. and/or its affiliates. All rights reserved. Gartner is a registered trademark of Gartner, Inc. or its affiliates. This presentation, including all supporting materials, is proprietary to Gartner, Inc. and/or its affiliates and is for the sole internal use of the intended recipients. Because this presentation may contain information that is confidential, proprietary or otherwise legally protected, it may not be further copied, distributed or publicly displayed without the express written permission of Gartner, Inc. or its affiliates.</a:t>
            </a:r>
            <a:endParaRPr lang="en-US" sz="700" dirty="0">
              <a:solidFill>
                <a:schemeClr val="tx1"/>
              </a:solidFill>
              <a:ea typeface="Arial Unicode MS" pitchFamily="34" charset="-128"/>
              <a:cs typeface="Arial Unicode MS" pitchFamily="34" charset="-128"/>
            </a:endParaRPr>
          </a:p>
        </p:txBody>
      </p:sp>
      <p:pic>
        <p:nvPicPr>
          <p:cNvPr id="10" name="Picture 9">
            <a:extLst>
              <a:ext uri="{FF2B5EF4-FFF2-40B4-BE49-F238E27FC236}">
                <a16:creationId xmlns:a16="http://schemas.microsoft.com/office/drawing/2014/main" id="{4B4702A2-2CE0-4972-B913-F303E9FFA4D4}"/>
              </a:ext>
            </a:extLst>
          </p:cNvPr>
          <p:cNvPicPr>
            <a:picLocks noChangeAspect="1"/>
          </p:cNvPicPr>
          <p:nvPr userDrawn="1"/>
        </p:nvPicPr>
        <p:blipFill>
          <a:blip r:embed="rId2"/>
          <a:stretch>
            <a:fillRect/>
          </a:stretch>
        </p:blipFill>
        <p:spPr>
          <a:xfrm>
            <a:off x="9692640" y="6053328"/>
            <a:ext cx="2041210" cy="466344"/>
          </a:xfrm>
          <a:prstGeom prst="rect">
            <a:avLst/>
          </a:prstGeom>
        </p:spPr>
      </p:pic>
    </p:spTree>
    <p:extLst>
      <p:ext uri="{BB962C8B-B14F-4D97-AF65-F5344CB8AC3E}">
        <p14:creationId xmlns:p14="http://schemas.microsoft.com/office/powerpoint/2010/main" val="80775829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10" name="Text Placeholder 11"/>
          <p:cNvSpPr>
            <a:spLocks noGrp="1"/>
          </p:cNvSpPr>
          <p:nvPr>
            <p:ph type="body" sz="quarter" idx="17" hasCustomPrompt="1"/>
          </p:nvPr>
        </p:nvSpPr>
        <p:spPr>
          <a:xfrm>
            <a:off x="457200" y="1343025"/>
            <a:ext cx="2563495" cy="4645025"/>
          </a:xfrm>
          <a:prstGeom prst="rect">
            <a:avLst/>
          </a:prstGeom>
          <a:noFill/>
        </p:spPr>
        <p:txBody>
          <a:bodyPr>
            <a:noAutofit/>
          </a:bodyPr>
          <a:lstStyle>
            <a:lvl1pPr marL="0" indent="0">
              <a:buNone/>
              <a:defRPr sz="1600" b="1"/>
            </a:lvl1pPr>
            <a:lvl2pPr marL="228600" indent="-228600">
              <a:buClr>
                <a:schemeClr val="tx2"/>
              </a:buClr>
              <a:buFont typeface="Wingdings" panose="05000000000000000000" pitchFamily="2" charset="2"/>
              <a:buChar char="§"/>
              <a:defRPr sz="1600"/>
            </a:lvl2pPr>
            <a:lvl3pPr marL="457200" indent="-228600">
              <a:buSzPct val="100000"/>
              <a:buFont typeface="Arial" panose="020B0604020202020204" pitchFamily="34" charset="0"/>
              <a:buChar char="–"/>
              <a:defRPr sz="1600"/>
            </a:lvl3pPr>
            <a:lvl4pPr marL="685800" indent="-228600">
              <a:buFont typeface="Wingdings" panose="05000000000000000000" pitchFamily="2" charset="2"/>
              <a:buChar char="§"/>
              <a:defRPr sz="1600"/>
            </a:lvl4pPr>
            <a:lvl5pPr marL="914400" indent="-228600">
              <a:buSzPct val="100000"/>
              <a:buFont typeface="Arial" panose="020B0604020202020204" pitchFamily="34" charset="0"/>
              <a:buChar char="–"/>
              <a:defRPr sz="1600"/>
            </a:lvl5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
        <p:nvSpPr>
          <p:cNvPr id="11" name="Text Placeholder 11"/>
          <p:cNvSpPr>
            <a:spLocks noGrp="1"/>
          </p:cNvSpPr>
          <p:nvPr>
            <p:ph type="body" sz="quarter" idx="18" hasCustomPrompt="1"/>
          </p:nvPr>
        </p:nvSpPr>
        <p:spPr>
          <a:xfrm>
            <a:off x="3375342" y="1343025"/>
            <a:ext cx="2563495" cy="4645025"/>
          </a:xfrm>
          <a:prstGeom prst="rect">
            <a:avLst/>
          </a:prstGeom>
          <a:noFill/>
        </p:spPr>
        <p:txBody>
          <a:bodyPr>
            <a:noAutofit/>
          </a:bodyPr>
          <a:lstStyle>
            <a:lvl1pPr marL="0" indent="0">
              <a:buNone/>
              <a:defRPr sz="1600" b="1"/>
            </a:lvl1pPr>
            <a:lvl2pPr marL="228600" indent="-228600">
              <a:buClr>
                <a:schemeClr val="tx2"/>
              </a:buClr>
              <a:buFont typeface="Wingdings" panose="05000000000000000000" pitchFamily="2" charset="2"/>
              <a:buChar char="§"/>
              <a:defRPr sz="1600"/>
            </a:lvl2pPr>
            <a:lvl3pPr marL="457200" indent="-228600">
              <a:buSzPct val="100000"/>
              <a:buFont typeface="Arial" panose="020B0604020202020204" pitchFamily="34" charset="0"/>
              <a:buChar char="–"/>
              <a:defRPr sz="1600"/>
            </a:lvl3pPr>
            <a:lvl4pPr marL="685800" indent="-228600">
              <a:buFont typeface="Wingdings" panose="05000000000000000000" pitchFamily="2" charset="2"/>
              <a:buChar char="§"/>
              <a:defRPr sz="1600"/>
            </a:lvl4pPr>
            <a:lvl5pPr marL="914400" indent="-228600">
              <a:buSzPct val="100000"/>
              <a:buFont typeface="Arial" panose="020B0604020202020204" pitchFamily="34" charset="0"/>
              <a:buChar char="–"/>
              <a:defRPr sz="1600"/>
            </a:lvl5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
        <p:nvSpPr>
          <p:cNvPr id="16" name="Text Placeholder 11"/>
          <p:cNvSpPr>
            <a:spLocks noGrp="1"/>
          </p:cNvSpPr>
          <p:nvPr>
            <p:ph type="body" sz="quarter" idx="19" hasCustomPrompt="1"/>
          </p:nvPr>
        </p:nvSpPr>
        <p:spPr>
          <a:xfrm>
            <a:off x="6254752" y="1343025"/>
            <a:ext cx="2563495" cy="4645025"/>
          </a:xfrm>
          <a:prstGeom prst="rect">
            <a:avLst/>
          </a:prstGeom>
          <a:noFill/>
        </p:spPr>
        <p:txBody>
          <a:bodyPr>
            <a:noAutofit/>
          </a:bodyPr>
          <a:lstStyle>
            <a:lvl1pPr marL="0" indent="0">
              <a:buNone/>
              <a:defRPr sz="1600" b="1"/>
            </a:lvl1pPr>
            <a:lvl2pPr marL="228600" indent="-228600">
              <a:buClr>
                <a:schemeClr val="tx2"/>
              </a:buClr>
              <a:buFont typeface="Wingdings" panose="05000000000000000000" pitchFamily="2" charset="2"/>
              <a:buChar char="§"/>
              <a:defRPr sz="1600"/>
            </a:lvl2pPr>
            <a:lvl3pPr marL="457200" indent="-228600">
              <a:buSzPct val="100000"/>
              <a:buFont typeface="Arial" panose="020B0604020202020204" pitchFamily="34" charset="0"/>
              <a:buChar char="–"/>
              <a:defRPr sz="1600"/>
            </a:lvl3pPr>
            <a:lvl4pPr marL="685800" indent="-228600">
              <a:buFont typeface="Wingdings" panose="05000000000000000000" pitchFamily="2" charset="2"/>
              <a:buChar char="§"/>
              <a:defRPr sz="1600"/>
            </a:lvl4pPr>
            <a:lvl5pPr marL="914400" indent="-228600">
              <a:buSzPct val="100000"/>
              <a:buFont typeface="Arial" panose="020B0604020202020204" pitchFamily="34" charset="0"/>
              <a:buChar char="–"/>
              <a:defRPr sz="1600"/>
            </a:lvl5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
        <p:nvSpPr>
          <p:cNvPr id="17" name="Text Placeholder 11"/>
          <p:cNvSpPr>
            <a:spLocks noGrp="1"/>
          </p:cNvSpPr>
          <p:nvPr>
            <p:ph type="body" sz="quarter" idx="20" hasCustomPrompt="1"/>
          </p:nvPr>
        </p:nvSpPr>
        <p:spPr>
          <a:xfrm>
            <a:off x="9169718" y="1343025"/>
            <a:ext cx="2563495" cy="4645025"/>
          </a:xfrm>
          <a:prstGeom prst="rect">
            <a:avLst/>
          </a:prstGeom>
          <a:noFill/>
        </p:spPr>
        <p:txBody>
          <a:bodyPr>
            <a:noAutofit/>
          </a:bodyPr>
          <a:lstStyle>
            <a:lvl1pPr marL="0" indent="0">
              <a:buNone/>
              <a:defRPr sz="1600" b="1"/>
            </a:lvl1pPr>
            <a:lvl2pPr marL="228600" indent="-228600">
              <a:buClr>
                <a:schemeClr val="tx2"/>
              </a:buClr>
              <a:buFont typeface="Wingdings" panose="05000000000000000000" pitchFamily="2" charset="2"/>
              <a:buChar char="§"/>
              <a:defRPr sz="1600"/>
            </a:lvl2pPr>
            <a:lvl3pPr marL="457200" indent="-228600">
              <a:buSzPct val="100000"/>
              <a:buFont typeface="Arial" panose="020B0604020202020204" pitchFamily="34" charset="0"/>
              <a:buChar char="–"/>
              <a:defRPr sz="1600"/>
            </a:lvl3pPr>
            <a:lvl4pPr marL="685800" indent="-228600">
              <a:buFont typeface="Wingdings" panose="05000000000000000000" pitchFamily="2" charset="2"/>
              <a:buChar char="§"/>
              <a:defRPr sz="1600"/>
            </a:lvl4pPr>
            <a:lvl5pPr marL="914400" indent="-228600">
              <a:buSzPct val="100000"/>
              <a:buFont typeface="Arial" panose="020B0604020202020204" pitchFamily="34" charset="0"/>
              <a:buChar char="–"/>
              <a:defRPr sz="1600"/>
            </a:lvl5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571058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our column shad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6" name="Text Placeholder 11"/>
          <p:cNvSpPr>
            <a:spLocks noGrp="1"/>
          </p:cNvSpPr>
          <p:nvPr>
            <p:ph type="body" sz="quarter" idx="18" hasCustomPrompt="1"/>
          </p:nvPr>
        </p:nvSpPr>
        <p:spPr>
          <a:xfrm>
            <a:off x="457200" y="1343025"/>
            <a:ext cx="2563495" cy="4645025"/>
          </a:xfrm>
          <a:prstGeom prst="rect">
            <a:avLst/>
          </a:prstGeom>
          <a:solidFill>
            <a:srgbClr val="F4F4F4"/>
          </a:solidFill>
        </p:spPr>
        <p:txBody>
          <a:bodyPr lIns="182880" tIns="182880" rIns="91440" bIns="182880">
            <a:noAutofit/>
          </a:bodyPr>
          <a:lstStyle>
            <a:lvl1pPr marL="0" indent="0">
              <a:buNone/>
              <a:defRPr sz="1600" b="1"/>
            </a:lvl1pPr>
            <a:lvl2pPr marL="228600" indent="-228600">
              <a:buClr>
                <a:schemeClr val="tx2"/>
              </a:buClr>
              <a:buFont typeface="Wingdings" panose="05000000000000000000" pitchFamily="2" charset="2"/>
              <a:buChar char="§"/>
              <a:defRPr sz="1600"/>
            </a:lvl2pPr>
            <a:lvl3pPr marL="457200" indent="-228600">
              <a:buSzPct val="100000"/>
              <a:buFont typeface="Arial" panose="020B0604020202020204" pitchFamily="34" charset="0"/>
              <a:buChar char="–"/>
              <a:defRPr sz="1600"/>
            </a:lvl3pPr>
            <a:lvl4pPr marL="685800" indent="-228600">
              <a:buFont typeface="Wingdings" panose="05000000000000000000" pitchFamily="2" charset="2"/>
              <a:buChar char="§"/>
              <a:defRPr sz="1600"/>
            </a:lvl4pPr>
            <a:lvl5pPr marL="914400" indent="-228600">
              <a:buSzPct val="100000"/>
              <a:buFont typeface="Arial" panose="020B0604020202020204" pitchFamily="34" charset="0"/>
              <a:buChar char="–"/>
              <a:defRPr sz="1600"/>
            </a:lvl5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
        <p:nvSpPr>
          <p:cNvPr id="17" name="Text Placeholder 11"/>
          <p:cNvSpPr>
            <a:spLocks noGrp="1"/>
          </p:cNvSpPr>
          <p:nvPr>
            <p:ph type="body" sz="quarter" idx="19" hasCustomPrompt="1"/>
          </p:nvPr>
        </p:nvSpPr>
        <p:spPr>
          <a:xfrm>
            <a:off x="3363487" y="1343025"/>
            <a:ext cx="2563495" cy="4645025"/>
          </a:xfrm>
          <a:prstGeom prst="rect">
            <a:avLst/>
          </a:prstGeom>
          <a:solidFill>
            <a:srgbClr val="F4F4F4"/>
          </a:solidFill>
        </p:spPr>
        <p:txBody>
          <a:bodyPr lIns="182880" tIns="182880" rIns="91440" bIns="182880">
            <a:noAutofit/>
          </a:bodyPr>
          <a:lstStyle>
            <a:lvl1pPr marL="0" indent="0">
              <a:buNone/>
              <a:defRPr sz="1600" b="1"/>
            </a:lvl1pPr>
            <a:lvl2pPr marL="228600" indent="-228600">
              <a:buClr>
                <a:schemeClr val="tx2"/>
              </a:buClr>
              <a:buFont typeface="Wingdings" panose="05000000000000000000" pitchFamily="2" charset="2"/>
              <a:buChar char="§"/>
              <a:defRPr sz="1600"/>
            </a:lvl2pPr>
            <a:lvl3pPr marL="457200" indent="-228600">
              <a:buSzPct val="100000"/>
              <a:buFont typeface="Arial" panose="020B0604020202020204" pitchFamily="34" charset="0"/>
              <a:buChar char="–"/>
              <a:defRPr sz="1600"/>
            </a:lvl3pPr>
            <a:lvl4pPr marL="685800" indent="-228600">
              <a:buFont typeface="Wingdings" panose="05000000000000000000" pitchFamily="2" charset="2"/>
              <a:buChar char="§"/>
              <a:defRPr sz="1600"/>
            </a:lvl4pPr>
            <a:lvl5pPr marL="914400" indent="-228600">
              <a:buSzPct val="100000"/>
              <a:buFont typeface="Arial" panose="020B0604020202020204" pitchFamily="34" charset="0"/>
              <a:buChar char="–"/>
              <a:defRPr sz="1600"/>
            </a:lvl5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
        <p:nvSpPr>
          <p:cNvPr id="18" name="Text Placeholder 11"/>
          <p:cNvSpPr>
            <a:spLocks noGrp="1"/>
          </p:cNvSpPr>
          <p:nvPr>
            <p:ph type="body" sz="quarter" idx="20" hasCustomPrompt="1"/>
          </p:nvPr>
        </p:nvSpPr>
        <p:spPr>
          <a:xfrm>
            <a:off x="6266602" y="1343025"/>
            <a:ext cx="2563495" cy="4645025"/>
          </a:xfrm>
          <a:prstGeom prst="rect">
            <a:avLst/>
          </a:prstGeom>
          <a:solidFill>
            <a:srgbClr val="F4F4F4"/>
          </a:solidFill>
        </p:spPr>
        <p:txBody>
          <a:bodyPr lIns="182880" tIns="182880" rIns="91440" bIns="182880">
            <a:noAutofit/>
          </a:bodyPr>
          <a:lstStyle>
            <a:lvl1pPr marL="0" indent="0">
              <a:buNone/>
              <a:defRPr sz="1600" b="1"/>
            </a:lvl1pPr>
            <a:lvl2pPr marL="228600" indent="-228600">
              <a:buClr>
                <a:schemeClr val="tx2"/>
              </a:buClr>
              <a:buFont typeface="Wingdings" panose="05000000000000000000" pitchFamily="2" charset="2"/>
              <a:buChar char="§"/>
              <a:defRPr sz="1600"/>
            </a:lvl2pPr>
            <a:lvl3pPr marL="457200" indent="-228600">
              <a:buSzPct val="100000"/>
              <a:buFont typeface="Arial" panose="020B0604020202020204" pitchFamily="34" charset="0"/>
              <a:buChar char="–"/>
              <a:defRPr sz="1600"/>
            </a:lvl3pPr>
            <a:lvl4pPr marL="685800" indent="-228600">
              <a:buFont typeface="Wingdings" panose="05000000000000000000" pitchFamily="2" charset="2"/>
              <a:buChar char="§"/>
              <a:defRPr sz="1600"/>
            </a:lvl4pPr>
            <a:lvl5pPr marL="914400" indent="-228600">
              <a:buSzPct val="100000"/>
              <a:buFont typeface="Arial" panose="020B0604020202020204" pitchFamily="34" charset="0"/>
              <a:buChar char="–"/>
              <a:defRPr sz="1600"/>
            </a:lvl5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
        <p:nvSpPr>
          <p:cNvPr id="19" name="Text Placeholder 11"/>
          <p:cNvSpPr>
            <a:spLocks noGrp="1"/>
          </p:cNvSpPr>
          <p:nvPr>
            <p:ph type="body" sz="quarter" idx="21" hasCustomPrompt="1"/>
          </p:nvPr>
        </p:nvSpPr>
        <p:spPr>
          <a:xfrm>
            <a:off x="9166542" y="1343025"/>
            <a:ext cx="2563495" cy="4645025"/>
          </a:xfrm>
          <a:prstGeom prst="rect">
            <a:avLst/>
          </a:prstGeom>
          <a:solidFill>
            <a:srgbClr val="F4F4F4"/>
          </a:solidFill>
        </p:spPr>
        <p:txBody>
          <a:bodyPr lIns="182880" tIns="182880" rIns="91440" bIns="182880">
            <a:noAutofit/>
          </a:bodyPr>
          <a:lstStyle>
            <a:lvl1pPr marL="0" indent="0">
              <a:buNone/>
              <a:defRPr sz="1600" b="1"/>
            </a:lvl1pPr>
            <a:lvl2pPr marL="228600" indent="-228600">
              <a:buClr>
                <a:schemeClr val="tx2"/>
              </a:buClr>
              <a:buFont typeface="Wingdings" panose="05000000000000000000" pitchFamily="2" charset="2"/>
              <a:buChar char="§"/>
              <a:defRPr sz="1600"/>
            </a:lvl2pPr>
            <a:lvl3pPr marL="457200" indent="-228600">
              <a:buSzPct val="100000"/>
              <a:buFont typeface="Arial" panose="020B0604020202020204" pitchFamily="34" charset="0"/>
              <a:buChar char="–"/>
              <a:defRPr sz="1600"/>
            </a:lvl3pPr>
            <a:lvl4pPr marL="685800" indent="-228600">
              <a:buFont typeface="Wingdings" panose="05000000000000000000" pitchFamily="2" charset="2"/>
              <a:buChar char="§"/>
              <a:defRPr sz="1600"/>
            </a:lvl4pPr>
            <a:lvl5pPr marL="914400" indent="-228600">
              <a:buSzPct val="100000"/>
              <a:buFont typeface="Arial" panose="020B0604020202020204" pitchFamily="34" charset="0"/>
              <a:buChar char="–"/>
              <a:defRPr sz="1600"/>
            </a:lvl5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214706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273EB3B-0AE2-7A48-BF35-D1CF1DB27874}"/>
              </a:ext>
            </a:extLst>
          </p:cNvPr>
          <p:cNvSpPr/>
          <p:nvPr userDrawn="1"/>
        </p:nvSpPr>
        <p:spPr bwMode="blackWhite">
          <a:xfrm>
            <a:off x="7140899" y="1354039"/>
            <a:ext cx="5051100" cy="3286926"/>
          </a:xfrm>
          <a:prstGeom prst="rect">
            <a:avLst/>
          </a:prstGeom>
          <a:solidFill>
            <a:srgbClr val="A31F34"/>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a:ln>
                <a:noFill/>
              </a:ln>
              <a:solidFill>
                <a:schemeClr val="bg1"/>
              </a:solidFill>
              <a:effectLst/>
              <a:latin typeface="Arial" charset="0"/>
            </a:endParaRPr>
          </a:p>
        </p:txBody>
      </p:sp>
      <p:sp>
        <p:nvSpPr>
          <p:cNvPr id="13" name="Title 5">
            <a:extLst>
              <a:ext uri="{FF2B5EF4-FFF2-40B4-BE49-F238E27FC236}">
                <a16:creationId xmlns:a16="http://schemas.microsoft.com/office/drawing/2014/main" id="{73370145-84B9-6A4C-AABF-9DA2C2415A28}"/>
              </a:ext>
            </a:extLst>
          </p:cNvPr>
          <p:cNvSpPr>
            <a:spLocks noGrp="1"/>
          </p:cNvSpPr>
          <p:nvPr>
            <p:ph type="title"/>
          </p:nvPr>
        </p:nvSpPr>
        <p:spPr>
          <a:xfrm>
            <a:off x="2055247" y="1527176"/>
            <a:ext cx="4906765" cy="2937249"/>
          </a:xfrm>
        </p:spPr>
        <p:txBody>
          <a:bodyPr vert="horz" lIns="0" tIns="0" rIns="0" bIns="0" rtlCol="0" anchor="ctr">
            <a:noAutofit/>
          </a:bodyPr>
          <a:lstStyle>
            <a:lvl1pPr>
              <a:lnSpc>
                <a:spcPct val="100000"/>
              </a:lnSpc>
              <a:defRPr lang="en-US" sz="3200" b="0">
                <a:solidFill>
                  <a:srgbClr val="002856"/>
                </a:solidFill>
                <a:latin typeface="+mj-lt"/>
                <a:ea typeface="+mn-ea"/>
                <a:cs typeface="Arial Black" panose="020B0604020202020204" pitchFamily="34" charset="0"/>
              </a:defRPr>
            </a:lvl1pPr>
          </a:lstStyle>
          <a:p>
            <a:pPr lvl="0">
              <a:spcBef>
                <a:spcPts val="0"/>
              </a:spcBef>
              <a:buClr>
                <a:schemeClr val="tx1"/>
              </a:buClr>
              <a:buSzPct val="90000"/>
              <a:buFont typeface="Wingdings" panose="05000000000000000000" pitchFamily="2" charset="2"/>
              <a:buNone/>
            </a:pPr>
            <a:r>
              <a:rPr lang="en-US"/>
              <a:t>Click to edit Master title style</a:t>
            </a:r>
          </a:p>
        </p:txBody>
      </p:sp>
      <p:sp>
        <p:nvSpPr>
          <p:cNvPr id="14" name="Rectangle 13">
            <a:extLst>
              <a:ext uri="{FF2B5EF4-FFF2-40B4-BE49-F238E27FC236}">
                <a16:creationId xmlns:a16="http://schemas.microsoft.com/office/drawing/2014/main" id="{D3C73678-BC25-BB4A-A678-83DD136C7174}"/>
              </a:ext>
            </a:extLst>
          </p:cNvPr>
          <p:cNvSpPr/>
          <p:nvPr userDrawn="1"/>
        </p:nvSpPr>
        <p:spPr bwMode="blackWhite">
          <a:xfrm>
            <a:off x="-2" y="1354039"/>
            <a:ext cx="1753954" cy="3286926"/>
          </a:xfrm>
          <a:prstGeom prst="rect">
            <a:avLst/>
          </a:prstGeom>
          <a:solidFill>
            <a:srgbClr val="A31F34"/>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a:ln>
                <a:noFill/>
              </a:ln>
              <a:solidFill>
                <a:schemeClr val="bg1"/>
              </a:solidFill>
              <a:effectLst/>
              <a:latin typeface="Arial" charset="0"/>
            </a:endParaRPr>
          </a:p>
        </p:txBody>
      </p:sp>
    </p:spTree>
    <p:extLst>
      <p:ext uri="{BB962C8B-B14F-4D97-AF65-F5344CB8AC3E}">
        <p14:creationId xmlns:p14="http://schemas.microsoft.com/office/powerpoint/2010/main" val="12954261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vider W1_Sky">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8367EBE-ACE4-6A4A-8194-81828A72B691}"/>
              </a:ext>
            </a:extLst>
          </p:cNvPr>
          <p:cNvSpPr/>
          <p:nvPr userDrawn="1"/>
        </p:nvSpPr>
        <p:spPr bwMode="blackWhite">
          <a:xfrm>
            <a:off x="7140899" y="1354039"/>
            <a:ext cx="5051100" cy="3286926"/>
          </a:xfrm>
          <a:prstGeom prst="rect">
            <a:avLst/>
          </a:prstGeom>
          <a:solidFill>
            <a:schemeClr val="accent4"/>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a:ln>
                <a:noFill/>
              </a:ln>
              <a:solidFill>
                <a:schemeClr val="bg1"/>
              </a:solidFill>
              <a:effectLst/>
              <a:latin typeface="Arial" charset="0"/>
            </a:endParaRPr>
          </a:p>
        </p:txBody>
      </p:sp>
      <p:sp>
        <p:nvSpPr>
          <p:cNvPr id="6" name="Rectangle 5">
            <a:extLst>
              <a:ext uri="{FF2B5EF4-FFF2-40B4-BE49-F238E27FC236}">
                <a16:creationId xmlns:a16="http://schemas.microsoft.com/office/drawing/2014/main" id="{433B9AE8-D471-4240-AAF9-7F4A822FF5B3}"/>
              </a:ext>
            </a:extLst>
          </p:cNvPr>
          <p:cNvSpPr/>
          <p:nvPr userDrawn="1"/>
        </p:nvSpPr>
        <p:spPr bwMode="blackWhite">
          <a:xfrm>
            <a:off x="-2" y="1354039"/>
            <a:ext cx="1753954" cy="3286926"/>
          </a:xfrm>
          <a:prstGeom prst="rect">
            <a:avLst/>
          </a:prstGeom>
          <a:solidFill>
            <a:schemeClr val="accent4"/>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a:ln>
                <a:noFill/>
              </a:ln>
              <a:solidFill>
                <a:schemeClr val="bg1"/>
              </a:solidFill>
              <a:effectLst/>
              <a:latin typeface="Arial" charset="0"/>
            </a:endParaRPr>
          </a:p>
        </p:txBody>
      </p:sp>
      <p:sp>
        <p:nvSpPr>
          <p:cNvPr id="7" name="Title 5">
            <a:extLst>
              <a:ext uri="{FF2B5EF4-FFF2-40B4-BE49-F238E27FC236}">
                <a16:creationId xmlns:a16="http://schemas.microsoft.com/office/drawing/2014/main" id="{BA38D267-B215-E146-94C8-2EA867ED1E60}"/>
              </a:ext>
            </a:extLst>
          </p:cNvPr>
          <p:cNvSpPr>
            <a:spLocks noGrp="1"/>
          </p:cNvSpPr>
          <p:nvPr>
            <p:ph type="title"/>
          </p:nvPr>
        </p:nvSpPr>
        <p:spPr>
          <a:xfrm>
            <a:off x="2055247" y="1527176"/>
            <a:ext cx="4906765" cy="2937249"/>
          </a:xfrm>
        </p:spPr>
        <p:txBody>
          <a:bodyPr vert="horz" lIns="0" tIns="0" rIns="0" bIns="0" rtlCol="0" anchor="ctr">
            <a:noAutofit/>
          </a:bodyPr>
          <a:lstStyle>
            <a:lvl1pPr>
              <a:lnSpc>
                <a:spcPct val="100000"/>
              </a:lnSpc>
              <a:defRPr lang="en-US" sz="3200" b="0">
                <a:solidFill>
                  <a:schemeClr val="accent1"/>
                </a:solidFill>
                <a:latin typeface="+mj-lt"/>
                <a:ea typeface="+mn-ea"/>
                <a:cs typeface="Arial Black" panose="020B0604020202020204" pitchFamily="34" charset="0"/>
              </a:defRPr>
            </a:lvl1pPr>
          </a:lstStyle>
          <a:p>
            <a:pPr lvl="0">
              <a:spcBef>
                <a:spcPts val="0"/>
              </a:spcBef>
              <a:buClr>
                <a:schemeClr val="tx1"/>
              </a:buClr>
              <a:buSzPct val="90000"/>
              <a:buFont typeface="Wingdings" panose="05000000000000000000" pitchFamily="2" charset="2"/>
              <a:buNone/>
            </a:pPr>
            <a:r>
              <a:rPr lang="en-US"/>
              <a:t>Click to edit Master title style</a:t>
            </a:r>
          </a:p>
        </p:txBody>
      </p:sp>
    </p:spTree>
    <p:extLst>
      <p:ext uri="{BB962C8B-B14F-4D97-AF65-F5344CB8AC3E}">
        <p14:creationId xmlns:p14="http://schemas.microsoft.com/office/powerpoint/2010/main" val="18887479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CA50338C-ADCB-4069-BB62-E3B0688D068A}"/>
              </a:ext>
            </a:extLst>
          </p:cNvPr>
          <p:cNvGraphicFramePr>
            <a:graphicFrameLocks noChangeAspect="1"/>
          </p:cNvGraphicFramePr>
          <p:nvPr userDrawn="1">
            <p:custDataLst>
              <p:tags r:id="rId2"/>
            </p:custDataLst>
            <p:extLst>
              <p:ext uri="{D42A27DB-BD31-4B8C-83A1-F6EECF244321}">
                <p14:modId xmlns:p14="http://schemas.microsoft.com/office/powerpoint/2010/main" val="45292799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076" name="think-cell Slide" r:id="rId5" imgW="425" imgH="424" progId="TCLayout.ActiveDocument.1">
                  <p:embed/>
                </p:oleObj>
              </mc:Choice>
              <mc:Fallback>
                <p:oleObj name="think-cell Slide" r:id="rId5" imgW="425" imgH="424" progId="TCLayout.ActiveDocument.1">
                  <p:embed/>
                  <p:pic>
                    <p:nvPicPr>
                      <p:cNvPr id="5" name="Object 4" hidden="1">
                        <a:extLst>
                          <a:ext uri="{FF2B5EF4-FFF2-40B4-BE49-F238E27FC236}">
                            <a16:creationId xmlns:a16="http://schemas.microsoft.com/office/drawing/2014/main" id="{CA50338C-ADCB-4069-BB62-E3B0688D068A}"/>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5CE22114-9047-40C5-9D05-AF35D7B7B087}"/>
              </a:ext>
            </a:extLst>
          </p:cNvPr>
          <p:cNvSpPr/>
          <p:nvPr userDrawn="1">
            <p:custDataLst>
              <p:tags r:id="rId3"/>
            </p:custDataLst>
          </p:nvPr>
        </p:nvSpPr>
        <p:spPr>
          <a:xfrm>
            <a:off x="0" y="0"/>
            <a:ext cx="158750" cy="158750"/>
          </a:xfrm>
          <a:prstGeom prst="rect">
            <a:avLst/>
          </a:pr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endParaRPr lang="en-US" sz="2400" b="0" i="0" baseline="0" dirty="0">
              <a:latin typeface="Arial Black" panose="020B0A04020102020204" pitchFamily="34" charset="0"/>
              <a:ea typeface="+mj-ea"/>
              <a:cs typeface="+mj-cs"/>
              <a:sym typeface="Arial Black" panose="020B0A04020102020204" pitchFamily="34" charset="0"/>
            </a:endParaRPr>
          </a:p>
        </p:txBody>
      </p:sp>
      <p:sp>
        <p:nvSpPr>
          <p:cNvPr id="8" name="Title 1">
            <a:extLst>
              <a:ext uri="{FF2B5EF4-FFF2-40B4-BE49-F238E27FC236}">
                <a16:creationId xmlns:a16="http://schemas.microsoft.com/office/drawing/2014/main" id="{AA010A63-A320-4171-A7B4-06A2D3C91471}"/>
              </a:ext>
            </a:extLst>
          </p:cNvPr>
          <p:cNvSpPr>
            <a:spLocks noGrp="1"/>
          </p:cNvSpPr>
          <p:nvPr>
            <p:ph type="title" hasCustomPrompt="1"/>
          </p:nvPr>
        </p:nvSpPr>
        <p:spPr>
          <a:xfrm>
            <a:off x="457199" y="1009268"/>
            <a:ext cx="8366761" cy="4476115"/>
          </a:xfrm>
        </p:spPr>
        <p:txBody>
          <a:bodyPr anchor="ctr" anchorCtr="0"/>
          <a:lstStyle>
            <a:lvl1pPr marL="182880" indent="-457200">
              <a:lnSpc>
                <a:spcPct val="100000"/>
              </a:lnSpc>
              <a:defRPr sz="3200"/>
            </a:lvl1pPr>
          </a:lstStyle>
          <a:p>
            <a:r>
              <a:rPr lang="en-US"/>
              <a:t>“Quote placeholder Lorem ipsum dolor sit </a:t>
            </a:r>
            <a:r>
              <a:rPr lang="en-US" err="1"/>
              <a:t>amet</a:t>
            </a:r>
            <a:r>
              <a:rPr lang="en-US"/>
              <a:t>, </a:t>
            </a:r>
            <a:r>
              <a:rPr lang="en-US" err="1"/>
              <a:t>conse</a:t>
            </a:r>
            <a:r>
              <a:rPr lang="en-US"/>
              <a:t> </a:t>
            </a:r>
            <a:r>
              <a:rPr lang="en-US" err="1"/>
              <a:t>ctet</a:t>
            </a:r>
            <a:r>
              <a:rPr lang="en-US"/>
              <a:t> </a:t>
            </a:r>
            <a:r>
              <a:rPr lang="en-US" err="1"/>
              <a:t>ur</a:t>
            </a:r>
            <a:r>
              <a:rPr lang="en-US"/>
              <a:t> </a:t>
            </a:r>
            <a:r>
              <a:rPr lang="en-US" err="1"/>
              <a:t>adip</a:t>
            </a:r>
            <a:r>
              <a:rPr lang="en-US"/>
              <a:t> </a:t>
            </a:r>
            <a:r>
              <a:rPr lang="en-US" err="1"/>
              <a:t>iscing</a:t>
            </a:r>
            <a:r>
              <a:rPr lang="en-US"/>
              <a:t> </a:t>
            </a:r>
            <a:r>
              <a:rPr lang="en-US" err="1"/>
              <a:t>elit</a:t>
            </a:r>
            <a:r>
              <a:rPr lang="en-US"/>
              <a:t>. </a:t>
            </a:r>
            <a:r>
              <a:rPr lang="en-US" err="1"/>
              <a:t>Mauris</a:t>
            </a:r>
            <a:r>
              <a:rPr lang="en-US"/>
              <a:t> </a:t>
            </a:r>
            <a:r>
              <a:rPr lang="en-US" err="1"/>
              <a:t>accum</a:t>
            </a:r>
            <a:r>
              <a:rPr lang="en-US"/>
              <a:t> san </a:t>
            </a:r>
            <a:r>
              <a:rPr lang="en-US" err="1"/>
              <a:t>urna</a:t>
            </a:r>
            <a:r>
              <a:rPr lang="en-US"/>
              <a:t>. </a:t>
            </a:r>
            <a:r>
              <a:rPr lang="en-US" err="1"/>
              <a:t>Sus</a:t>
            </a:r>
            <a:r>
              <a:rPr lang="en-US"/>
              <a:t> </a:t>
            </a:r>
            <a:r>
              <a:rPr lang="en-US" err="1"/>
              <a:t>pendisse</a:t>
            </a:r>
            <a:r>
              <a:rPr lang="en-US"/>
              <a:t> </a:t>
            </a:r>
            <a:r>
              <a:rPr lang="en-US" err="1"/>
              <a:t>sem</a:t>
            </a:r>
            <a:r>
              <a:rPr lang="en-US"/>
              <a:t> per semper </a:t>
            </a:r>
            <a:r>
              <a:rPr lang="en-US" err="1"/>
              <a:t>commodo</a:t>
            </a:r>
            <a:r>
              <a:rPr lang="en-US"/>
              <a:t> lorem.”</a:t>
            </a:r>
          </a:p>
        </p:txBody>
      </p:sp>
      <p:sp>
        <p:nvSpPr>
          <p:cNvPr id="9" name="Text Placeholder 2">
            <a:extLst>
              <a:ext uri="{FF2B5EF4-FFF2-40B4-BE49-F238E27FC236}">
                <a16:creationId xmlns:a16="http://schemas.microsoft.com/office/drawing/2014/main" id="{46E05064-B5DA-4441-B4C7-8D9385881BD3}"/>
              </a:ext>
            </a:extLst>
          </p:cNvPr>
          <p:cNvSpPr>
            <a:spLocks noGrp="1"/>
          </p:cNvSpPr>
          <p:nvPr>
            <p:ph type="body" idx="1" hasCustomPrompt="1"/>
          </p:nvPr>
        </p:nvSpPr>
        <p:spPr>
          <a:xfrm>
            <a:off x="457199" y="5485384"/>
            <a:ext cx="8366761" cy="347472"/>
          </a:xfrm>
        </p:spPr>
        <p:txBody>
          <a:bodyPr/>
          <a:lstStyle>
            <a:lvl1pPr marL="0" indent="0">
              <a:buNone/>
              <a:defRPr sz="1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add attribution</a:t>
            </a:r>
          </a:p>
        </p:txBody>
      </p:sp>
    </p:spTree>
    <p:extLst>
      <p:ext uri="{BB962C8B-B14F-4D97-AF65-F5344CB8AC3E}">
        <p14:creationId xmlns:p14="http://schemas.microsoft.com/office/powerpoint/2010/main" val="41756802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Quote with photo">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6232DDF0-849C-4E14-AA79-D38FAF54F35E}"/>
              </a:ext>
            </a:extLst>
          </p:cNvPr>
          <p:cNvGraphicFramePr>
            <a:graphicFrameLocks noChangeAspect="1"/>
          </p:cNvGraphicFramePr>
          <p:nvPr userDrawn="1">
            <p:custDataLst>
              <p:tags r:id="rId2"/>
            </p:custDataLst>
            <p:extLst>
              <p:ext uri="{D42A27DB-BD31-4B8C-83A1-F6EECF244321}">
                <p14:modId xmlns:p14="http://schemas.microsoft.com/office/powerpoint/2010/main" val="16243990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100" name="think-cell Slide" r:id="rId5" imgW="425" imgH="424" progId="TCLayout.ActiveDocument.1">
                  <p:embed/>
                </p:oleObj>
              </mc:Choice>
              <mc:Fallback>
                <p:oleObj name="think-cell Slide" r:id="rId5" imgW="425" imgH="424" progId="TCLayout.ActiveDocument.1">
                  <p:embed/>
                  <p:pic>
                    <p:nvPicPr>
                      <p:cNvPr id="4" name="Object 3" hidden="1">
                        <a:extLst>
                          <a:ext uri="{FF2B5EF4-FFF2-40B4-BE49-F238E27FC236}">
                            <a16:creationId xmlns:a16="http://schemas.microsoft.com/office/drawing/2014/main" id="{6232DDF0-849C-4E14-AA79-D38FAF54F35E}"/>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7E2658A3-1872-4FC3-9D58-94F2094AD6FA}"/>
              </a:ext>
            </a:extLst>
          </p:cNvPr>
          <p:cNvSpPr/>
          <p:nvPr userDrawn="1">
            <p:custDataLst>
              <p:tags r:id="rId3"/>
            </p:custDataLst>
          </p:nvPr>
        </p:nvSpPr>
        <p:spPr>
          <a:xfrm>
            <a:off x="0" y="0"/>
            <a:ext cx="158750" cy="158750"/>
          </a:xfrm>
          <a:prstGeom prst="rect">
            <a:avLst/>
          </a:pr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endParaRPr lang="en-US" sz="2400" b="0" i="0" baseline="0" dirty="0">
              <a:latin typeface="Arial Black" panose="020B0A04020102020204" pitchFamily="34" charset="0"/>
              <a:ea typeface="+mj-ea"/>
              <a:cs typeface="+mj-cs"/>
              <a:sym typeface="Arial Black" panose="020B0A04020102020204" pitchFamily="34" charset="0"/>
            </a:endParaRPr>
          </a:p>
        </p:txBody>
      </p:sp>
      <p:sp>
        <p:nvSpPr>
          <p:cNvPr id="9" name="Picture Placeholder 9">
            <a:extLst>
              <a:ext uri="{FF2B5EF4-FFF2-40B4-BE49-F238E27FC236}">
                <a16:creationId xmlns:a16="http://schemas.microsoft.com/office/drawing/2014/main" id="{3124B76B-735A-4421-821F-1A558D45EBCC}"/>
              </a:ext>
            </a:extLst>
          </p:cNvPr>
          <p:cNvSpPr>
            <a:spLocks noGrp="1"/>
          </p:cNvSpPr>
          <p:nvPr>
            <p:ph type="pic" sz="quarter" idx="10"/>
          </p:nvPr>
        </p:nvSpPr>
        <p:spPr>
          <a:xfrm>
            <a:off x="7040880" y="1346199"/>
            <a:ext cx="4690872" cy="4297680"/>
          </a:xfrm>
        </p:spPr>
        <p:txBody>
          <a:bodyPr/>
          <a:lstStyle>
            <a:lvl1pPr marL="0" indent="0">
              <a:buNone/>
              <a:defRPr/>
            </a:lvl1pPr>
          </a:lstStyle>
          <a:p>
            <a:r>
              <a:rPr lang="en-US" dirty="0"/>
              <a:t>Click icon to add picture</a:t>
            </a:r>
          </a:p>
        </p:txBody>
      </p:sp>
      <p:sp>
        <p:nvSpPr>
          <p:cNvPr id="10" name="Title 1">
            <a:extLst>
              <a:ext uri="{FF2B5EF4-FFF2-40B4-BE49-F238E27FC236}">
                <a16:creationId xmlns:a16="http://schemas.microsoft.com/office/drawing/2014/main" id="{05E00C06-0F09-4055-9C4A-4D1F84AD80EE}"/>
              </a:ext>
            </a:extLst>
          </p:cNvPr>
          <p:cNvSpPr>
            <a:spLocks noGrp="1"/>
          </p:cNvSpPr>
          <p:nvPr>
            <p:ph type="title" hasCustomPrompt="1"/>
          </p:nvPr>
        </p:nvSpPr>
        <p:spPr>
          <a:xfrm>
            <a:off x="457199" y="1009268"/>
            <a:ext cx="6060141" cy="4476115"/>
          </a:xfrm>
        </p:spPr>
        <p:txBody>
          <a:bodyPr anchor="ctr" anchorCtr="0"/>
          <a:lstStyle>
            <a:lvl1pPr marL="182880" indent="-457200">
              <a:lnSpc>
                <a:spcPct val="100000"/>
              </a:lnSpc>
              <a:defRPr sz="3200"/>
            </a:lvl1pPr>
          </a:lstStyle>
          <a:p>
            <a:r>
              <a:rPr lang="en-US"/>
              <a:t>“Quote placeholder Lorem ipsum dolor sit </a:t>
            </a:r>
            <a:r>
              <a:rPr lang="en-US" err="1"/>
              <a:t>amet</a:t>
            </a:r>
            <a:r>
              <a:rPr lang="en-US"/>
              <a:t>, </a:t>
            </a:r>
            <a:r>
              <a:rPr lang="en-US" err="1"/>
              <a:t>conse</a:t>
            </a:r>
            <a:r>
              <a:rPr lang="en-US"/>
              <a:t> </a:t>
            </a:r>
            <a:r>
              <a:rPr lang="en-US" err="1"/>
              <a:t>ctet</a:t>
            </a:r>
            <a:r>
              <a:rPr lang="en-US"/>
              <a:t> </a:t>
            </a:r>
            <a:r>
              <a:rPr lang="en-US" err="1"/>
              <a:t>ur</a:t>
            </a:r>
            <a:r>
              <a:rPr lang="en-US"/>
              <a:t> </a:t>
            </a:r>
            <a:r>
              <a:rPr lang="en-US" err="1"/>
              <a:t>adipiscing</a:t>
            </a:r>
            <a:r>
              <a:rPr lang="en-US"/>
              <a:t> </a:t>
            </a:r>
            <a:r>
              <a:rPr lang="en-US" err="1"/>
              <a:t>elit</a:t>
            </a:r>
            <a:r>
              <a:rPr lang="en-US"/>
              <a:t>. </a:t>
            </a:r>
            <a:r>
              <a:rPr lang="en-US" err="1"/>
              <a:t>Mauris</a:t>
            </a:r>
            <a:r>
              <a:rPr lang="en-US"/>
              <a:t> </a:t>
            </a:r>
            <a:r>
              <a:rPr lang="en-US" err="1"/>
              <a:t>accum</a:t>
            </a:r>
            <a:r>
              <a:rPr lang="en-US"/>
              <a:t> san </a:t>
            </a:r>
            <a:r>
              <a:rPr lang="en-US" err="1"/>
              <a:t>urna</a:t>
            </a:r>
            <a:r>
              <a:rPr lang="en-US"/>
              <a:t>. </a:t>
            </a:r>
            <a:r>
              <a:rPr lang="en-US" err="1"/>
              <a:t>Sus</a:t>
            </a:r>
            <a:r>
              <a:rPr lang="en-US"/>
              <a:t> </a:t>
            </a:r>
            <a:r>
              <a:rPr lang="en-US" err="1"/>
              <a:t>pendisse</a:t>
            </a:r>
            <a:r>
              <a:rPr lang="en-US"/>
              <a:t> </a:t>
            </a:r>
            <a:r>
              <a:rPr lang="en-US" err="1"/>
              <a:t>sem</a:t>
            </a:r>
            <a:r>
              <a:rPr lang="en-US"/>
              <a:t> per semper </a:t>
            </a:r>
            <a:r>
              <a:rPr lang="en-US" err="1"/>
              <a:t>commodo</a:t>
            </a:r>
            <a:r>
              <a:rPr lang="en-US"/>
              <a:t>.”</a:t>
            </a:r>
          </a:p>
        </p:txBody>
      </p:sp>
      <p:sp>
        <p:nvSpPr>
          <p:cNvPr id="11" name="Text Placeholder 2">
            <a:extLst>
              <a:ext uri="{FF2B5EF4-FFF2-40B4-BE49-F238E27FC236}">
                <a16:creationId xmlns:a16="http://schemas.microsoft.com/office/drawing/2014/main" id="{980DDEA7-4BAF-48FA-882B-45D60DCBCF78}"/>
              </a:ext>
            </a:extLst>
          </p:cNvPr>
          <p:cNvSpPr>
            <a:spLocks noGrp="1"/>
          </p:cNvSpPr>
          <p:nvPr>
            <p:ph type="body" idx="1" hasCustomPrompt="1"/>
          </p:nvPr>
        </p:nvSpPr>
        <p:spPr>
          <a:xfrm>
            <a:off x="457199" y="5485384"/>
            <a:ext cx="6060141" cy="347472"/>
          </a:xfrm>
        </p:spPr>
        <p:txBody>
          <a:bodyPr/>
          <a:lstStyle>
            <a:lvl1pPr marL="0" indent="0">
              <a:buNone/>
              <a:defRPr sz="1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add attribution</a:t>
            </a:r>
          </a:p>
        </p:txBody>
      </p:sp>
    </p:spTree>
    <p:extLst>
      <p:ext uri="{BB962C8B-B14F-4D97-AF65-F5344CB8AC3E}">
        <p14:creationId xmlns:p14="http://schemas.microsoft.com/office/powerpoint/2010/main" val="14784756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cSld name="Confidential: 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63EDF4-9D7B-4AB1-8CE3-9812257262A7}"/>
              </a:ext>
            </a:extLst>
          </p:cNvPr>
          <p:cNvSpPr>
            <a:spLocks noGrp="1"/>
          </p:cNvSpPr>
          <p:nvPr>
            <p:ph type="title"/>
          </p:nvPr>
        </p:nvSpPr>
        <p:spPr>
          <a:xfrm>
            <a:off x="264460" y="78264"/>
            <a:ext cx="11616765" cy="674781"/>
          </a:xfrm>
          <a:prstGeom prst="rect">
            <a:avLst/>
          </a:prstGeom>
        </p:spPr>
        <p:txBody>
          <a:bodyPr anchor="ctr"/>
          <a:lstStyle>
            <a:lvl1pPr algn="l">
              <a:defRPr sz="3600" b="1">
                <a:latin typeface="+mj-lt"/>
                <a:cs typeface="Arial" panose="020B0604020202020204" pitchFamily="34" charset="0"/>
              </a:defRPr>
            </a:lvl1pPr>
          </a:lstStyle>
          <a:p>
            <a:r>
              <a:rPr lang="en-US" dirty="0"/>
              <a:t>Click to edit Master title style</a:t>
            </a:r>
          </a:p>
        </p:txBody>
      </p:sp>
    </p:spTree>
    <p:extLst>
      <p:ext uri="{BB962C8B-B14F-4D97-AF65-F5344CB8AC3E}">
        <p14:creationId xmlns:p14="http://schemas.microsoft.com/office/powerpoint/2010/main" val="10154386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4_Title and Conten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4EDECE2-F9F2-4351-A826-ACD78703CADF}"/>
              </a:ext>
            </a:extLst>
          </p:cNvPr>
          <p:cNvSpPr>
            <a:spLocks noGrp="1"/>
          </p:cNvSpPr>
          <p:nvPr>
            <p:ph type="title" hasCustomPrompt="1"/>
          </p:nvPr>
        </p:nvSpPr>
        <p:spPr/>
        <p:txBody>
          <a:bodyPr/>
          <a:lstStyle/>
          <a:p>
            <a:r>
              <a:rPr lang="en-US" dirty="0"/>
              <a:t>Click to edit title</a:t>
            </a:r>
          </a:p>
        </p:txBody>
      </p:sp>
      <p:sp>
        <p:nvSpPr>
          <p:cNvPr id="3" name="Content Placeholder 2"/>
          <p:cNvSpPr>
            <a:spLocks noGrp="1"/>
          </p:cNvSpPr>
          <p:nvPr>
            <p:ph idx="1" hasCustomPrompt="1"/>
          </p:nvPr>
        </p:nvSpPr>
        <p:spPr/>
        <p:txBody>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9828975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88960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21155197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2">
    <p:bg>
      <p:bgRef idx="1001">
        <a:schemeClr val="bg1"/>
      </p:bgRef>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2166861" y="3804785"/>
            <a:ext cx="4545024" cy="553998"/>
          </a:xfrm>
          <a:prstGeom prst="rect">
            <a:avLst/>
          </a:prstGeom>
        </p:spPr>
        <p:txBody>
          <a:bodyPr wrap="square">
            <a:spAutoFit/>
          </a:bodyPr>
          <a:lstStyle>
            <a:lvl1pPr marL="0" indent="0">
              <a:lnSpc>
                <a:spcPct val="100000"/>
              </a:lnSpc>
              <a:spcAft>
                <a:spcPts val="0"/>
              </a:spcAft>
              <a:buNone/>
              <a:defRPr sz="1800" baseline="0">
                <a:solidFill>
                  <a:schemeClr val="accent1"/>
                </a:solidFill>
              </a:defRPr>
            </a:lvl1pPr>
            <a:lvl2pPr marL="0" indent="0">
              <a:buNone/>
              <a:defRPr/>
            </a:lvl2pPr>
            <a:lvl3pPr marL="0" indent="0">
              <a:buNone/>
              <a:defRPr/>
            </a:lvl3pPr>
            <a:lvl4pPr marL="0" indent="0">
              <a:buNone/>
              <a:defRPr/>
            </a:lvl4pPr>
            <a:lvl5pPr marL="0" indent="0">
              <a:buNone/>
              <a:defRPr/>
            </a:lvl5pPr>
          </a:lstStyle>
          <a:p>
            <a:pPr lvl="0"/>
            <a:r>
              <a:rPr lang="en-US"/>
              <a:t>Presenter Name</a:t>
            </a:r>
            <a:br>
              <a:rPr lang="en-US"/>
            </a:br>
            <a:r>
              <a:rPr lang="en-US"/>
              <a:t>Date</a:t>
            </a:r>
          </a:p>
        </p:txBody>
      </p:sp>
      <p:sp>
        <p:nvSpPr>
          <p:cNvPr id="2" name="Title 1"/>
          <p:cNvSpPr>
            <a:spLocks noGrp="1"/>
          </p:cNvSpPr>
          <p:nvPr>
            <p:ph type="ctrTitle"/>
          </p:nvPr>
        </p:nvSpPr>
        <p:spPr>
          <a:xfrm>
            <a:off x="2166861" y="1687986"/>
            <a:ext cx="4545024" cy="1994392"/>
          </a:xfrm>
        </p:spPr>
        <p:txBody>
          <a:bodyPr wrap="square" anchor="ctr" anchorCtr="0">
            <a:noAutofit/>
          </a:bodyPr>
          <a:lstStyle>
            <a:lvl1pPr algn="l">
              <a:defRPr sz="3600"/>
            </a:lvl1pPr>
          </a:lstStyle>
          <a:p>
            <a:r>
              <a:rPr lang="en-US"/>
              <a:t>Click to edit Master title style</a:t>
            </a:r>
          </a:p>
        </p:txBody>
      </p:sp>
      <p:sp>
        <p:nvSpPr>
          <p:cNvPr id="11" name="Focus Frame 2"/>
          <p:cNvSpPr>
            <a:spLocks noChangeAspect="1"/>
          </p:cNvSpPr>
          <p:nvPr userDrawn="1"/>
        </p:nvSpPr>
        <p:spPr bwMode="blackWhite">
          <a:xfrm>
            <a:off x="7058822" y="1343025"/>
            <a:ext cx="160433" cy="3291840"/>
          </a:xfrm>
          <a:prstGeom prst="rect">
            <a:avLst/>
          </a:prstGeom>
          <a:solidFill>
            <a:srgbClr val="009AD7"/>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a:ln>
                <a:noFill/>
              </a:ln>
              <a:solidFill>
                <a:schemeClr val="bg1"/>
              </a:solidFill>
              <a:effectLst/>
              <a:latin typeface="Arial" charset="0"/>
            </a:endParaRPr>
          </a:p>
        </p:txBody>
      </p:sp>
      <p:sp>
        <p:nvSpPr>
          <p:cNvPr id="15" name="Focus Frame 2"/>
          <p:cNvSpPr>
            <a:spLocks noChangeAspect="1"/>
          </p:cNvSpPr>
          <p:nvPr userDrawn="1"/>
        </p:nvSpPr>
        <p:spPr bwMode="blackWhite">
          <a:xfrm>
            <a:off x="1588464" y="1343025"/>
            <a:ext cx="160433" cy="3291840"/>
          </a:xfrm>
          <a:prstGeom prst="rect">
            <a:avLst/>
          </a:prstGeom>
          <a:solidFill>
            <a:srgbClr val="009AD7"/>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a:ln>
                <a:noFill/>
              </a:ln>
              <a:solidFill>
                <a:schemeClr val="bg1"/>
              </a:solidFill>
              <a:effectLst/>
              <a:latin typeface="Arial" charset="0"/>
            </a:endParaRPr>
          </a:p>
        </p:txBody>
      </p:sp>
      <p:sp>
        <p:nvSpPr>
          <p:cNvPr id="8" name="TextBox 7"/>
          <p:cNvSpPr txBox="1"/>
          <p:nvPr userDrawn="1"/>
        </p:nvSpPr>
        <p:spPr bwMode="gray">
          <a:xfrm>
            <a:off x="460257" y="6196507"/>
            <a:ext cx="7048908" cy="323165"/>
          </a:xfrm>
          <a:prstGeom prst="rect">
            <a:avLst/>
          </a:prstGeom>
          <a:noFill/>
        </p:spPr>
        <p:txBody>
          <a:bodyPr wrap="square" lIns="0" tIns="0" rIns="0" bIns="0" anchor="t" anchorCtr="0">
            <a:spAutoFit/>
          </a:bodyPr>
          <a:lstStyle/>
          <a:p>
            <a:pPr algn="l" eaLnBrk="0" hangingPunct="0">
              <a:lnSpc>
                <a:spcPct val="100000"/>
              </a:lnSpc>
              <a:spcBef>
                <a:spcPts val="0"/>
              </a:spcBef>
              <a:spcAft>
                <a:spcPts val="0"/>
              </a:spcAft>
              <a:defRPr/>
            </a:pPr>
            <a:r>
              <a:rPr lang="en-US" sz="700" b="0" i="0" u="none" strike="noStrike" kern="1200" dirty="0">
                <a:solidFill>
                  <a:schemeClr val="tx1"/>
                </a:solidFill>
                <a:effectLst/>
                <a:latin typeface="Arial" charset="0"/>
                <a:ea typeface="Arial Unicode MS" pitchFamily="34" charset="-128"/>
                <a:cs typeface="Arial Unicode MS" pitchFamily="34" charset="-128"/>
              </a:rPr>
              <a:t>© 2022 Gartner, Inc. and/or its affiliates. All rights reserved. Gartner is a registered trademark of Gartner, Inc. or its affiliates. This presentation, including all supporting materials, is proprietary to Gartner, Inc. and/or its affiliates and is for the sole internal use of the intended recipients. Because this presentation may contain information that is confidential, proprietary or otherwise legally protected, it may not be further copied, distributed or publicly displayed without the express written permission of Gartner, Inc. or its affiliates.</a:t>
            </a:r>
            <a:endParaRPr lang="en-US" sz="700" dirty="0">
              <a:solidFill>
                <a:schemeClr val="tx1"/>
              </a:solidFill>
              <a:ea typeface="Arial Unicode MS" pitchFamily="34" charset="-128"/>
              <a:cs typeface="Arial Unicode MS" pitchFamily="34" charset="-128"/>
            </a:endParaRPr>
          </a:p>
        </p:txBody>
      </p:sp>
      <p:pic>
        <p:nvPicPr>
          <p:cNvPr id="4" name="Picture 3">
            <a:extLst>
              <a:ext uri="{FF2B5EF4-FFF2-40B4-BE49-F238E27FC236}">
                <a16:creationId xmlns:a16="http://schemas.microsoft.com/office/drawing/2014/main" id="{A98BD60A-AFB5-42D5-A4D8-98D73A74B25D}"/>
              </a:ext>
            </a:extLst>
          </p:cNvPr>
          <p:cNvPicPr>
            <a:picLocks noChangeAspect="1"/>
          </p:cNvPicPr>
          <p:nvPr userDrawn="1"/>
        </p:nvPicPr>
        <p:blipFill>
          <a:blip r:embed="rId2"/>
          <a:stretch>
            <a:fillRect/>
          </a:stretch>
        </p:blipFill>
        <p:spPr>
          <a:xfrm>
            <a:off x="9692640" y="6053328"/>
            <a:ext cx="2038730" cy="466344"/>
          </a:xfrm>
          <a:prstGeom prst="rect">
            <a:avLst/>
          </a:prstGeom>
        </p:spPr>
      </p:pic>
    </p:spTree>
    <p:extLst>
      <p:ext uri="{BB962C8B-B14F-4D97-AF65-F5344CB8AC3E}">
        <p14:creationId xmlns:p14="http://schemas.microsoft.com/office/powerpoint/2010/main" val="3271797094"/>
      </p:ext>
    </p:extLst>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7" name="Content Placeholder 6"/>
          <p:cNvSpPr>
            <a:spLocks noGrp="1"/>
          </p:cNvSpPr>
          <p:nvPr>
            <p:ph sz="quarter" idx="10" hasCustomPrompt="1"/>
          </p:nvPr>
        </p:nvSpPr>
        <p:spPr>
          <a:xfrm>
            <a:off x="457200" y="1343025"/>
            <a:ext cx="11276013" cy="4645023"/>
          </a:xfrm>
          <a:prstGeom prst="rect">
            <a:avLst/>
          </a:prstGeom>
        </p:spPr>
        <p:txBody>
          <a:bodyPr/>
          <a:lstStyle>
            <a:lvl1pPr marL="228600" indent="-228600">
              <a:buSzPct val="100000"/>
              <a:buFont typeface="Wingdings" panose="05000000000000000000" pitchFamily="2" charset="2"/>
              <a:buChar char="§"/>
              <a:defRPr/>
            </a:lvl1pPr>
            <a:lvl2pPr marL="461963" indent="-228600">
              <a:buSzPct val="100000"/>
              <a:buFont typeface="Arial" panose="020B0604020202020204" pitchFamily="34" charset="0"/>
              <a:buChar char="–"/>
              <a:defRPr/>
            </a:lvl2pPr>
            <a:lvl3pPr marL="682625" indent="-228600">
              <a:buSzPct val="100000"/>
              <a:buFont typeface="Wingdings" panose="05000000000000000000" pitchFamily="2" charset="2"/>
              <a:buChar char="§"/>
              <a:defRPr/>
            </a:lvl3pPr>
            <a:lvl4pPr marL="914400" indent="-228600">
              <a:buSzPct val="100000"/>
              <a:buFont typeface="Arial" panose="020B0604020202020204" pitchFamily="34" charset="0"/>
              <a:buChar char="–"/>
              <a:defRPr/>
            </a:lvl4pPr>
            <a:lvl5pPr marL="1146175" indent="-228600">
              <a:buSzPct val="100000"/>
              <a:buFont typeface="Wingdings" panose="05000000000000000000" pitchFamily="2" charset="2"/>
              <a:buChar char="§"/>
              <a:defRPr/>
            </a:lvl5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694659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lumn graphics righ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half" idx="1" hasCustomPrompt="1"/>
          </p:nvPr>
        </p:nvSpPr>
        <p:spPr>
          <a:xfrm>
            <a:off x="457201" y="1343026"/>
            <a:ext cx="5499100" cy="4645024"/>
          </a:xfrm>
          <a:prstGeom prst="rect">
            <a:avLst/>
          </a:prstGeom>
        </p:spPr>
        <p:txBody>
          <a:bodyPr>
            <a:noAutofit/>
          </a:bodyPr>
          <a:lstStyle>
            <a:lvl1pPr marL="228600" indent="-228600">
              <a:buSzPct val="100000"/>
              <a:buFont typeface="Wingdings" panose="05000000000000000000" pitchFamily="2" charset="2"/>
              <a:buChar char="§"/>
              <a:defRPr sz="1600"/>
            </a:lvl1pPr>
            <a:lvl2pPr marL="461963" indent="-228600">
              <a:buSzPct val="100000"/>
              <a:buFont typeface="Arial" panose="020B0604020202020204" pitchFamily="34" charset="0"/>
              <a:buChar char="–"/>
              <a:defRPr sz="1600"/>
            </a:lvl2pPr>
            <a:lvl3pPr marL="682625" indent="-228600">
              <a:buSzPct val="100000"/>
              <a:buFont typeface="Wingdings" panose="05000000000000000000" pitchFamily="2" charset="2"/>
              <a:buChar char="§"/>
              <a:defRPr sz="1600"/>
            </a:lvl3pPr>
            <a:lvl4pPr marL="914400" indent="-228600">
              <a:buSzPct val="100000"/>
              <a:buFont typeface="Arial" panose="020B0604020202020204" pitchFamily="34" charset="0"/>
              <a:buChar char="–"/>
              <a:defRPr sz="1600"/>
            </a:lvl4pPr>
            <a:lvl5pPr marL="1146175" indent="-228600">
              <a:buSzPct val="100000"/>
              <a:buFont typeface="Wingdings" panose="05000000000000000000" pitchFamily="2" charset="2"/>
              <a:buChar char="§"/>
              <a:defRPr sz="1600"/>
            </a:lvl5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269904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lum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a:t>to edit Master title style</a:t>
            </a:r>
          </a:p>
        </p:txBody>
      </p:sp>
      <p:sp>
        <p:nvSpPr>
          <p:cNvPr id="3" name="Content Placeholder 2"/>
          <p:cNvSpPr>
            <a:spLocks noGrp="1"/>
          </p:cNvSpPr>
          <p:nvPr>
            <p:ph sz="half" idx="1" hasCustomPrompt="1"/>
          </p:nvPr>
        </p:nvSpPr>
        <p:spPr>
          <a:xfrm>
            <a:off x="457201" y="1343026"/>
            <a:ext cx="5499100" cy="4645024"/>
          </a:xfrm>
          <a:prstGeom prst="rect">
            <a:avLst/>
          </a:prstGeom>
        </p:spPr>
        <p:txBody>
          <a:bodyPr>
            <a:noAutofit/>
          </a:bodyPr>
          <a:lstStyle>
            <a:lvl1pPr marL="228600" indent="-228600">
              <a:buSzPct val="100000"/>
              <a:buFont typeface="Wingdings" panose="05000000000000000000" pitchFamily="2" charset="2"/>
              <a:buChar char="§"/>
              <a:defRPr sz="1600"/>
            </a:lvl1pPr>
            <a:lvl2pPr marL="461963" indent="-228600">
              <a:buSzPct val="100000"/>
              <a:buFont typeface="Arial" panose="020B0604020202020204" pitchFamily="34" charset="0"/>
              <a:buChar char="–"/>
              <a:defRPr sz="1600"/>
            </a:lvl2pPr>
            <a:lvl3pPr marL="682625" indent="-228600">
              <a:buSzPct val="100000"/>
              <a:buFont typeface="Wingdings" panose="05000000000000000000" pitchFamily="2" charset="2"/>
              <a:buChar char="§"/>
              <a:defRPr sz="1600"/>
            </a:lvl3pPr>
            <a:lvl4pPr marL="914400" indent="-228600">
              <a:buSzPct val="100000"/>
              <a:buFont typeface="Arial" panose="020B0604020202020204" pitchFamily="34" charset="0"/>
              <a:buChar char="–"/>
              <a:defRPr sz="1600"/>
            </a:lvl4pPr>
            <a:lvl5pPr marL="1146175" indent="-228600">
              <a:buSzPct val="100000"/>
              <a:buFont typeface="Wingdings" panose="05000000000000000000" pitchFamily="2" charset="2"/>
              <a:buChar char="§"/>
              <a:defRPr sz="1600"/>
            </a:lvl5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hasCustomPrompt="1"/>
          </p:nvPr>
        </p:nvSpPr>
        <p:spPr>
          <a:xfrm>
            <a:off x="6234113" y="1343026"/>
            <a:ext cx="5499100" cy="4645024"/>
          </a:xfrm>
          <a:prstGeom prst="rect">
            <a:avLst/>
          </a:prstGeom>
        </p:spPr>
        <p:txBody>
          <a:bodyPr>
            <a:noAutofit/>
          </a:bodyPr>
          <a:lstStyle>
            <a:lvl1pPr marL="228600" indent="-228600">
              <a:buSzPct val="100000"/>
              <a:buFont typeface="Wingdings" panose="05000000000000000000" pitchFamily="2" charset="2"/>
              <a:buChar char="§"/>
              <a:defRPr sz="1600"/>
            </a:lvl1pPr>
            <a:lvl2pPr marL="461963" indent="-228600">
              <a:buSzPct val="100000"/>
              <a:buFont typeface="Arial" panose="020B0604020202020204" pitchFamily="34" charset="0"/>
              <a:buChar char="–"/>
              <a:defRPr sz="1600"/>
            </a:lvl2pPr>
            <a:lvl3pPr marL="682625" indent="-228600">
              <a:buSzPct val="100000"/>
              <a:buFont typeface="Wingdings" panose="05000000000000000000" pitchFamily="2" charset="2"/>
              <a:buChar char="§"/>
              <a:defRPr sz="1600"/>
            </a:lvl3pPr>
            <a:lvl4pPr marL="914400" indent="-228600">
              <a:buSzPct val="100000"/>
              <a:buFont typeface="Arial" panose="020B0604020202020204" pitchFamily="34" charset="0"/>
              <a:buChar char="–"/>
              <a:defRPr sz="1600"/>
            </a:lvl4pPr>
            <a:lvl5pPr marL="1146175" indent="-228600">
              <a:buSzPct val="100000"/>
              <a:buFont typeface="Wingdings" panose="05000000000000000000" pitchFamily="2" charset="2"/>
              <a:buChar char="§"/>
              <a:defRPr sz="1600"/>
            </a:lvl5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64444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6" name="Text Placeholder 11"/>
          <p:cNvSpPr>
            <a:spLocks noGrp="1"/>
          </p:cNvSpPr>
          <p:nvPr>
            <p:ph type="body" sz="quarter" idx="16"/>
          </p:nvPr>
        </p:nvSpPr>
        <p:spPr>
          <a:xfrm>
            <a:off x="4424193" y="1343025"/>
            <a:ext cx="3336925" cy="4645025"/>
          </a:xfrm>
          <a:prstGeom prst="rect">
            <a:avLst/>
          </a:prstGeom>
        </p:spPr>
        <p:txBody>
          <a:bodyPr>
            <a:noAutofit/>
          </a:bodyPr>
          <a:lstStyle>
            <a:lvl1pPr marL="0" indent="0">
              <a:buNone/>
              <a:defRPr sz="1600" b="1"/>
            </a:lvl1pPr>
            <a:lvl2pPr marL="228600" indent="-228600">
              <a:buClr>
                <a:schemeClr val="tx2"/>
              </a:buClr>
              <a:buSzPct val="100000"/>
              <a:buFont typeface="Wingdings" panose="05000000000000000000" pitchFamily="2" charset="2"/>
              <a:buChar char="§"/>
              <a:defRPr lang="en-US" sz="1600" kern="1200" dirty="0">
                <a:solidFill>
                  <a:schemeClr val="tx1"/>
                </a:solidFill>
                <a:latin typeface="+mn-lt"/>
                <a:ea typeface="+mn-ea"/>
                <a:cs typeface="+mn-cs"/>
              </a:defRPr>
            </a:lvl2pPr>
            <a:lvl3pPr marL="461963" indent="-233363">
              <a:buSzPct val="100000"/>
              <a:buFont typeface="Arial" panose="020B0604020202020204" pitchFamily="34" charset="0"/>
              <a:buChar char="–"/>
              <a:defRPr lang="en-US" sz="1600" kern="1200" dirty="0" smtClean="0">
                <a:solidFill>
                  <a:schemeClr val="tx1"/>
                </a:solidFill>
                <a:latin typeface="+mn-lt"/>
                <a:ea typeface="+mn-ea"/>
                <a:cs typeface="+mn-cs"/>
              </a:defRPr>
            </a:lvl3pPr>
            <a:lvl4pPr marL="682625" indent="-225425">
              <a:buSzPct val="100000"/>
              <a:buFont typeface="Wingdings" panose="05000000000000000000" pitchFamily="2" charset="2"/>
              <a:buChar char="§"/>
              <a:defRPr lang="en-US" sz="1600" kern="1200" dirty="0">
                <a:solidFill>
                  <a:schemeClr val="tx1"/>
                </a:solidFill>
                <a:latin typeface="+mn-lt"/>
                <a:ea typeface="+mn-ea"/>
                <a:cs typeface="+mn-cs"/>
              </a:defRPr>
            </a:lvl4pPr>
            <a:lvl5pPr marL="914400" indent="-228600">
              <a:buSzPct val="100000"/>
              <a:buFont typeface="Arial" panose="020B0604020202020204" pitchFamily="34" charset="0"/>
              <a:buChar char="‒"/>
              <a:defRPr lang="en-US" sz="1600" kern="1200" dirty="0">
                <a:solidFill>
                  <a:schemeClr val="tx1"/>
                </a:solidFill>
                <a:latin typeface="+mn-lt"/>
                <a:ea typeface="+mn-ea"/>
                <a:cs typeface="+mn-cs"/>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11"/>
          <p:cNvSpPr>
            <a:spLocks noGrp="1"/>
          </p:cNvSpPr>
          <p:nvPr>
            <p:ph type="body" sz="quarter" idx="17"/>
          </p:nvPr>
        </p:nvSpPr>
        <p:spPr>
          <a:xfrm>
            <a:off x="8391186" y="1343025"/>
            <a:ext cx="3336925" cy="4645025"/>
          </a:xfrm>
          <a:prstGeom prst="rect">
            <a:avLst/>
          </a:prstGeom>
        </p:spPr>
        <p:txBody>
          <a:bodyPr>
            <a:noAutofit/>
          </a:bodyPr>
          <a:lstStyle>
            <a:lvl1pPr marL="0" indent="0">
              <a:buNone/>
              <a:defRPr sz="1600" b="1"/>
            </a:lvl1pPr>
            <a:lvl2pPr marL="228600" indent="-228600">
              <a:buClr>
                <a:schemeClr val="tx2"/>
              </a:buClr>
              <a:buSzPct val="100000"/>
              <a:buFont typeface="Wingdings" panose="05000000000000000000" pitchFamily="2" charset="2"/>
              <a:buChar char="§"/>
              <a:defRPr lang="en-US" sz="1600" kern="1200" dirty="0">
                <a:solidFill>
                  <a:schemeClr val="tx1"/>
                </a:solidFill>
                <a:latin typeface="+mn-lt"/>
                <a:ea typeface="+mn-ea"/>
                <a:cs typeface="+mn-cs"/>
              </a:defRPr>
            </a:lvl2pPr>
            <a:lvl3pPr marL="461963" indent="-228600">
              <a:buSzPct val="100000"/>
              <a:buFont typeface="Arial" panose="020B0604020202020204" pitchFamily="34" charset="0"/>
              <a:buChar char="–"/>
              <a:defRPr sz="1600"/>
            </a:lvl3pPr>
            <a:lvl4pPr marL="682625" indent="-228600">
              <a:buSzPct val="100000"/>
              <a:buFont typeface="Wingdings" panose="05000000000000000000" pitchFamily="2" charset="2"/>
              <a:buChar char="§"/>
              <a:defRPr sz="1600"/>
            </a:lvl4pPr>
            <a:lvl5pPr marL="914400" indent="-228600">
              <a:buSzPct val="100000"/>
              <a:buFont typeface="Arial" panose="020B0604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p>
            <a:r>
              <a:rPr lang="en-US"/>
              <a:t>Click to edit Master title style</a:t>
            </a:r>
          </a:p>
        </p:txBody>
      </p:sp>
      <p:sp>
        <p:nvSpPr>
          <p:cNvPr id="12" name="Text Placeholder 11"/>
          <p:cNvSpPr>
            <a:spLocks noGrp="1"/>
          </p:cNvSpPr>
          <p:nvPr>
            <p:ph type="body" sz="quarter" idx="13"/>
          </p:nvPr>
        </p:nvSpPr>
        <p:spPr>
          <a:xfrm>
            <a:off x="457200" y="1343025"/>
            <a:ext cx="3336925" cy="4645025"/>
          </a:xfrm>
          <a:prstGeom prst="rect">
            <a:avLst/>
          </a:prstGeom>
        </p:spPr>
        <p:txBody>
          <a:bodyPr>
            <a:noAutofit/>
          </a:bodyPr>
          <a:lstStyle>
            <a:lvl1pPr marL="0" indent="0">
              <a:buNone/>
              <a:defRPr sz="1600" b="1"/>
            </a:lvl1pPr>
            <a:lvl2pPr marL="228600" indent="-228600">
              <a:buClr>
                <a:schemeClr val="tx2"/>
              </a:buClr>
              <a:buSzPct val="100000"/>
              <a:buFont typeface="Wingdings" panose="05000000000000000000" pitchFamily="2" charset="2"/>
              <a:buChar char="§"/>
              <a:defRPr sz="1600"/>
            </a:lvl2pPr>
            <a:lvl3pPr marL="457200" indent="-228600">
              <a:buSzPct val="100000"/>
              <a:buFont typeface="Arial" panose="020B0604020202020204" pitchFamily="34" charset="0"/>
              <a:buChar char="–"/>
              <a:defRPr sz="1600"/>
            </a:lvl3pPr>
            <a:lvl4pPr marL="685800" indent="-228600">
              <a:buSzPct val="100000"/>
              <a:buFont typeface="Wingdings" panose="05000000000000000000" pitchFamily="2" charset="2"/>
              <a:buChar char="§"/>
              <a:defRPr sz="1600"/>
            </a:lvl4pPr>
            <a:lvl5pPr marL="914400" indent="-228600">
              <a:buSzPct val="100000"/>
              <a:buFont typeface="Arial" panose="020B0604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9047887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ree column shaded">
    <p:spTree>
      <p:nvGrpSpPr>
        <p:cNvPr id="1" name=""/>
        <p:cNvGrpSpPr/>
        <p:nvPr/>
      </p:nvGrpSpPr>
      <p:grpSpPr>
        <a:xfrm>
          <a:off x="0" y="0"/>
          <a:ext cx="0" cy="0"/>
          <a:chOff x="0" y="0"/>
          <a:chExt cx="0" cy="0"/>
        </a:xfrm>
      </p:grpSpPr>
      <p:sp>
        <p:nvSpPr>
          <p:cNvPr id="9" name="Text Placeholder 11"/>
          <p:cNvSpPr>
            <a:spLocks noGrp="1"/>
          </p:cNvSpPr>
          <p:nvPr>
            <p:ph type="body" sz="quarter" idx="19" hasCustomPrompt="1"/>
          </p:nvPr>
        </p:nvSpPr>
        <p:spPr bwMode="ltGray">
          <a:xfrm>
            <a:off x="4424192" y="1343025"/>
            <a:ext cx="3336925" cy="4645025"/>
          </a:xfrm>
          <a:prstGeom prst="rect">
            <a:avLst/>
          </a:prstGeom>
          <a:solidFill>
            <a:srgbClr val="26486F"/>
          </a:solidFill>
        </p:spPr>
        <p:txBody>
          <a:bodyPr lIns="182880" tIns="182880" rIns="91440" bIns="182880">
            <a:noAutofit/>
          </a:bodyPr>
          <a:lstStyle>
            <a:lvl1pPr marL="0" indent="0">
              <a:buNone/>
              <a:defRPr sz="1600" b="1"/>
            </a:lvl1pPr>
            <a:lvl2pPr marL="228600" indent="-228600">
              <a:buClr>
                <a:schemeClr val="tx2"/>
              </a:buClr>
              <a:buSzPct val="100000"/>
              <a:buFont typeface="Wingdings" panose="05000000000000000000" pitchFamily="2" charset="2"/>
              <a:buChar char="§"/>
              <a:defRPr lang="en-US" sz="1600" kern="1200" dirty="0">
                <a:solidFill>
                  <a:schemeClr val="tx1"/>
                </a:solidFill>
                <a:latin typeface="+mn-lt"/>
                <a:ea typeface="+mn-ea"/>
                <a:cs typeface="+mn-cs"/>
              </a:defRPr>
            </a:lvl2pPr>
            <a:lvl3pPr marL="461963" indent="-228600">
              <a:buSzPct val="100000"/>
              <a:buFont typeface="Arial" panose="020B0604020202020204" pitchFamily="34" charset="0"/>
              <a:buChar char="–"/>
              <a:defRPr sz="1600"/>
            </a:lvl3pPr>
            <a:lvl4pPr marL="682625" indent="-228600">
              <a:buSzPct val="100000"/>
              <a:buFont typeface="Wingdings" panose="05000000000000000000" pitchFamily="2" charset="2"/>
              <a:buChar char="§"/>
              <a:defRPr sz="1600"/>
            </a:lvl4pPr>
            <a:lvl5pPr marL="914400" indent="-228600">
              <a:buSzPct val="100000"/>
              <a:buFont typeface="Arial" panose="020B0604020202020204" pitchFamily="34" charset="0"/>
              <a:buChar char="–"/>
              <a:defRPr sz="1600"/>
            </a:lvl5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
        <p:nvSpPr>
          <p:cNvPr id="10" name="Text Placeholder 11"/>
          <p:cNvSpPr>
            <a:spLocks noGrp="1"/>
          </p:cNvSpPr>
          <p:nvPr>
            <p:ph type="body" sz="quarter" idx="20" hasCustomPrompt="1"/>
          </p:nvPr>
        </p:nvSpPr>
        <p:spPr bwMode="ltGray">
          <a:xfrm>
            <a:off x="8391523" y="1343025"/>
            <a:ext cx="3336925" cy="4645025"/>
          </a:xfrm>
          <a:prstGeom prst="rect">
            <a:avLst/>
          </a:prstGeom>
          <a:solidFill>
            <a:srgbClr val="26486F"/>
          </a:solidFill>
        </p:spPr>
        <p:txBody>
          <a:bodyPr lIns="182880" tIns="182880" rIns="91440" bIns="182880">
            <a:noAutofit/>
          </a:bodyPr>
          <a:lstStyle>
            <a:lvl1pPr marL="0" indent="0">
              <a:buNone/>
              <a:defRPr sz="1600" b="1"/>
            </a:lvl1pPr>
            <a:lvl2pPr marL="228600" indent="-228600">
              <a:buClr>
                <a:schemeClr val="tx2"/>
              </a:buClr>
              <a:buSzPct val="100000"/>
              <a:buFont typeface="Wingdings" panose="05000000000000000000" pitchFamily="2" charset="2"/>
              <a:buChar char="§"/>
              <a:defRPr lang="en-US" sz="1600" kern="1200" dirty="0">
                <a:solidFill>
                  <a:schemeClr val="tx1"/>
                </a:solidFill>
                <a:latin typeface="+mn-lt"/>
                <a:ea typeface="+mn-ea"/>
                <a:cs typeface="+mn-cs"/>
              </a:defRPr>
            </a:lvl2pPr>
            <a:lvl3pPr marL="461963" indent="-228600">
              <a:buSzPct val="100000"/>
              <a:buFont typeface="Arial" panose="020B0604020202020204" pitchFamily="34" charset="0"/>
              <a:buChar char="–"/>
              <a:defRPr sz="1600"/>
            </a:lvl3pPr>
            <a:lvl4pPr marL="682625" indent="-228600">
              <a:buSzPct val="100000"/>
              <a:buFont typeface="Wingdings" panose="05000000000000000000" pitchFamily="2" charset="2"/>
              <a:buChar char="§"/>
              <a:defRPr sz="1600"/>
            </a:lvl4pPr>
            <a:lvl5pPr marL="914400" indent="-228600">
              <a:buSzPct val="100000"/>
              <a:buFont typeface="Arial" panose="020B0604020202020204" pitchFamily="34" charset="0"/>
              <a:buChar char="–"/>
              <a:defRPr sz="1600"/>
            </a:lvl5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
        <p:nvSpPr>
          <p:cNvPr id="8" name="Text Placeholder 11"/>
          <p:cNvSpPr>
            <a:spLocks noGrp="1"/>
          </p:cNvSpPr>
          <p:nvPr>
            <p:ph type="body" sz="quarter" idx="18" hasCustomPrompt="1"/>
          </p:nvPr>
        </p:nvSpPr>
        <p:spPr bwMode="ltGray">
          <a:xfrm>
            <a:off x="457200" y="1343025"/>
            <a:ext cx="3336925" cy="4645025"/>
          </a:xfrm>
          <a:prstGeom prst="rect">
            <a:avLst/>
          </a:prstGeom>
          <a:solidFill>
            <a:srgbClr val="26486F"/>
          </a:solidFill>
        </p:spPr>
        <p:txBody>
          <a:bodyPr lIns="182880" tIns="182880" rIns="91440" bIns="182880">
            <a:noAutofit/>
          </a:bodyPr>
          <a:lstStyle>
            <a:lvl1pPr marL="0" indent="0">
              <a:buNone/>
              <a:defRPr sz="1600" b="1"/>
            </a:lvl1pPr>
            <a:lvl2pPr marL="228600" indent="-228600">
              <a:buClr>
                <a:schemeClr val="tx2"/>
              </a:buClr>
              <a:buSzPct val="100000"/>
              <a:buFont typeface="Wingdings" panose="05000000000000000000" pitchFamily="2" charset="2"/>
              <a:buChar char="§"/>
              <a:defRPr lang="en-US" sz="1600" kern="1200" dirty="0">
                <a:solidFill>
                  <a:schemeClr val="tx1"/>
                </a:solidFill>
                <a:latin typeface="+mn-lt"/>
                <a:ea typeface="+mn-ea"/>
                <a:cs typeface="+mn-cs"/>
              </a:defRPr>
            </a:lvl2pPr>
            <a:lvl3pPr marL="461963" indent="-228600">
              <a:buSzPct val="100000"/>
              <a:buFont typeface="Arial" panose="020B0604020202020204" pitchFamily="34" charset="0"/>
              <a:buChar char="–"/>
              <a:defRPr sz="1600"/>
            </a:lvl3pPr>
            <a:lvl4pPr marL="682625" indent="-228600">
              <a:buSzPct val="100000"/>
              <a:buFont typeface="Wingdings" panose="05000000000000000000" pitchFamily="2" charset="2"/>
              <a:buChar char="§"/>
              <a:defRPr sz="1600"/>
            </a:lvl4pPr>
            <a:lvl5pPr marL="914400" indent="-228600">
              <a:buSzPct val="100000"/>
              <a:buFont typeface="Arial" panose="020B0604020202020204" pitchFamily="34" charset="0"/>
              <a:buChar char="–"/>
              <a:defRPr sz="1600"/>
            </a:lvl5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6155680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10" name="Text Placeholder 11"/>
          <p:cNvSpPr>
            <a:spLocks noGrp="1"/>
          </p:cNvSpPr>
          <p:nvPr>
            <p:ph type="body" sz="quarter" idx="17" hasCustomPrompt="1"/>
          </p:nvPr>
        </p:nvSpPr>
        <p:spPr>
          <a:xfrm>
            <a:off x="457200" y="1343025"/>
            <a:ext cx="2563495" cy="4645025"/>
          </a:xfrm>
          <a:prstGeom prst="rect">
            <a:avLst/>
          </a:prstGeom>
          <a:noFill/>
        </p:spPr>
        <p:txBody>
          <a:bodyPr>
            <a:noAutofit/>
          </a:bodyPr>
          <a:lstStyle>
            <a:lvl1pPr marL="0" indent="0">
              <a:buNone/>
              <a:defRPr sz="1600" b="1"/>
            </a:lvl1pPr>
            <a:lvl2pPr marL="228600" indent="-228600">
              <a:buClr>
                <a:schemeClr val="tx2"/>
              </a:buClr>
              <a:buSzPct val="100000"/>
              <a:buFont typeface="Wingdings" panose="05000000000000000000" pitchFamily="2" charset="2"/>
              <a:buChar char="§"/>
              <a:defRPr lang="en-US" sz="1600" kern="1200" dirty="0">
                <a:solidFill>
                  <a:schemeClr val="tx1"/>
                </a:solidFill>
                <a:latin typeface="+mn-lt"/>
                <a:ea typeface="+mn-ea"/>
                <a:cs typeface="+mn-cs"/>
              </a:defRPr>
            </a:lvl2pPr>
            <a:lvl3pPr marL="461963" indent="-228600">
              <a:buSzPct val="100000"/>
              <a:buFont typeface="Arial" panose="020B0604020202020204" pitchFamily="34" charset="0"/>
              <a:buChar char="–"/>
              <a:defRPr sz="1600"/>
            </a:lvl3pPr>
            <a:lvl4pPr marL="682625" indent="-228600">
              <a:buSzPct val="100000"/>
              <a:buFont typeface="Wingdings" panose="05000000000000000000" pitchFamily="2" charset="2"/>
              <a:buChar char="§"/>
              <a:defRPr sz="1600"/>
            </a:lvl4pPr>
            <a:lvl5pPr marL="914400" indent="-228600">
              <a:buSzPct val="100000"/>
              <a:buFont typeface="Arial" panose="020B0604020202020204" pitchFamily="34" charset="0"/>
              <a:buChar char="–"/>
              <a:defRPr sz="1600"/>
            </a:lvl5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
        <p:nvSpPr>
          <p:cNvPr id="11" name="Text Placeholder 11"/>
          <p:cNvSpPr>
            <a:spLocks noGrp="1"/>
          </p:cNvSpPr>
          <p:nvPr>
            <p:ph type="body" sz="quarter" idx="18" hasCustomPrompt="1"/>
          </p:nvPr>
        </p:nvSpPr>
        <p:spPr>
          <a:xfrm>
            <a:off x="3375342" y="1343025"/>
            <a:ext cx="2563495" cy="4645025"/>
          </a:xfrm>
          <a:prstGeom prst="rect">
            <a:avLst/>
          </a:prstGeom>
          <a:noFill/>
        </p:spPr>
        <p:txBody>
          <a:bodyPr>
            <a:noAutofit/>
          </a:bodyPr>
          <a:lstStyle>
            <a:lvl1pPr marL="0" indent="0">
              <a:buNone/>
              <a:defRPr sz="1600" b="1"/>
            </a:lvl1pPr>
            <a:lvl2pPr marL="228600" indent="-228600">
              <a:buClr>
                <a:schemeClr val="tx2"/>
              </a:buClr>
              <a:buSzPct val="100000"/>
              <a:buFont typeface="Wingdings" panose="05000000000000000000" pitchFamily="2" charset="2"/>
              <a:buChar char="§"/>
              <a:defRPr lang="en-US" sz="1600" kern="1200" dirty="0">
                <a:solidFill>
                  <a:schemeClr val="tx1"/>
                </a:solidFill>
                <a:latin typeface="+mn-lt"/>
                <a:ea typeface="+mn-ea"/>
                <a:cs typeface="+mn-cs"/>
              </a:defRPr>
            </a:lvl2pPr>
            <a:lvl3pPr marL="461963" indent="-228600">
              <a:buSzPct val="100000"/>
              <a:buFont typeface="Arial" panose="020B0604020202020204" pitchFamily="34" charset="0"/>
              <a:buChar char="–"/>
              <a:defRPr sz="1600"/>
            </a:lvl3pPr>
            <a:lvl4pPr marL="682625" indent="-228600">
              <a:buSzPct val="100000"/>
              <a:buFont typeface="Wingdings" panose="05000000000000000000" pitchFamily="2" charset="2"/>
              <a:buChar char="§"/>
              <a:defRPr sz="1600"/>
            </a:lvl4pPr>
            <a:lvl5pPr marL="914400" indent="-228600">
              <a:buSzPct val="100000"/>
              <a:buFont typeface="Arial" panose="020B0604020202020204" pitchFamily="34" charset="0"/>
              <a:buChar char="–"/>
              <a:defRPr sz="1600"/>
            </a:lvl5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
        <p:nvSpPr>
          <p:cNvPr id="16" name="Text Placeholder 11"/>
          <p:cNvSpPr>
            <a:spLocks noGrp="1"/>
          </p:cNvSpPr>
          <p:nvPr>
            <p:ph type="body" sz="quarter" idx="19" hasCustomPrompt="1"/>
          </p:nvPr>
        </p:nvSpPr>
        <p:spPr>
          <a:xfrm>
            <a:off x="6254752" y="1343025"/>
            <a:ext cx="2563495" cy="4645025"/>
          </a:xfrm>
          <a:prstGeom prst="rect">
            <a:avLst/>
          </a:prstGeom>
          <a:noFill/>
        </p:spPr>
        <p:txBody>
          <a:bodyPr>
            <a:noAutofit/>
          </a:bodyPr>
          <a:lstStyle>
            <a:lvl1pPr marL="0" indent="0">
              <a:buNone/>
              <a:defRPr sz="1600" b="1"/>
            </a:lvl1pPr>
            <a:lvl2pPr marL="228600" indent="-228600">
              <a:buClr>
                <a:schemeClr val="tx2"/>
              </a:buClr>
              <a:buSzPct val="100000"/>
              <a:buFont typeface="Wingdings" panose="05000000000000000000" pitchFamily="2" charset="2"/>
              <a:buChar char="§"/>
              <a:defRPr lang="en-US" sz="1600" kern="1200" dirty="0">
                <a:solidFill>
                  <a:schemeClr val="tx1"/>
                </a:solidFill>
                <a:latin typeface="+mn-lt"/>
                <a:ea typeface="+mn-ea"/>
                <a:cs typeface="+mn-cs"/>
              </a:defRPr>
            </a:lvl2pPr>
            <a:lvl3pPr marL="461963" indent="-228600">
              <a:buSzPct val="100000"/>
              <a:buFont typeface="Arial" panose="020B0604020202020204" pitchFamily="34" charset="0"/>
              <a:buChar char="–"/>
              <a:defRPr sz="1600"/>
            </a:lvl3pPr>
            <a:lvl4pPr marL="682625" indent="-228600">
              <a:buSzPct val="100000"/>
              <a:buFont typeface="Wingdings" panose="05000000000000000000" pitchFamily="2" charset="2"/>
              <a:buChar char="§"/>
              <a:defRPr sz="1600"/>
            </a:lvl4pPr>
            <a:lvl5pPr marL="914400" indent="-228600">
              <a:buSzPct val="100000"/>
              <a:buFont typeface="Arial" panose="020B0604020202020204" pitchFamily="34" charset="0"/>
              <a:buChar char="–"/>
              <a:defRPr sz="1600"/>
            </a:lvl5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
        <p:nvSpPr>
          <p:cNvPr id="17" name="Text Placeholder 11"/>
          <p:cNvSpPr>
            <a:spLocks noGrp="1"/>
          </p:cNvSpPr>
          <p:nvPr>
            <p:ph type="body" sz="quarter" idx="20" hasCustomPrompt="1"/>
          </p:nvPr>
        </p:nvSpPr>
        <p:spPr>
          <a:xfrm>
            <a:off x="9169718" y="1343025"/>
            <a:ext cx="2563495" cy="4645025"/>
          </a:xfrm>
          <a:prstGeom prst="rect">
            <a:avLst/>
          </a:prstGeom>
          <a:noFill/>
        </p:spPr>
        <p:txBody>
          <a:bodyPr>
            <a:noAutofit/>
          </a:bodyPr>
          <a:lstStyle>
            <a:lvl1pPr marL="0" indent="0">
              <a:buNone/>
              <a:defRPr sz="1600" b="1"/>
            </a:lvl1pPr>
            <a:lvl2pPr marL="228600" indent="-228600">
              <a:buClr>
                <a:schemeClr val="tx2"/>
              </a:buClr>
              <a:buSzPct val="100000"/>
              <a:buFont typeface="Wingdings" panose="05000000000000000000" pitchFamily="2" charset="2"/>
              <a:buChar char="§"/>
              <a:defRPr lang="en-US" sz="1600" kern="1200" dirty="0">
                <a:solidFill>
                  <a:schemeClr val="tx1"/>
                </a:solidFill>
                <a:latin typeface="+mn-lt"/>
                <a:ea typeface="+mn-ea"/>
                <a:cs typeface="+mn-cs"/>
              </a:defRPr>
            </a:lvl2pPr>
            <a:lvl3pPr marL="461963" indent="-228600">
              <a:buSzPct val="100000"/>
              <a:buFont typeface="Arial" panose="020B0604020202020204" pitchFamily="34" charset="0"/>
              <a:buChar char="–"/>
              <a:defRPr sz="1600"/>
            </a:lvl3pPr>
            <a:lvl4pPr marL="682625" indent="-228600">
              <a:buSzPct val="100000"/>
              <a:buFont typeface="Wingdings" panose="05000000000000000000" pitchFamily="2" charset="2"/>
              <a:buChar char="§"/>
              <a:defRPr sz="1600"/>
            </a:lvl4pPr>
            <a:lvl5pPr marL="914400" indent="-228600">
              <a:buSzPct val="100000"/>
              <a:buFont typeface="Arial" panose="020B0604020202020204" pitchFamily="34" charset="0"/>
              <a:buChar char="–"/>
              <a:defRPr sz="1600"/>
            </a:lvl5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35247437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Four column shad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16" name="Text Placeholder 11"/>
          <p:cNvSpPr>
            <a:spLocks noGrp="1"/>
          </p:cNvSpPr>
          <p:nvPr>
            <p:ph type="body" sz="quarter" idx="18" hasCustomPrompt="1"/>
          </p:nvPr>
        </p:nvSpPr>
        <p:spPr bwMode="ltGray">
          <a:xfrm>
            <a:off x="457200" y="1343025"/>
            <a:ext cx="2563495" cy="4645025"/>
          </a:xfrm>
          <a:prstGeom prst="rect">
            <a:avLst/>
          </a:prstGeom>
          <a:solidFill>
            <a:srgbClr val="26486F"/>
          </a:solidFill>
        </p:spPr>
        <p:txBody>
          <a:bodyPr lIns="182880" tIns="182880" rIns="91440" bIns="182880">
            <a:noAutofit/>
          </a:bodyPr>
          <a:lstStyle>
            <a:lvl1pPr marL="0" indent="0">
              <a:buNone/>
              <a:defRPr sz="1600" b="1"/>
            </a:lvl1pPr>
            <a:lvl2pPr marL="228600" indent="-228600">
              <a:buClr>
                <a:schemeClr val="tx2"/>
              </a:buClr>
              <a:buSzPct val="100000"/>
              <a:buFont typeface="Wingdings" panose="05000000000000000000" pitchFamily="2" charset="2"/>
              <a:buChar char="§"/>
              <a:defRPr lang="en-US" sz="1600" kern="1200" dirty="0">
                <a:solidFill>
                  <a:schemeClr val="tx1"/>
                </a:solidFill>
                <a:latin typeface="+mn-lt"/>
                <a:ea typeface="+mn-ea"/>
                <a:cs typeface="+mn-cs"/>
              </a:defRPr>
            </a:lvl2pPr>
            <a:lvl3pPr marL="461963" indent="-228600">
              <a:buSzPct val="100000"/>
              <a:buFont typeface="Arial" panose="020B0604020202020204" pitchFamily="34" charset="0"/>
              <a:buChar char="–"/>
              <a:defRPr sz="1600"/>
            </a:lvl3pPr>
            <a:lvl4pPr marL="682625" indent="-228600">
              <a:buSzPct val="100000"/>
              <a:buFont typeface="Wingdings" panose="05000000000000000000" pitchFamily="2" charset="2"/>
              <a:buChar char="§"/>
              <a:defRPr sz="1600"/>
            </a:lvl4pPr>
            <a:lvl5pPr marL="914400" indent="-228600">
              <a:buSzPct val="100000"/>
              <a:buFont typeface="Arial" panose="020B0604020202020204" pitchFamily="34" charset="0"/>
              <a:buChar char="–"/>
              <a:defRPr sz="1600"/>
            </a:lvl5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
        <p:nvSpPr>
          <p:cNvPr id="17" name="Text Placeholder 11"/>
          <p:cNvSpPr>
            <a:spLocks noGrp="1"/>
          </p:cNvSpPr>
          <p:nvPr>
            <p:ph type="body" sz="quarter" idx="19" hasCustomPrompt="1"/>
          </p:nvPr>
        </p:nvSpPr>
        <p:spPr bwMode="ltGray">
          <a:xfrm>
            <a:off x="3363487" y="1343025"/>
            <a:ext cx="2563495" cy="4645025"/>
          </a:xfrm>
          <a:prstGeom prst="rect">
            <a:avLst/>
          </a:prstGeom>
          <a:solidFill>
            <a:srgbClr val="26486F"/>
          </a:solidFill>
        </p:spPr>
        <p:txBody>
          <a:bodyPr lIns="182880" tIns="182880" rIns="91440" bIns="182880">
            <a:noAutofit/>
          </a:bodyPr>
          <a:lstStyle>
            <a:lvl1pPr marL="0" indent="0">
              <a:buNone/>
              <a:defRPr sz="1600" b="1"/>
            </a:lvl1pPr>
            <a:lvl2pPr marL="228600" indent="-228600">
              <a:buClr>
                <a:schemeClr val="tx2"/>
              </a:buClr>
              <a:buSzPct val="100000"/>
              <a:buFont typeface="Wingdings" panose="05000000000000000000" pitchFamily="2" charset="2"/>
              <a:buChar char="§"/>
              <a:defRPr lang="en-US" sz="1600" kern="1200" dirty="0">
                <a:solidFill>
                  <a:schemeClr val="tx1"/>
                </a:solidFill>
                <a:latin typeface="+mn-lt"/>
                <a:ea typeface="+mn-ea"/>
                <a:cs typeface="+mn-cs"/>
              </a:defRPr>
            </a:lvl2pPr>
            <a:lvl3pPr marL="461963" indent="-228600">
              <a:buSzPct val="100000"/>
              <a:buFont typeface="Arial" panose="020B0604020202020204" pitchFamily="34" charset="0"/>
              <a:buChar char="–"/>
              <a:defRPr sz="1600"/>
            </a:lvl3pPr>
            <a:lvl4pPr marL="682625" indent="-228600">
              <a:buSzPct val="100000"/>
              <a:buFont typeface="Wingdings" panose="05000000000000000000" pitchFamily="2" charset="2"/>
              <a:buChar char="§"/>
              <a:defRPr sz="1600"/>
            </a:lvl4pPr>
            <a:lvl5pPr marL="914400" indent="-228600">
              <a:buSzPct val="100000"/>
              <a:buFont typeface="Arial" panose="020B0604020202020204" pitchFamily="34" charset="0"/>
              <a:buChar char="–"/>
              <a:defRPr sz="1600"/>
            </a:lvl5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
        <p:nvSpPr>
          <p:cNvPr id="18" name="Text Placeholder 11"/>
          <p:cNvSpPr>
            <a:spLocks noGrp="1"/>
          </p:cNvSpPr>
          <p:nvPr>
            <p:ph type="body" sz="quarter" idx="20" hasCustomPrompt="1"/>
          </p:nvPr>
        </p:nvSpPr>
        <p:spPr bwMode="ltGray">
          <a:xfrm>
            <a:off x="6266602" y="1343025"/>
            <a:ext cx="2563495" cy="4645025"/>
          </a:xfrm>
          <a:prstGeom prst="rect">
            <a:avLst/>
          </a:prstGeom>
          <a:solidFill>
            <a:srgbClr val="26486F"/>
          </a:solidFill>
        </p:spPr>
        <p:txBody>
          <a:bodyPr lIns="182880" tIns="182880" rIns="91440" bIns="182880">
            <a:noAutofit/>
          </a:bodyPr>
          <a:lstStyle>
            <a:lvl1pPr marL="0" indent="0">
              <a:buNone/>
              <a:defRPr sz="1600" b="1"/>
            </a:lvl1pPr>
            <a:lvl2pPr marL="228600" indent="-228600">
              <a:buClr>
                <a:schemeClr val="tx2"/>
              </a:buClr>
              <a:buSzPct val="100000"/>
              <a:buFont typeface="Wingdings" panose="05000000000000000000" pitchFamily="2" charset="2"/>
              <a:buChar char="§"/>
              <a:defRPr lang="en-US" sz="1600" kern="1200" dirty="0">
                <a:solidFill>
                  <a:schemeClr val="tx1"/>
                </a:solidFill>
                <a:latin typeface="+mn-lt"/>
                <a:ea typeface="+mn-ea"/>
                <a:cs typeface="+mn-cs"/>
              </a:defRPr>
            </a:lvl2pPr>
            <a:lvl3pPr marL="461963" indent="-228600">
              <a:buSzPct val="100000"/>
              <a:buFont typeface="Arial" panose="020B0604020202020204" pitchFamily="34" charset="0"/>
              <a:buChar char="–"/>
              <a:defRPr sz="1600"/>
            </a:lvl3pPr>
            <a:lvl4pPr marL="682625" indent="-228600">
              <a:buSzPct val="100000"/>
              <a:buFont typeface="Wingdings" panose="05000000000000000000" pitchFamily="2" charset="2"/>
              <a:buChar char="§"/>
              <a:defRPr sz="1600"/>
            </a:lvl4pPr>
            <a:lvl5pPr marL="914400" indent="-228600">
              <a:buSzPct val="100000"/>
              <a:buFont typeface="Arial" panose="020B0604020202020204" pitchFamily="34" charset="0"/>
              <a:buChar char="–"/>
              <a:defRPr sz="1600"/>
            </a:lvl5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
        <p:nvSpPr>
          <p:cNvPr id="19" name="Text Placeholder 11"/>
          <p:cNvSpPr>
            <a:spLocks noGrp="1"/>
          </p:cNvSpPr>
          <p:nvPr>
            <p:ph type="body" sz="quarter" idx="21" hasCustomPrompt="1"/>
          </p:nvPr>
        </p:nvSpPr>
        <p:spPr bwMode="ltGray">
          <a:xfrm>
            <a:off x="9166542" y="1343025"/>
            <a:ext cx="2563495" cy="4645025"/>
          </a:xfrm>
          <a:prstGeom prst="rect">
            <a:avLst/>
          </a:prstGeom>
          <a:solidFill>
            <a:srgbClr val="26486F"/>
          </a:solidFill>
        </p:spPr>
        <p:txBody>
          <a:bodyPr lIns="182880" tIns="182880" rIns="91440" bIns="182880">
            <a:noAutofit/>
          </a:bodyPr>
          <a:lstStyle>
            <a:lvl1pPr marL="0" indent="0">
              <a:buNone/>
              <a:defRPr sz="1600" b="1"/>
            </a:lvl1pPr>
            <a:lvl2pPr marL="228600" indent="-228600">
              <a:buClr>
                <a:schemeClr val="tx2"/>
              </a:buClr>
              <a:buSzPct val="100000"/>
              <a:buFont typeface="Wingdings" panose="05000000000000000000" pitchFamily="2" charset="2"/>
              <a:buChar char="§"/>
              <a:defRPr lang="en-US" sz="1600" kern="1200" dirty="0">
                <a:solidFill>
                  <a:schemeClr val="tx1"/>
                </a:solidFill>
                <a:latin typeface="+mn-lt"/>
                <a:ea typeface="+mn-ea"/>
                <a:cs typeface="+mn-cs"/>
              </a:defRPr>
            </a:lvl2pPr>
            <a:lvl3pPr marL="461963" indent="-228600">
              <a:buSzPct val="100000"/>
              <a:buFont typeface="Arial" panose="020B0604020202020204" pitchFamily="34" charset="0"/>
              <a:buChar char="–"/>
              <a:defRPr sz="1600"/>
            </a:lvl3pPr>
            <a:lvl4pPr marL="682625" indent="-228600">
              <a:buSzPct val="100000"/>
              <a:buFont typeface="Wingdings" panose="05000000000000000000" pitchFamily="2" charset="2"/>
              <a:buChar char="§"/>
              <a:defRPr sz="1600"/>
            </a:lvl4pPr>
            <a:lvl5pPr marL="914400" indent="-231775">
              <a:buSzPct val="100000"/>
              <a:buFont typeface="Arial" panose="020B0604020202020204" pitchFamily="34" charset="0"/>
              <a:buChar char="–"/>
              <a:defRPr sz="1600"/>
            </a:lvl5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5175643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ivider B1_Sky">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8367EBE-ACE4-6A4A-8194-81828A72B691}"/>
              </a:ext>
            </a:extLst>
          </p:cNvPr>
          <p:cNvSpPr/>
          <p:nvPr userDrawn="1"/>
        </p:nvSpPr>
        <p:spPr bwMode="auto">
          <a:xfrm>
            <a:off x="7140899" y="1354039"/>
            <a:ext cx="5051100" cy="3286926"/>
          </a:xfrm>
          <a:prstGeom prst="rect">
            <a:avLst/>
          </a:prstGeom>
          <a:solidFill>
            <a:schemeClr val="accent4"/>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a:ln>
                <a:noFill/>
              </a:ln>
              <a:solidFill>
                <a:schemeClr val="bg1"/>
              </a:solidFill>
              <a:effectLst/>
              <a:latin typeface="Arial" charset="0"/>
            </a:endParaRPr>
          </a:p>
        </p:txBody>
      </p:sp>
      <p:sp>
        <p:nvSpPr>
          <p:cNvPr id="6" name="Rectangle 5">
            <a:extLst>
              <a:ext uri="{FF2B5EF4-FFF2-40B4-BE49-F238E27FC236}">
                <a16:creationId xmlns:a16="http://schemas.microsoft.com/office/drawing/2014/main" id="{433B9AE8-D471-4240-AAF9-7F4A822FF5B3}"/>
              </a:ext>
            </a:extLst>
          </p:cNvPr>
          <p:cNvSpPr/>
          <p:nvPr userDrawn="1"/>
        </p:nvSpPr>
        <p:spPr bwMode="auto">
          <a:xfrm>
            <a:off x="-2" y="1354039"/>
            <a:ext cx="1753954" cy="3286926"/>
          </a:xfrm>
          <a:prstGeom prst="rect">
            <a:avLst/>
          </a:prstGeom>
          <a:solidFill>
            <a:schemeClr val="accent4"/>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a:ln>
                <a:noFill/>
              </a:ln>
              <a:solidFill>
                <a:schemeClr val="bg1"/>
              </a:solidFill>
              <a:effectLst/>
              <a:latin typeface="Arial" charset="0"/>
            </a:endParaRPr>
          </a:p>
        </p:txBody>
      </p:sp>
      <p:sp>
        <p:nvSpPr>
          <p:cNvPr id="7" name="Title 5">
            <a:extLst>
              <a:ext uri="{FF2B5EF4-FFF2-40B4-BE49-F238E27FC236}">
                <a16:creationId xmlns:a16="http://schemas.microsoft.com/office/drawing/2014/main" id="{BA38D267-B215-E146-94C8-2EA867ED1E60}"/>
              </a:ext>
            </a:extLst>
          </p:cNvPr>
          <p:cNvSpPr>
            <a:spLocks noGrp="1"/>
          </p:cNvSpPr>
          <p:nvPr>
            <p:ph type="title"/>
          </p:nvPr>
        </p:nvSpPr>
        <p:spPr>
          <a:xfrm>
            <a:off x="2055247" y="1527176"/>
            <a:ext cx="4906765" cy="2937249"/>
          </a:xfrm>
        </p:spPr>
        <p:txBody>
          <a:bodyPr vert="horz" lIns="0" tIns="0" rIns="0" bIns="0" rtlCol="0" anchor="ctr">
            <a:noAutofit/>
          </a:bodyPr>
          <a:lstStyle>
            <a:lvl1pPr>
              <a:lnSpc>
                <a:spcPct val="100000"/>
              </a:lnSpc>
              <a:defRPr lang="en-US" sz="3200" b="0">
                <a:solidFill>
                  <a:schemeClr val="accent1"/>
                </a:solidFill>
                <a:latin typeface="+mj-lt"/>
                <a:ea typeface="+mn-ea"/>
                <a:cs typeface="Arial Black" panose="020B0604020202020204" pitchFamily="34" charset="0"/>
              </a:defRPr>
            </a:lvl1pPr>
          </a:lstStyle>
          <a:p>
            <a:pPr lvl="0">
              <a:spcBef>
                <a:spcPts val="0"/>
              </a:spcBef>
              <a:buClr>
                <a:schemeClr val="tx1"/>
              </a:buClr>
              <a:buSzPct val="90000"/>
              <a:buFont typeface="Wingdings" panose="05000000000000000000" pitchFamily="2" charset="2"/>
              <a:buNone/>
            </a:pPr>
            <a:endParaRPr lang="en-US"/>
          </a:p>
        </p:txBody>
      </p:sp>
    </p:spTree>
    <p:extLst>
      <p:ext uri="{BB962C8B-B14F-4D97-AF65-F5344CB8AC3E}">
        <p14:creationId xmlns:p14="http://schemas.microsoft.com/office/powerpoint/2010/main" val="21774899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3BDE8A66-137B-48B1-B968-519E5E77D9C5}"/>
              </a:ext>
            </a:extLst>
          </p:cNvPr>
          <p:cNvGraphicFramePr>
            <a:graphicFrameLocks noChangeAspect="1"/>
          </p:cNvGraphicFramePr>
          <p:nvPr userDrawn="1">
            <p:custDataLst>
              <p:tags r:id="rId2"/>
            </p:custDataLst>
            <p:extLst>
              <p:ext uri="{D42A27DB-BD31-4B8C-83A1-F6EECF244321}">
                <p14:modId xmlns:p14="http://schemas.microsoft.com/office/powerpoint/2010/main" val="233062144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148" name="think-cell Slide" r:id="rId5" imgW="425" imgH="424" progId="TCLayout.ActiveDocument.1">
                  <p:embed/>
                </p:oleObj>
              </mc:Choice>
              <mc:Fallback>
                <p:oleObj name="think-cell Slide" r:id="rId5" imgW="425" imgH="424" progId="TCLayout.ActiveDocument.1">
                  <p:embed/>
                  <p:pic>
                    <p:nvPicPr>
                      <p:cNvPr id="5" name="Object 4" hidden="1">
                        <a:extLst>
                          <a:ext uri="{FF2B5EF4-FFF2-40B4-BE49-F238E27FC236}">
                            <a16:creationId xmlns:a16="http://schemas.microsoft.com/office/drawing/2014/main" id="{3BDE8A66-137B-48B1-B968-519E5E77D9C5}"/>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5F42E9AB-82CE-4C71-8B7E-9354D1ECBDF1}"/>
              </a:ext>
            </a:extLst>
          </p:cNvPr>
          <p:cNvSpPr/>
          <p:nvPr userDrawn="1">
            <p:custDataLst>
              <p:tags r:id="rId3"/>
            </p:custDataLst>
          </p:nvPr>
        </p:nvSpPr>
        <p:spPr>
          <a:xfrm>
            <a:off x="0" y="0"/>
            <a:ext cx="158750" cy="158750"/>
          </a:xfrm>
          <a:prstGeom prst="rect">
            <a:avLst/>
          </a:pr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endParaRPr lang="en-US" sz="2400" b="0" i="0" baseline="0" dirty="0">
              <a:latin typeface="Arial Black" panose="020B0A04020102020204" pitchFamily="34" charset="0"/>
              <a:ea typeface="+mj-ea"/>
              <a:cs typeface="+mj-cs"/>
              <a:sym typeface="Arial Black" panose="020B0A04020102020204" pitchFamily="34" charset="0"/>
            </a:endParaRPr>
          </a:p>
        </p:txBody>
      </p:sp>
      <p:sp>
        <p:nvSpPr>
          <p:cNvPr id="8" name="Title 1">
            <a:extLst>
              <a:ext uri="{FF2B5EF4-FFF2-40B4-BE49-F238E27FC236}">
                <a16:creationId xmlns:a16="http://schemas.microsoft.com/office/drawing/2014/main" id="{A8C70BEF-2DF7-4727-BB43-80147C8B19F4}"/>
              </a:ext>
            </a:extLst>
          </p:cNvPr>
          <p:cNvSpPr>
            <a:spLocks noGrp="1"/>
          </p:cNvSpPr>
          <p:nvPr>
            <p:ph type="title" hasCustomPrompt="1"/>
          </p:nvPr>
        </p:nvSpPr>
        <p:spPr>
          <a:xfrm>
            <a:off x="457199" y="1009268"/>
            <a:ext cx="8366761" cy="4476115"/>
          </a:xfrm>
        </p:spPr>
        <p:txBody>
          <a:bodyPr anchor="ctr" anchorCtr="0"/>
          <a:lstStyle>
            <a:lvl1pPr marL="182880" indent="-457200">
              <a:lnSpc>
                <a:spcPct val="100000"/>
              </a:lnSpc>
              <a:defRPr sz="3200"/>
            </a:lvl1pPr>
          </a:lstStyle>
          <a:p>
            <a:r>
              <a:rPr lang="en-US"/>
              <a:t>“Quote placeholder Lorem ipsum dolor sit </a:t>
            </a:r>
            <a:r>
              <a:rPr lang="en-US" err="1"/>
              <a:t>amet</a:t>
            </a:r>
            <a:r>
              <a:rPr lang="en-US"/>
              <a:t>, </a:t>
            </a:r>
            <a:r>
              <a:rPr lang="en-US" err="1"/>
              <a:t>conse</a:t>
            </a:r>
            <a:r>
              <a:rPr lang="en-US"/>
              <a:t> </a:t>
            </a:r>
            <a:r>
              <a:rPr lang="en-US" err="1"/>
              <a:t>ctet</a:t>
            </a:r>
            <a:r>
              <a:rPr lang="en-US"/>
              <a:t> </a:t>
            </a:r>
            <a:r>
              <a:rPr lang="en-US" err="1"/>
              <a:t>ur</a:t>
            </a:r>
            <a:r>
              <a:rPr lang="en-US"/>
              <a:t> </a:t>
            </a:r>
            <a:r>
              <a:rPr lang="en-US" err="1"/>
              <a:t>adip</a:t>
            </a:r>
            <a:r>
              <a:rPr lang="en-US"/>
              <a:t> </a:t>
            </a:r>
            <a:r>
              <a:rPr lang="en-US" err="1"/>
              <a:t>iscing</a:t>
            </a:r>
            <a:r>
              <a:rPr lang="en-US"/>
              <a:t> </a:t>
            </a:r>
            <a:r>
              <a:rPr lang="en-US" err="1"/>
              <a:t>elit</a:t>
            </a:r>
            <a:r>
              <a:rPr lang="en-US"/>
              <a:t>. </a:t>
            </a:r>
            <a:r>
              <a:rPr lang="en-US" err="1"/>
              <a:t>Mauris</a:t>
            </a:r>
            <a:r>
              <a:rPr lang="en-US"/>
              <a:t> </a:t>
            </a:r>
            <a:r>
              <a:rPr lang="en-US" err="1"/>
              <a:t>accum</a:t>
            </a:r>
            <a:r>
              <a:rPr lang="en-US"/>
              <a:t> san </a:t>
            </a:r>
            <a:r>
              <a:rPr lang="en-US" err="1"/>
              <a:t>urna</a:t>
            </a:r>
            <a:r>
              <a:rPr lang="en-US"/>
              <a:t>. </a:t>
            </a:r>
            <a:r>
              <a:rPr lang="en-US" err="1"/>
              <a:t>Sus</a:t>
            </a:r>
            <a:r>
              <a:rPr lang="en-US"/>
              <a:t> </a:t>
            </a:r>
            <a:r>
              <a:rPr lang="en-US" err="1"/>
              <a:t>pendisse</a:t>
            </a:r>
            <a:r>
              <a:rPr lang="en-US"/>
              <a:t> </a:t>
            </a:r>
            <a:r>
              <a:rPr lang="en-US" err="1"/>
              <a:t>sem</a:t>
            </a:r>
            <a:r>
              <a:rPr lang="en-US"/>
              <a:t> per semper </a:t>
            </a:r>
            <a:r>
              <a:rPr lang="en-US" err="1"/>
              <a:t>commodo</a:t>
            </a:r>
            <a:r>
              <a:rPr lang="en-US"/>
              <a:t> lorem.”</a:t>
            </a:r>
          </a:p>
        </p:txBody>
      </p:sp>
      <p:sp>
        <p:nvSpPr>
          <p:cNvPr id="9" name="Text Placeholder 2">
            <a:extLst>
              <a:ext uri="{FF2B5EF4-FFF2-40B4-BE49-F238E27FC236}">
                <a16:creationId xmlns:a16="http://schemas.microsoft.com/office/drawing/2014/main" id="{CCEF406C-33DC-4CDB-AAB2-3B26722162FA}"/>
              </a:ext>
            </a:extLst>
          </p:cNvPr>
          <p:cNvSpPr>
            <a:spLocks noGrp="1"/>
          </p:cNvSpPr>
          <p:nvPr>
            <p:ph type="body" idx="1" hasCustomPrompt="1"/>
          </p:nvPr>
        </p:nvSpPr>
        <p:spPr>
          <a:xfrm>
            <a:off x="457199" y="5485384"/>
            <a:ext cx="8366761" cy="347472"/>
          </a:xfrm>
        </p:spPr>
        <p:txBody>
          <a:bodyPr/>
          <a:lstStyle>
            <a:lvl1pPr marL="0" indent="0">
              <a:buNone/>
              <a:defRPr sz="1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add attribution</a:t>
            </a:r>
          </a:p>
        </p:txBody>
      </p:sp>
    </p:spTree>
    <p:extLst>
      <p:ext uri="{BB962C8B-B14F-4D97-AF65-F5344CB8AC3E}">
        <p14:creationId xmlns:p14="http://schemas.microsoft.com/office/powerpoint/2010/main" val="393816599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Quote with photo">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B86F78F9-68C5-4F90-ADBA-2FA5D76CE70C}"/>
              </a:ext>
            </a:extLst>
          </p:cNvPr>
          <p:cNvGraphicFramePr>
            <a:graphicFrameLocks noChangeAspect="1"/>
          </p:cNvGraphicFramePr>
          <p:nvPr userDrawn="1">
            <p:custDataLst>
              <p:tags r:id="rId2"/>
            </p:custDataLst>
            <p:extLst>
              <p:ext uri="{D42A27DB-BD31-4B8C-83A1-F6EECF244321}">
                <p14:modId xmlns:p14="http://schemas.microsoft.com/office/powerpoint/2010/main" val="343689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7172" name="think-cell Slide" r:id="rId5" imgW="425" imgH="424" progId="TCLayout.ActiveDocument.1">
                  <p:embed/>
                </p:oleObj>
              </mc:Choice>
              <mc:Fallback>
                <p:oleObj name="think-cell Slide" r:id="rId5" imgW="425" imgH="424" progId="TCLayout.ActiveDocument.1">
                  <p:embed/>
                  <p:pic>
                    <p:nvPicPr>
                      <p:cNvPr id="4" name="Object 3" hidden="1">
                        <a:extLst>
                          <a:ext uri="{FF2B5EF4-FFF2-40B4-BE49-F238E27FC236}">
                            <a16:creationId xmlns:a16="http://schemas.microsoft.com/office/drawing/2014/main" id="{B86F78F9-68C5-4F90-ADBA-2FA5D76CE70C}"/>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9D4C4EC0-D50D-4B35-91AF-1F7DBA755E65}"/>
              </a:ext>
            </a:extLst>
          </p:cNvPr>
          <p:cNvSpPr/>
          <p:nvPr userDrawn="1">
            <p:custDataLst>
              <p:tags r:id="rId3"/>
            </p:custDataLst>
          </p:nvPr>
        </p:nvSpPr>
        <p:spPr>
          <a:xfrm>
            <a:off x="0" y="0"/>
            <a:ext cx="158750" cy="158750"/>
          </a:xfrm>
          <a:prstGeom prst="rect">
            <a:avLst/>
          </a:pr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endParaRPr lang="en-US" sz="2400" b="0" i="0" baseline="0" dirty="0">
              <a:latin typeface="Arial Black" panose="020B0A04020102020204" pitchFamily="34" charset="0"/>
              <a:ea typeface="+mj-ea"/>
              <a:cs typeface="+mj-cs"/>
              <a:sym typeface="Arial Black" panose="020B0A04020102020204" pitchFamily="34" charset="0"/>
            </a:endParaRPr>
          </a:p>
        </p:txBody>
      </p:sp>
      <p:sp>
        <p:nvSpPr>
          <p:cNvPr id="12" name="Picture Placeholder 9">
            <a:extLst>
              <a:ext uri="{FF2B5EF4-FFF2-40B4-BE49-F238E27FC236}">
                <a16:creationId xmlns:a16="http://schemas.microsoft.com/office/drawing/2014/main" id="{D9704151-CC10-4896-862D-97022BBBE55F}"/>
              </a:ext>
            </a:extLst>
          </p:cNvPr>
          <p:cNvSpPr>
            <a:spLocks noGrp="1"/>
          </p:cNvSpPr>
          <p:nvPr>
            <p:ph type="pic" sz="quarter" idx="10"/>
          </p:nvPr>
        </p:nvSpPr>
        <p:spPr>
          <a:xfrm>
            <a:off x="7040880" y="1346199"/>
            <a:ext cx="4690872" cy="4297680"/>
          </a:xfrm>
        </p:spPr>
        <p:txBody>
          <a:bodyPr/>
          <a:lstStyle>
            <a:lvl1pPr marL="0" indent="0">
              <a:buNone/>
              <a:defRPr/>
            </a:lvl1pPr>
          </a:lstStyle>
          <a:p>
            <a:r>
              <a:rPr lang="en-US" dirty="0"/>
              <a:t>Click icon to add picture</a:t>
            </a:r>
          </a:p>
        </p:txBody>
      </p:sp>
      <p:sp>
        <p:nvSpPr>
          <p:cNvPr id="14" name="Title 1">
            <a:extLst>
              <a:ext uri="{FF2B5EF4-FFF2-40B4-BE49-F238E27FC236}">
                <a16:creationId xmlns:a16="http://schemas.microsoft.com/office/drawing/2014/main" id="{08A1F32A-9A25-46DA-8B29-8AB1E5038CCE}"/>
              </a:ext>
            </a:extLst>
          </p:cNvPr>
          <p:cNvSpPr>
            <a:spLocks noGrp="1"/>
          </p:cNvSpPr>
          <p:nvPr>
            <p:ph type="title" hasCustomPrompt="1"/>
          </p:nvPr>
        </p:nvSpPr>
        <p:spPr>
          <a:xfrm>
            <a:off x="457199" y="1009268"/>
            <a:ext cx="6060141" cy="4476115"/>
          </a:xfrm>
        </p:spPr>
        <p:txBody>
          <a:bodyPr anchor="ctr" anchorCtr="0"/>
          <a:lstStyle>
            <a:lvl1pPr marL="182880" indent="-457200">
              <a:lnSpc>
                <a:spcPct val="100000"/>
              </a:lnSpc>
              <a:defRPr sz="3200"/>
            </a:lvl1pPr>
          </a:lstStyle>
          <a:p>
            <a:r>
              <a:rPr lang="en-US"/>
              <a:t>“Quote placeholder Lorem ipsum dolor sit </a:t>
            </a:r>
            <a:r>
              <a:rPr lang="en-US" err="1"/>
              <a:t>amet</a:t>
            </a:r>
            <a:r>
              <a:rPr lang="en-US"/>
              <a:t>, </a:t>
            </a:r>
            <a:r>
              <a:rPr lang="en-US" err="1"/>
              <a:t>conse</a:t>
            </a:r>
            <a:r>
              <a:rPr lang="en-US"/>
              <a:t> </a:t>
            </a:r>
            <a:r>
              <a:rPr lang="en-US" err="1"/>
              <a:t>ctet</a:t>
            </a:r>
            <a:r>
              <a:rPr lang="en-US"/>
              <a:t> </a:t>
            </a:r>
            <a:r>
              <a:rPr lang="en-US" err="1"/>
              <a:t>ur</a:t>
            </a:r>
            <a:r>
              <a:rPr lang="en-US"/>
              <a:t> </a:t>
            </a:r>
            <a:r>
              <a:rPr lang="en-US" err="1"/>
              <a:t>adipiscing</a:t>
            </a:r>
            <a:r>
              <a:rPr lang="en-US"/>
              <a:t> </a:t>
            </a:r>
            <a:r>
              <a:rPr lang="en-US" err="1"/>
              <a:t>elit</a:t>
            </a:r>
            <a:r>
              <a:rPr lang="en-US"/>
              <a:t>. </a:t>
            </a:r>
            <a:r>
              <a:rPr lang="en-US" err="1"/>
              <a:t>Mauris</a:t>
            </a:r>
            <a:r>
              <a:rPr lang="en-US"/>
              <a:t> </a:t>
            </a:r>
            <a:r>
              <a:rPr lang="en-US" err="1"/>
              <a:t>accum</a:t>
            </a:r>
            <a:r>
              <a:rPr lang="en-US"/>
              <a:t> san </a:t>
            </a:r>
            <a:r>
              <a:rPr lang="en-US" err="1"/>
              <a:t>urna</a:t>
            </a:r>
            <a:r>
              <a:rPr lang="en-US"/>
              <a:t>. </a:t>
            </a:r>
            <a:r>
              <a:rPr lang="en-US" err="1"/>
              <a:t>Sus</a:t>
            </a:r>
            <a:r>
              <a:rPr lang="en-US"/>
              <a:t> </a:t>
            </a:r>
            <a:r>
              <a:rPr lang="en-US" err="1"/>
              <a:t>pendisse</a:t>
            </a:r>
            <a:r>
              <a:rPr lang="en-US"/>
              <a:t> </a:t>
            </a:r>
            <a:r>
              <a:rPr lang="en-US" err="1"/>
              <a:t>sem</a:t>
            </a:r>
            <a:r>
              <a:rPr lang="en-US"/>
              <a:t> per semper </a:t>
            </a:r>
            <a:r>
              <a:rPr lang="en-US" err="1"/>
              <a:t>commodo</a:t>
            </a:r>
            <a:r>
              <a:rPr lang="en-US"/>
              <a:t>.”</a:t>
            </a:r>
          </a:p>
        </p:txBody>
      </p:sp>
      <p:sp>
        <p:nvSpPr>
          <p:cNvPr id="18" name="Text Placeholder 2">
            <a:extLst>
              <a:ext uri="{FF2B5EF4-FFF2-40B4-BE49-F238E27FC236}">
                <a16:creationId xmlns:a16="http://schemas.microsoft.com/office/drawing/2014/main" id="{8E238CB4-B5C5-45BE-97D3-3BD04123727F}"/>
              </a:ext>
            </a:extLst>
          </p:cNvPr>
          <p:cNvSpPr>
            <a:spLocks noGrp="1"/>
          </p:cNvSpPr>
          <p:nvPr>
            <p:ph type="body" idx="1" hasCustomPrompt="1"/>
          </p:nvPr>
        </p:nvSpPr>
        <p:spPr>
          <a:xfrm>
            <a:off x="457199" y="5485384"/>
            <a:ext cx="6060141" cy="347472"/>
          </a:xfrm>
        </p:spPr>
        <p:txBody>
          <a:bodyPr/>
          <a:lstStyle>
            <a:lvl1pPr marL="0" indent="0">
              <a:buNone/>
              <a:defRPr sz="1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add attribution</a:t>
            </a:r>
          </a:p>
        </p:txBody>
      </p:sp>
    </p:spTree>
    <p:extLst>
      <p:ext uri="{BB962C8B-B14F-4D97-AF65-F5344CB8AC3E}">
        <p14:creationId xmlns:p14="http://schemas.microsoft.com/office/powerpoint/2010/main" val="23926936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2241858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Title Slide W1_Surf">
    <p:bg>
      <p:bgRef idx="1001">
        <a:schemeClr val="bg1"/>
      </p:bgRef>
    </p:bg>
    <p:spTree>
      <p:nvGrpSpPr>
        <p:cNvPr id="1" name=""/>
        <p:cNvGrpSpPr/>
        <p:nvPr/>
      </p:nvGrpSpPr>
      <p:grpSpPr>
        <a:xfrm>
          <a:off x="0" y="0"/>
          <a:ext cx="0" cy="0"/>
          <a:chOff x="0" y="0"/>
          <a:chExt cx="0" cy="0"/>
        </a:xfrm>
      </p:grpSpPr>
      <p:sp>
        <p:nvSpPr>
          <p:cNvPr id="9" name="Focus Frame 2"/>
          <p:cNvSpPr>
            <a:spLocks noChangeAspect="1"/>
          </p:cNvSpPr>
          <p:nvPr userDrawn="1"/>
        </p:nvSpPr>
        <p:spPr bwMode="blackWhite">
          <a:xfrm>
            <a:off x="7058822" y="1343025"/>
            <a:ext cx="160433" cy="3291840"/>
          </a:xfrm>
          <a:prstGeom prst="rect">
            <a:avLst/>
          </a:prstGeom>
          <a:solidFill>
            <a:srgbClr val="06C4B0"/>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a:ln>
                <a:noFill/>
              </a:ln>
              <a:solidFill>
                <a:schemeClr val="bg1"/>
              </a:solidFill>
              <a:effectLst/>
              <a:latin typeface="Arial" charset="0"/>
            </a:endParaRPr>
          </a:p>
        </p:txBody>
      </p:sp>
      <p:sp>
        <p:nvSpPr>
          <p:cNvPr id="12" name="Focus Frame 2"/>
          <p:cNvSpPr>
            <a:spLocks noChangeAspect="1"/>
          </p:cNvSpPr>
          <p:nvPr userDrawn="1"/>
        </p:nvSpPr>
        <p:spPr bwMode="blackWhite">
          <a:xfrm>
            <a:off x="1588464" y="1343025"/>
            <a:ext cx="160433" cy="3291840"/>
          </a:xfrm>
          <a:prstGeom prst="rect">
            <a:avLst/>
          </a:prstGeom>
          <a:solidFill>
            <a:srgbClr val="06C4B0"/>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a:ln>
                <a:noFill/>
              </a:ln>
              <a:solidFill>
                <a:schemeClr val="bg1"/>
              </a:solidFill>
              <a:effectLst/>
              <a:latin typeface="Arial" charset="0"/>
            </a:endParaRPr>
          </a:p>
        </p:txBody>
      </p:sp>
      <p:sp>
        <p:nvSpPr>
          <p:cNvPr id="13" name="Text Placeholder 4"/>
          <p:cNvSpPr>
            <a:spLocks noGrp="1"/>
          </p:cNvSpPr>
          <p:nvPr>
            <p:ph type="body" sz="quarter" idx="10" hasCustomPrompt="1"/>
          </p:nvPr>
        </p:nvSpPr>
        <p:spPr>
          <a:xfrm>
            <a:off x="2166861" y="3804785"/>
            <a:ext cx="4545024" cy="553998"/>
          </a:xfrm>
          <a:prstGeom prst="rect">
            <a:avLst/>
          </a:prstGeom>
        </p:spPr>
        <p:txBody>
          <a:bodyPr wrap="square">
            <a:spAutoFit/>
          </a:bodyPr>
          <a:lstStyle>
            <a:lvl1pPr marL="0" indent="0">
              <a:lnSpc>
                <a:spcPct val="100000"/>
              </a:lnSpc>
              <a:spcAft>
                <a:spcPts val="0"/>
              </a:spcAft>
              <a:buNone/>
              <a:defRPr sz="1800" baseline="0">
                <a:solidFill>
                  <a:schemeClr val="accent1"/>
                </a:solidFill>
              </a:defRPr>
            </a:lvl1pPr>
            <a:lvl2pPr marL="0" indent="0">
              <a:buNone/>
              <a:defRPr/>
            </a:lvl2pPr>
            <a:lvl3pPr marL="0" indent="0">
              <a:buNone/>
              <a:defRPr/>
            </a:lvl3pPr>
            <a:lvl4pPr marL="0" indent="0">
              <a:buNone/>
              <a:defRPr/>
            </a:lvl4pPr>
            <a:lvl5pPr marL="0" indent="0">
              <a:buNone/>
              <a:defRPr/>
            </a:lvl5pPr>
          </a:lstStyle>
          <a:p>
            <a:pPr lvl="0"/>
            <a:r>
              <a:rPr lang="en-US"/>
              <a:t>Presenter Name</a:t>
            </a:r>
            <a:br>
              <a:rPr lang="en-US"/>
            </a:br>
            <a:r>
              <a:rPr lang="en-US"/>
              <a:t>Date</a:t>
            </a:r>
          </a:p>
        </p:txBody>
      </p:sp>
      <p:sp>
        <p:nvSpPr>
          <p:cNvPr id="16" name="Title 1"/>
          <p:cNvSpPr>
            <a:spLocks noGrp="1"/>
          </p:cNvSpPr>
          <p:nvPr>
            <p:ph type="ctrTitle"/>
          </p:nvPr>
        </p:nvSpPr>
        <p:spPr>
          <a:xfrm>
            <a:off x="2166861" y="1687986"/>
            <a:ext cx="4545024" cy="1994392"/>
          </a:xfrm>
        </p:spPr>
        <p:txBody>
          <a:bodyPr wrap="square" anchor="ctr" anchorCtr="0">
            <a:noAutofit/>
          </a:bodyPr>
          <a:lstStyle>
            <a:lvl1pPr algn="l">
              <a:defRPr sz="3600"/>
            </a:lvl1pPr>
          </a:lstStyle>
          <a:p>
            <a:endParaRPr lang="en-US"/>
          </a:p>
        </p:txBody>
      </p:sp>
      <p:sp>
        <p:nvSpPr>
          <p:cNvPr id="8" name="TextBox 7"/>
          <p:cNvSpPr txBox="1"/>
          <p:nvPr userDrawn="1"/>
        </p:nvSpPr>
        <p:spPr bwMode="gray">
          <a:xfrm>
            <a:off x="460257" y="6196507"/>
            <a:ext cx="7048908" cy="323165"/>
          </a:xfrm>
          <a:prstGeom prst="rect">
            <a:avLst/>
          </a:prstGeom>
          <a:noFill/>
        </p:spPr>
        <p:txBody>
          <a:bodyPr wrap="square" lIns="0" tIns="0" rIns="0" bIns="0" anchor="t" anchorCtr="0">
            <a:spAutoFit/>
          </a:bodyPr>
          <a:lstStyle/>
          <a:p>
            <a:pPr algn="l" eaLnBrk="0" hangingPunct="0">
              <a:lnSpc>
                <a:spcPct val="100000"/>
              </a:lnSpc>
              <a:spcBef>
                <a:spcPts val="0"/>
              </a:spcBef>
              <a:spcAft>
                <a:spcPts val="0"/>
              </a:spcAft>
              <a:defRPr/>
            </a:pPr>
            <a:r>
              <a:rPr lang="en-US" sz="700" b="0" i="0" u="none" strike="noStrike" kern="1200" dirty="0">
                <a:solidFill>
                  <a:schemeClr val="tx1"/>
                </a:solidFill>
                <a:effectLst/>
                <a:latin typeface="Arial" charset="0"/>
                <a:ea typeface="Arial Unicode MS" pitchFamily="34" charset="-128"/>
                <a:cs typeface="Arial Unicode MS" pitchFamily="34" charset="-128"/>
              </a:rPr>
              <a:t>© 2022 Gartner, Inc. and/or its affiliates. All rights reserved. Gartner is a registered trademark of Gartner, Inc. or its affiliates. This presentation, including all supporting materials, is proprietary to Gartner, Inc. and/or its affiliates and is for the sole internal use of the intended recipients. Because this presentation may contain information that is confidential, proprietary or otherwise legally protected, it may not be further copied, distributed or publicly displayed without the express written permission of Gartner, Inc. or its affiliates.</a:t>
            </a:r>
            <a:endParaRPr lang="en-US" sz="700" dirty="0">
              <a:solidFill>
                <a:schemeClr val="tx1"/>
              </a:solidFill>
              <a:ea typeface="Arial Unicode MS" pitchFamily="34" charset="-128"/>
              <a:cs typeface="Arial Unicode MS" pitchFamily="34" charset="-128"/>
            </a:endParaRPr>
          </a:p>
        </p:txBody>
      </p:sp>
      <p:pic>
        <p:nvPicPr>
          <p:cNvPr id="3" name="Picture 2">
            <a:extLst>
              <a:ext uri="{FF2B5EF4-FFF2-40B4-BE49-F238E27FC236}">
                <a16:creationId xmlns:a16="http://schemas.microsoft.com/office/drawing/2014/main" id="{F5F3AE04-824E-4F17-B774-457DA80A7E38}"/>
              </a:ext>
            </a:extLst>
          </p:cNvPr>
          <p:cNvPicPr>
            <a:picLocks noChangeAspect="1"/>
          </p:cNvPicPr>
          <p:nvPr userDrawn="1"/>
        </p:nvPicPr>
        <p:blipFill>
          <a:blip r:embed="rId2"/>
          <a:stretch>
            <a:fillRect/>
          </a:stretch>
        </p:blipFill>
        <p:spPr>
          <a:xfrm>
            <a:off x="9692640" y="6053328"/>
            <a:ext cx="2038730" cy="466344"/>
          </a:xfrm>
          <a:prstGeom prst="rect">
            <a:avLst/>
          </a:prstGeom>
        </p:spPr>
      </p:pic>
    </p:spTree>
    <p:extLst>
      <p:ext uri="{BB962C8B-B14F-4D97-AF65-F5344CB8AC3E}">
        <p14:creationId xmlns:p14="http://schemas.microsoft.com/office/powerpoint/2010/main" val="28639537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Title Slide W1_Steel">
    <p:bg>
      <p:bgRef idx="1001">
        <a:schemeClr val="bg1"/>
      </p:bgRef>
    </p:bg>
    <p:spTree>
      <p:nvGrpSpPr>
        <p:cNvPr id="1" name=""/>
        <p:cNvGrpSpPr/>
        <p:nvPr/>
      </p:nvGrpSpPr>
      <p:grpSpPr>
        <a:xfrm>
          <a:off x="0" y="0"/>
          <a:ext cx="0" cy="0"/>
          <a:chOff x="0" y="0"/>
          <a:chExt cx="0" cy="0"/>
        </a:xfrm>
      </p:grpSpPr>
      <p:sp>
        <p:nvSpPr>
          <p:cNvPr id="9" name="Focus Frame 2"/>
          <p:cNvSpPr>
            <a:spLocks noChangeAspect="1"/>
          </p:cNvSpPr>
          <p:nvPr userDrawn="1"/>
        </p:nvSpPr>
        <p:spPr bwMode="blackWhite">
          <a:xfrm>
            <a:off x="7058822" y="1343025"/>
            <a:ext cx="160433" cy="3291840"/>
          </a:xfrm>
          <a:prstGeom prst="rect">
            <a:avLst/>
          </a:prstGeom>
          <a:solidFill>
            <a:srgbClr val="6F7878"/>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a:ln>
                <a:noFill/>
              </a:ln>
              <a:solidFill>
                <a:schemeClr val="bg1"/>
              </a:solidFill>
              <a:effectLst/>
              <a:latin typeface="Arial" charset="0"/>
            </a:endParaRPr>
          </a:p>
        </p:txBody>
      </p:sp>
      <p:sp>
        <p:nvSpPr>
          <p:cNvPr id="12" name="Focus Frame 2"/>
          <p:cNvSpPr>
            <a:spLocks noChangeAspect="1"/>
          </p:cNvSpPr>
          <p:nvPr userDrawn="1"/>
        </p:nvSpPr>
        <p:spPr bwMode="blackWhite">
          <a:xfrm>
            <a:off x="1588464" y="1343025"/>
            <a:ext cx="160433" cy="3291840"/>
          </a:xfrm>
          <a:prstGeom prst="rect">
            <a:avLst/>
          </a:prstGeom>
          <a:solidFill>
            <a:srgbClr val="6F7878"/>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a:ln>
                <a:noFill/>
              </a:ln>
              <a:solidFill>
                <a:schemeClr val="bg1"/>
              </a:solidFill>
              <a:effectLst/>
              <a:latin typeface="Arial" charset="0"/>
            </a:endParaRPr>
          </a:p>
        </p:txBody>
      </p:sp>
      <p:sp>
        <p:nvSpPr>
          <p:cNvPr id="13" name="Text Placeholder 4"/>
          <p:cNvSpPr>
            <a:spLocks noGrp="1"/>
          </p:cNvSpPr>
          <p:nvPr>
            <p:ph type="body" sz="quarter" idx="10" hasCustomPrompt="1"/>
          </p:nvPr>
        </p:nvSpPr>
        <p:spPr>
          <a:xfrm>
            <a:off x="2166861" y="3804785"/>
            <a:ext cx="4545024" cy="553998"/>
          </a:xfrm>
          <a:prstGeom prst="rect">
            <a:avLst/>
          </a:prstGeom>
        </p:spPr>
        <p:txBody>
          <a:bodyPr wrap="square">
            <a:spAutoFit/>
          </a:bodyPr>
          <a:lstStyle>
            <a:lvl1pPr marL="0" indent="0">
              <a:lnSpc>
                <a:spcPct val="100000"/>
              </a:lnSpc>
              <a:spcAft>
                <a:spcPts val="0"/>
              </a:spcAft>
              <a:buNone/>
              <a:defRPr sz="1800" baseline="0">
                <a:solidFill>
                  <a:schemeClr val="accent1"/>
                </a:solidFill>
              </a:defRPr>
            </a:lvl1pPr>
            <a:lvl2pPr marL="0" indent="0">
              <a:buNone/>
              <a:defRPr/>
            </a:lvl2pPr>
            <a:lvl3pPr marL="0" indent="0">
              <a:buNone/>
              <a:defRPr/>
            </a:lvl3pPr>
            <a:lvl4pPr marL="0" indent="0">
              <a:buNone/>
              <a:defRPr/>
            </a:lvl4pPr>
            <a:lvl5pPr marL="0" indent="0">
              <a:buNone/>
              <a:defRPr/>
            </a:lvl5pPr>
          </a:lstStyle>
          <a:p>
            <a:pPr lvl="0"/>
            <a:r>
              <a:rPr lang="en-US"/>
              <a:t>Presenter Name</a:t>
            </a:r>
            <a:br>
              <a:rPr lang="en-US"/>
            </a:br>
            <a:r>
              <a:rPr lang="en-US"/>
              <a:t>Date</a:t>
            </a:r>
          </a:p>
        </p:txBody>
      </p:sp>
      <p:sp>
        <p:nvSpPr>
          <p:cNvPr id="16" name="Title 1"/>
          <p:cNvSpPr>
            <a:spLocks noGrp="1"/>
          </p:cNvSpPr>
          <p:nvPr>
            <p:ph type="ctrTitle"/>
          </p:nvPr>
        </p:nvSpPr>
        <p:spPr>
          <a:xfrm>
            <a:off x="2166861" y="1687986"/>
            <a:ext cx="4545024" cy="1994392"/>
          </a:xfrm>
        </p:spPr>
        <p:txBody>
          <a:bodyPr wrap="square" anchor="ctr" anchorCtr="0">
            <a:noAutofit/>
          </a:bodyPr>
          <a:lstStyle>
            <a:lvl1pPr algn="l">
              <a:defRPr sz="3600"/>
            </a:lvl1pPr>
          </a:lstStyle>
          <a:p>
            <a:endParaRPr lang="en-US"/>
          </a:p>
        </p:txBody>
      </p:sp>
      <p:sp>
        <p:nvSpPr>
          <p:cNvPr id="8" name="TextBox 7"/>
          <p:cNvSpPr txBox="1"/>
          <p:nvPr userDrawn="1"/>
        </p:nvSpPr>
        <p:spPr bwMode="gray">
          <a:xfrm>
            <a:off x="460257" y="6196507"/>
            <a:ext cx="7048908" cy="323165"/>
          </a:xfrm>
          <a:prstGeom prst="rect">
            <a:avLst/>
          </a:prstGeom>
          <a:noFill/>
        </p:spPr>
        <p:txBody>
          <a:bodyPr wrap="square" lIns="0" tIns="0" rIns="0" bIns="0" anchor="t" anchorCtr="0">
            <a:spAutoFit/>
          </a:bodyPr>
          <a:lstStyle/>
          <a:p>
            <a:pPr algn="l" eaLnBrk="0" hangingPunct="0">
              <a:lnSpc>
                <a:spcPct val="100000"/>
              </a:lnSpc>
              <a:spcBef>
                <a:spcPts val="0"/>
              </a:spcBef>
              <a:spcAft>
                <a:spcPts val="0"/>
              </a:spcAft>
              <a:defRPr/>
            </a:pPr>
            <a:r>
              <a:rPr lang="en-US" sz="700" b="0" i="0" u="none" strike="noStrike" kern="1200" dirty="0">
                <a:solidFill>
                  <a:schemeClr val="tx1"/>
                </a:solidFill>
                <a:effectLst/>
                <a:latin typeface="Arial" charset="0"/>
                <a:ea typeface="Arial Unicode MS" pitchFamily="34" charset="-128"/>
                <a:cs typeface="Arial Unicode MS" pitchFamily="34" charset="-128"/>
              </a:rPr>
              <a:t>© 2022 Gartner, Inc. and/or its affiliates. All rights reserved. Gartner is a registered trademark of Gartner, Inc. or its affiliates. This presentation, including all supporting materials, is proprietary to Gartner, Inc. and/or its affiliates and is for the sole internal use of the intended recipients. Because this presentation may contain information that is confidential, proprietary or otherwise legally protected, it may not be further copied, distributed or publicly displayed without the express written permission of Gartner, Inc. or its affiliates.</a:t>
            </a:r>
            <a:endParaRPr lang="en-US" sz="700" dirty="0">
              <a:solidFill>
                <a:schemeClr val="tx1"/>
              </a:solidFill>
              <a:ea typeface="Arial Unicode MS" pitchFamily="34" charset="-128"/>
              <a:cs typeface="Arial Unicode MS" pitchFamily="34" charset="-128"/>
            </a:endParaRPr>
          </a:p>
        </p:txBody>
      </p:sp>
      <p:pic>
        <p:nvPicPr>
          <p:cNvPr id="3" name="Picture 2">
            <a:extLst>
              <a:ext uri="{FF2B5EF4-FFF2-40B4-BE49-F238E27FC236}">
                <a16:creationId xmlns:a16="http://schemas.microsoft.com/office/drawing/2014/main" id="{269E45D6-B405-4307-B5E3-C306CF715F62}"/>
              </a:ext>
            </a:extLst>
          </p:cNvPr>
          <p:cNvPicPr>
            <a:picLocks noChangeAspect="1"/>
          </p:cNvPicPr>
          <p:nvPr userDrawn="1"/>
        </p:nvPicPr>
        <p:blipFill>
          <a:blip r:embed="rId2"/>
          <a:stretch>
            <a:fillRect/>
          </a:stretch>
        </p:blipFill>
        <p:spPr>
          <a:xfrm>
            <a:off x="9692640" y="6053328"/>
            <a:ext cx="2038730" cy="466344"/>
          </a:xfrm>
          <a:prstGeom prst="rect">
            <a:avLst/>
          </a:prstGeom>
        </p:spPr>
      </p:pic>
    </p:spTree>
    <p:extLst>
      <p:ext uri="{BB962C8B-B14F-4D97-AF65-F5344CB8AC3E}">
        <p14:creationId xmlns:p14="http://schemas.microsoft.com/office/powerpoint/2010/main" val="427098466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Title Slide W1_Tang">
    <p:bg>
      <p:bgRef idx="1001">
        <a:schemeClr val="bg1"/>
      </p:bgRef>
    </p:bg>
    <p:spTree>
      <p:nvGrpSpPr>
        <p:cNvPr id="1" name=""/>
        <p:cNvGrpSpPr/>
        <p:nvPr/>
      </p:nvGrpSpPr>
      <p:grpSpPr>
        <a:xfrm>
          <a:off x="0" y="0"/>
          <a:ext cx="0" cy="0"/>
          <a:chOff x="0" y="0"/>
          <a:chExt cx="0" cy="0"/>
        </a:xfrm>
      </p:grpSpPr>
      <p:sp>
        <p:nvSpPr>
          <p:cNvPr id="9" name="Focus Frame 2"/>
          <p:cNvSpPr>
            <a:spLocks noChangeAspect="1"/>
          </p:cNvSpPr>
          <p:nvPr userDrawn="1"/>
        </p:nvSpPr>
        <p:spPr bwMode="blackWhite">
          <a:xfrm>
            <a:off x="7058822" y="1343025"/>
            <a:ext cx="160433" cy="3291840"/>
          </a:xfrm>
          <a:prstGeom prst="rect">
            <a:avLst/>
          </a:prstGeom>
          <a:solidFill>
            <a:srgbClr val="FF540A"/>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a:ln>
                <a:noFill/>
              </a:ln>
              <a:solidFill>
                <a:schemeClr val="bg1"/>
              </a:solidFill>
              <a:effectLst/>
              <a:latin typeface="Arial" charset="0"/>
            </a:endParaRPr>
          </a:p>
        </p:txBody>
      </p:sp>
      <p:sp>
        <p:nvSpPr>
          <p:cNvPr id="12" name="Focus Frame 2"/>
          <p:cNvSpPr>
            <a:spLocks noChangeAspect="1"/>
          </p:cNvSpPr>
          <p:nvPr userDrawn="1"/>
        </p:nvSpPr>
        <p:spPr bwMode="blackWhite">
          <a:xfrm>
            <a:off x="1588464" y="1343025"/>
            <a:ext cx="160433" cy="3291840"/>
          </a:xfrm>
          <a:prstGeom prst="rect">
            <a:avLst/>
          </a:prstGeom>
          <a:solidFill>
            <a:srgbClr val="FF540A"/>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a:ln>
                <a:noFill/>
              </a:ln>
              <a:solidFill>
                <a:schemeClr val="bg1"/>
              </a:solidFill>
              <a:effectLst/>
              <a:latin typeface="Arial" charset="0"/>
            </a:endParaRPr>
          </a:p>
        </p:txBody>
      </p:sp>
      <p:sp>
        <p:nvSpPr>
          <p:cNvPr id="13" name="Text Placeholder 4"/>
          <p:cNvSpPr>
            <a:spLocks noGrp="1"/>
          </p:cNvSpPr>
          <p:nvPr>
            <p:ph type="body" sz="quarter" idx="10" hasCustomPrompt="1"/>
          </p:nvPr>
        </p:nvSpPr>
        <p:spPr>
          <a:xfrm>
            <a:off x="2166861" y="3804785"/>
            <a:ext cx="4545024" cy="553998"/>
          </a:xfrm>
          <a:prstGeom prst="rect">
            <a:avLst/>
          </a:prstGeom>
        </p:spPr>
        <p:txBody>
          <a:bodyPr wrap="square">
            <a:spAutoFit/>
          </a:bodyPr>
          <a:lstStyle>
            <a:lvl1pPr marL="0" indent="0">
              <a:lnSpc>
                <a:spcPct val="100000"/>
              </a:lnSpc>
              <a:spcAft>
                <a:spcPts val="0"/>
              </a:spcAft>
              <a:buNone/>
              <a:defRPr sz="1800" baseline="0">
                <a:solidFill>
                  <a:schemeClr val="accent1"/>
                </a:solidFill>
              </a:defRPr>
            </a:lvl1pPr>
            <a:lvl2pPr marL="0" indent="0">
              <a:buNone/>
              <a:defRPr/>
            </a:lvl2pPr>
            <a:lvl3pPr marL="0" indent="0">
              <a:buNone/>
              <a:defRPr/>
            </a:lvl3pPr>
            <a:lvl4pPr marL="0" indent="0">
              <a:buNone/>
              <a:defRPr/>
            </a:lvl4pPr>
            <a:lvl5pPr marL="0" indent="0">
              <a:buNone/>
              <a:defRPr/>
            </a:lvl5pPr>
          </a:lstStyle>
          <a:p>
            <a:pPr lvl="0"/>
            <a:r>
              <a:rPr lang="en-US"/>
              <a:t>Presenter Name</a:t>
            </a:r>
            <a:br>
              <a:rPr lang="en-US"/>
            </a:br>
            <a:r>
              <a:rPr lang="en-US"/>
              <a:t>Date</a:t>
            </a:r>
          </a:p>
        </p:txBody>
      </p:sp>
      <p:sp>
        <p:nvSpPr>
          <p:cNvPr id="16" name="Title 1"/>
          <p:cNvSpPr>
            <a:spLocks noGrp="1"/>
          </p:cNvSpPr>
          <p:nvPr>
            <p:ph type="ctrTitle"/>
          </p:nvPr>
        </p:nvSpPr>
        <p:spPr>
          <a:xfrm>
            <a:off x="2166861" y="1687986"/>
            <a:ext cx="4545024" cy="1994392"/>
          </a:xfrm>
        </p:spPr>
        <p:txBody>
          <a:bodyPr wrap="square" anchor="ctr" anchorCtr="0">
            <a:noAutofit/>
          </a:bodyPr>
          <a:lstStyle>
            <a:lvl1pPr algn="l">
              <a:defRPr sz="3600"/>
            </a:lvl1pPr>
          </a:lstStyle>
          <a:p>
            <a:endParaRPr lang="en-US"/>
          </a:p>
        </p:txBody>
      </p:sp>
      <p:sp>
        <p:nvSpPr>
          <p:cNvPr id="8" name="TextBox 7"/>
          <p:cNvSpPr txBox="1"/>
          <p:nvPr userDrawn="1"/>
        </p:nvSpPr>
        <p:spPr bwMode="gray">
          <a:xfrm>
            <a:off x="460257" y="6196507"/>
            <a:ext cx="7048908" cy="323165"/>
          </a:xfrm>
          <a:prstGeom prst="rect">
            <a:avLst/>
          </a:prstGeom>
          <a:noFill/>
        </p:spPr>
        <p:txBody>
          <a:bodyPr wrap="square" lIns="0" tIns="0" rIns="0" bIns="0" anchor="t" anchorCtr="0">
            <a:spAutoFit/>
          </a:bodyPr>
          <a:lstStyle/>
          <a:p>
            <a:pPr algn="l" eaLnBrk="0" hangingPunct="0">
              <a:lnSpc>
                <a:spcPct val="100000"/>
              </a:lnSpc>
              <a:spcBef>
                <a:spcPts val="0"/>
              </a:spcBef>
              <a:spcAft>
                <a:spcPts val="0"/>
              </a:spcAft>
              <a:defRPr/>
            </a:pPr>
            <a:r>
              <a:rPr lang="en-US" sz="700" b="0" i="0" u="none" strike="noStrike" kern="1200" dirty="0">
                <a:solidFill>
                  <a:schemeClr val="tx1"/>
                </a:solidFill>
                <a:effectLst/>
                <a:latin typeface="Arial" charset="0"/>
                <a:ea typeface="Arial Unicode MS" pitchFamily="34" charset="-128"/>
                <a:cs typeface="Arial Unicode MS" pitchFamily="34" charset="-128"/>
              </a:rPr>
              <a:t>© 2022 Gartner, Inc. and/or its affiliates. All rights reserved. Gartner is a registered trademark of Gartner, Inc. or its affiliates. This presentation, including all supporting materials, is proprietary to Gartner, Inc. and/or its affiliates and is for the sole internal use of the intended recipients. Because this presentation may contain information that is confidential, proprietary or otherwise legally protected, it may not be further copied, distributed or publicly displayed without the express written permission of Gartner, Inc. or its affiliates.</a:t>
            </a:r>
            <a:endParaRPr lang="en-US" sz="700" dirty="0">
              <a:solidFill>
                <a:schemeClr val="tx1"/>
              </a:solidFill>
              <a:ea typeface="Arial Unicode MS" pitchFamily="34" charset="-128"/>
              <a:cs typeface="Arial Unicode MS" pitchFamily="34" charset="-128"/>
            </a:endParaRPr>
          </a:p>
        </p:txBody>
      </p:sp>
      <p:pic>
        <p:nvPicPr>
          <p:cNvPr id="3" name="Picture 2">
            <a:extLst>
              <a:ext uri="{FF2B5EF4-FFF2-40B4-BE49-F238E27FC236}">
                <a16:creationId xmlns:a16="http://schemas.microsoft.com/office/drawing/2014/main" id="{9B12B464-7195-4E51-B68E-D1337B600F58}"/>
              </a:ext>
            </a:extLst>
          </p:cNvPr>
          <p:cNvPicPr>
            <a:picLocks noChangeAspect="1"/>
          </p:cNvPicPr>
          <p:nvPr userDrawn="1"/>
        </p:nvPicPr>
        <p:blipFill>
          <a:blip r:embed="rId2"/>
          <a:stretch>
            <a:fillRect/>
          </a:stretch>
        </p:blipFill>
        <p:spPr>
          <a:xfrm>
            <a:off x="9692640" y="6053328"/>
            <a:ext cx="2038730" cy="466344"/>
          </a:xfrm>
          <a:prstGeom prst="rect">
            <a:avLst/>
          </a:prstGeom>
        </p:spPr>
      </p:pic>
    </p:spTree>
    <p:extLst>
      <p:ext uri="{BB962C8B-B14F-4D97-AF65-F5344CB8AC3E}">
        <p14:creationId xmlns:p14="http://schemas.microsoft.com/office/powerpoint/2010/main" val="220623271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Title Slide W1_Lemon">
    <p:bg>
      <p:bgRef idx="1001">
        <a:schemeClr val="bg1"/>
      </p:bgRef>
    </p:bg>
    <p:spTree>
      <p:nvGrpSpPr>
        <p:cNvPr id="1" name=""/>
        <p:cNvGrpSpPr/>
        <p:nvPr/>
      </p:nvGrpSpPr>
      <p:grpSpPr>
        <a:xfrm>
          <a:off x="0" y="0"/>
          <a:ext cx="0" cy="0"/>
          <a:chOff x="0" y="0"/>
          <a:chExt cx="0" cy="0"/>
        </a:xfrm>
      </p:grpSpPr>
      <p:sp>
        <p:nvSpPr>
          <p:cNvPr id="9" name="Focus Frame 2"/>
          <p:cNvSpPr>
            <a:spLocks noChangeAspect="1"/>
          </p:cNvSpPr>
          <p:nvPr userDrawn="1"/>
        </p:nvSpPr>
        <p:spPr bwMode="blackWhite">
          <a:xfrm>
            <a:off x="7058822" y="1343025"/>
            <a:ext cx="160433" cy="3291840"/>
          </a:xfrm>
          <a:prstGeom prst="rect">
            <a:avLst/>
          </a:prstGeom>
          <a:solidFill>
            <a:srgbClr val="FEC10D"/>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a:ln>
                <a:noFill/>
              </a:ln>
              <a:solidFill>
                <a:schemeClr val="bg1"/>
              </a:solidFill>
              <a:effectLst/>
              <a:latin typeface="Arial" charset="0"/>
            </a:endParaRPr>
          </a:p>
        </p:txBody>
      </p:sp>
      <p:sp>
        <p:nvSpPr>
          <p:cNvPr id="12" name="Focus Frame 2"/>
          <p:cNvSpPr>
            <a:spLocks noChangeAspect="1"/>
          </p:cNvSpPr>
          <p:nvPr userDrawn="1"/>
        </p:nvSpPr>
        <p:spPr bwMode="blackWhite">
          <a:xfrm>
            <a:off x="1588464" y="1343025"/>
            <a:ext cx="160433" cy="3291840"/>
          </a:xfrm>
          <a:prstGeom prst="rect">
            <a:avLst/>
          </a:prstGeom>
          <a:solidFill>
            <a:srgbClr val="FEC10D"/>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a:ln>
                <a:noFill/>
              </a:ln>
              <a:solidFill>
                <a:schemeClr val="bg1"/>
              </a:solidFill>
              <a:effectLst/>
              <a:latin typeface="Arial" charset="0"/>
            </a:endParaRPr>
          </a:p>
        </p:txBody>
      </p:sp>
      <p:sp>
        <p:nvSpPr>
          <p:cNvPr id="13" name="Text Placeholder 4"/>
          <p:cNvSpPr>
            <a:spLocks noGrp="1"/>
          </p:cNvSpPr>
          <p:nvPr>
            <p:ph type="body" sz="quarter" idx="10" hasCustomPrompt="1"/>
          </p:nvPr>
        </p:nvSpPr>
        <p:spPr>
          <a:xfrm>
            <a:off x="2166861" y="3804785"/>
            <a:ext cx="4545024" cy="553998"/>
          </a:xfrm>
          <a:prstGeom prst="rect">
            <a:avLst/>
          </a:prstGeom>
        </p:spPr>
        <p:txBody>
          <a:bodyPr wrap="square">
            <a:spAutoFit/>
          </a:bodyPr>
          <a:lstStyle>
            <a:lvl1pPr marL="0" indent="0">
              <a:lnSpc>
                <a:spcPct val="100000"/>
              </a:lnSpc>
              <a:spcAft>
                <a:spcPts val="0"/>
              </a:spcAft>
              <a:buNone/>
              <a:defRPr sz="1800" baseline="0">
                <a:solidFill>
                  <a:schemeClr val="accent1"/>
                </a:solidFill>
              </a:defRPr>
            </a:lvl1pPr>
            <a:lvl2pPr marL="0" indent="0">
              <a:buNone/>
              <a:defRPr/>
            </a:lvl2pPr>
            <a:lvl3pPr marL="0" indent="0">
              <a:buNone/>
              <a:defRPr/>
            </a:lvl3pPr>
            <a:lvl4pPr marL="0" indent="0">
              <a:buNone/>
              <a:defRPr/>
            </a:lvl4pPr>
            <a:lvl5pPr marL="0" indent="0">
              <a:buNone/>
              <a:defRPr/>
            </a:lvl5pPr>
          </a:lstStyle>
          <a:p>
            <a:pPr lvl="0"/>
            <a:r>
              <a:rPr lang="en-US"/>
              <a:t>Presenter Name</a:t>
            </a:r>
            <a:br>
              <a:rPr lang="en-US"/>
            </a:br>
            <a:r>
              <a:rPr lang="en-US"/>
              <a:t>Date</a:t>
            </a:r>
          </a:p>
        </p:txBody>
      </p:sp>
      <p:sp>
        <p:nvSpPr>
          <p:cNvPr id="16" name="Title 1"/>
          <p:cNvSpPr>
            <a:spLocks noGrp="1"/>
          </p:cNvSpPr>
          <p:nvPr>
            <p:ph type="ctrTitle"/>
          </p:nvPr>
        </p:nvSpPr>
        <p:spPr>
          <a:xfrm>
            <a:off x="2166861" y="1687986"/>
            <a:ext cx="4545024" cy="1994392"/>
          </a:xfrm>
        </p:spPr>
        <p:txBody>
          <a:bodyPr wrap="square" anchor="ctr" anchorCtr="0">
            <a:noAutofit/>
          </a:bodyPr>
          <a:lstStyle>
            <a:lvl1pPr algn="l">
              <a:defRPr sz="3600"/>
            </a:lvl1pPr>
          </a:lstStyle>
          <a:p>
            <a:endParaRPr lang="en-US"/>
          </a:p>
        </p:txBody>
      </p:sp>
      <p:sp>
        <p:nvSpPr>
          <p:cNvPr id="8" name="TextBox 7"/>
          <p:cNvSpPr txBox="1"/>
          <p:nvPr userDrawn="1"/>
        </p:nvSpPr>
        <p:spPr bwMode="gray">
          <a:xfrm>
            <a:off x="460257" y="6196507"/>
            <a:ext cx="7048908" cy="323165"/>
          </a:xfrm>
          <a:prstGeom prst="rect">
            <a:avLst/>
          </a:prstGeom>
          <a:noFill/>
        </p:spPr>
        <p:txBody>
          <a:bodyPr wrap="square" lIns="0" tIns="0" rIns="0" bIns="0" anchor="t" anchorCtr="0">
            <a:spAutoFit/>
          </a:bodyPr>
          <a:lstStyle/>
          <a:p>
            <a:pPr algn="l" eaLnBrk="0" hangingPunct="0">
              <a:lnSpc>
                <a:spcPct val="100000"/>
              </a:lnSpc>
              <a:spcBef>
                <a:spcPts val="0"/>
              </a:spcBef>
              <a:spcAft>
                <a:spcPts val="0"/>
              </a:spcAft>
              <a:defRPr/>
            </a:pPr>
            <a:r>
              <a:rPr lang="en-US" sz="700" b="0" i="0" u="none" strike="noStrike" kern="1200" dirty="0">
                <a:solidFill>
                  <a:schemeClr val="tx1"/>
                </a:solidFill>
                <a:effectLst/>
                <a:latin typeface="Arial" charset="0"/>
                <a:ea typeface="Arial Unicode MS" pitchFamily="34" charset="-128"/>
                <a:cs typeface="Arial Unicode MS" pitchFamily="34" charset="-128"/>
              </a:rPr>
              <a:t>© 2022 Gartner, Inc. and/or its affiliates. All rights reserved. Gartner is a registered trademark of Gartner, Inc. or its affiliates. This presentation, including all supporting materials, is proprietary to Gartner, Inc. and/or its affiliates and is for the sole internal use of the intended recipients. Because this presentation may contain information that is confidential, proprietary or otherwise legally protected, it may not be further copied, distributed or publicly displayed without the express written permission of Gartner, Inc. or its affiliates.</a:t>
            </a:r>
            <a:endParaRPr lang="en-US" sz="700" dirty="0">
              <a:solidFill>
                <a:schemeClr val="tx1"/>
              </a:solidFill>
              <a:ea typeface="Arial Unicode MS" pitchFamily="34" charset="-128"/>
              <a:cs typeface="Arial Unicode MS" pitchFamily="34" charset="-128"/>
            </a:endParaRPr>
          </a:p>
        </p:txBody>
      </p:sp>
      <p:pic>
        <p:nvPicPr>
          <p:cNvPr id="3" name="Picture 2">
            <a:extLst>
              <a:ext uri="{FF2B5EF4-FFF2-40B4-BE49-F238E27FC236}">
                <a16:creationId xmlns:a16="http://schemas.microsoft.com/office/drawing/2014/main" id="{9578854D-72F7-475F-BCDC-C7E3CA48F480}"/>
              </a:ext>
            </a:extLst>
          </p:cNvPr>
          <p:cNvPicPr>
            <a:picLocks noChangeAspect="1"/>
          </p:cNvPicPr>
          <p:nvPr userDrawn="1"/>
        </p:nvPicPr>
        <p:blipFill>
          <a:blip r:embed="rId2"/>
          <a:stretch>
            <a:fillRect/>
          </a:stretch>
        </p:blipFill>
        <p:spPr>
          <a:xfrm>
            <a:off x="9692640" y="6053328"/>
            <a:ext cx="2038730" cy="466344"/>
          </a:xfrm>
          <a:prstGeom prst="rect">
            <a:avLst/>
          </a:prstGeom>
        </p:spPr>
      </p:pic>
    </p:spTree>
    <p:extLst>
      <p:ext uri="{BB962C8B-B14F-4D97-AF65-F5344CB8AC3E}">
        <p14:creationId xmlns:p14="http://schemas.microsoft.com/office/powerpoint/2010/main" val="422145620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Title Slide W1_Rose">
    <p:bg>
      <p:bgRef idx="1001">
        <a:schemeClr val="bg1"/>
      </p:bgRef>
    </p:bg>
    <p:spTree>
      <p:nvGrpSpPr>
        <p:cNvPr id="1" name=""/>
        <p:cNvGrpSpPr/>
        <p:nvPr/>
      </p:nvGrpSpPr>
      <p:grpSpPr>
        <a:xfrm>
          <a:off x="0" y="0"/>
          <a:ext cx="0" cy="0"/>
          <a:chOff x="0" y="0"/>
          <a:chExt cx="0" cy="0"/>
        </a:xfrm>
      </p:grpSpPr>
      <p:sp>
        <p:nvSpPr>
          <p:cNvPr id="9" name="Focus Frame 2"/>
          <p:cNvSpPr>
            <a:spLocks noChangeAspect="1"/>
          </p:cNvSpPr>
          <p:nvPr userDrawn="1"/>
        </p:nvSpPr>
        <p:spPr bwMode="blackWhite">
          <a:xfrm>
            <a:off x="7058822" y="1343025"/>
            <a:ext cx="160433" cy="3291840"/>
          </a:xfrm>
          <a:prstGeom prst="rect">
            <a:avLst/>
          </a:prstGeom>
          <a:solidFill>
            <a:srgbClr val="E81159"/>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a:ln>
                <a:noFill/>
              </a:ln>
              <a:solidFill>
                <a:schemeClr val="bg1"/>
              </a:solidFill>
              <a:effectLst/>
              <a:latin typeface="Arial" charset="0"/>
            </a:endParaRPr>
          </a:p>
        </p:txBody>
      </p:sp>
      <p:sp>
        <p:nvSpPr>
          <p:cNvPr id="12" name="Focus Frame 2"/>
          <p:cNvSpPr>
            <a:spLocks noChangeAspect="1"/>
          </p:cNvSpPr>
          <p:nvPr userDrawn="1"/>
        </p:nvSpPr>
        <p:spPr bwMode="blackWhite">
          <a:xfrm>
            <a:off x="1588464" y="1343025"/>
            <a:ext cx="160433" cy="3291840"/>
          </a:xfrm>
          <a:prstGeom prst="rect">
            <a:avLst/>
          </a:prstGeom>
          <a:solidFill>
            <a:srgbClr val="E81159"/>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a:ln>
                <a:noFill/>
              </a:ln>
              <a:solidFill>
                <a:schemeClr val="bg1"/>
              </a:solidFill>
              <a:effectLst/>
              <a:latin typeface="Arial" charset="0"/>
            </a:endParaRPr>
          </a:p>
        </p:txBody>
      </p:sp>
      <p:sp>
        <p:nvSpPr>
          <p:cNvPr id="13" name="Text Placeholder 4"/>
          <p:cNvSpPr>
            <a:spLocks noGrp="1"/>
          </p:cNvSpPr>
          <p:nvPr>
            <p:ph type="body" sz="quarter" idx="10" hasCustomPrompt="1"/>
          </p:nvPr>
        </p:nvSpPr>
        <p:spPr>
          <a:xfrm>
            <a:off x="2166861" y="3804785"/>
            <a:ext cx="4545024" cy="553998"/>
          </a:xfrm>
          <a:prstGeom prst="rect">
            <a:avLst/>
          </a:prstGeom>
        </p:spPr>
        <p:txBody>
          <a:bodyPr wrap="square">
            <a:spAutoFit/>
          </a:bodyPr>
          <a:lstStyle>
            <a:lvl1pPr marL="0" indent="0">
              <a:lnSpc>
                <a:spcPct val="100000"/>
              </a:lnSpc>
              <a:spcAft>
                <a:spcPts val="0"/>
              </a:spcAft>
              <a:buNone/>
              <a:defRPr sz="1800" baseline="0">
                <a:solidFill>
                  <a:schemeClr val="accent1"/>
                </a:solidFill>
              </a:defRPr>
            </a:lvl1pPr>
            <a:lvl2pPr marL="0" indent="0">
              <a:buNone/>
              <a:defRPr/>
            </a:lvl2pPr>
            <a:lvl3pPr marL="0" indent="0">
              <a:buNone/>
              <a:defRPr/>
            </a:lvl3pPr>
            <a:lvl4pPr marL="0" indent="0">
              <a:buNone/>
              <a:defRPr/>
            </a:lvl4pPr>
            <a:lvl5pPr marL="0" indent="0">
              <a:buNone/>
              <a:defRPr/>
            </a:lvl5pPr>
          </a:lstStyle>
          <a:p>
            <a:pPr lvl="0"/>
            <a:r>
              <a:rPr lang="en-US"/>
              <a:t>Presenter Name</a:t>
            </a:r>
            <a:br>
              <a:rPr lang="en-US"/>
            </a:br>
            <a:r>
              <a:rPr lang="en-US"/>
              <a:t>Date</a:t>
            </a:r>
          </a:p>
        </p:txBody>
      </p:sp>
      <p:sp>
        <p:nvSpPr>
          <p:cNvPr id="16" name="Title 1"/>
          <p:cNvSpPr>
            <a:spLocks noGrp="1"/>
          </p:cNvSpPr>
          <p:nvPr>
            <p:ph type="ctrTitle"/>
          </p:nvPr>
        </p:nvSpPr>
        <p:spPr>
          <a:xfrm>
            <a:off x="2166861" y="1687986"/>
            <a:ext cx="4545024" cy="1994392"/>
          </a:xfrm>
        </p:spPr>
        <p:txBody>
          <a:bodyPr wrap="square" anchor="ctr" anchorCtr="0">
            <a:noAutofit/>
          </a:bodyPr>
          <a:lstStyle>
            <a:lvl1pPr algn="l">
              <a:defRPr sz="3600"/>
            </a:lvl1pPr>
          </a:lstStyle>
          <a:p>
            <a:endParaRPr lang="en-US"/>
          </a:p>
        </p:txBody>
      </p:sp>
      <p:sp>
        <p:nvSpPr>
          <p:cNvPr id="8" name="TextBox 7"/>
          <p:cNvSpPr txBox="1"/>
          <p:nvPr userDrawn="1"/>
        </p:nvSpPr>
        <p:spPr bwMode="gray">
          <a:xfrm>
            <a:off x="460257" y="6196507"/>
            <a:ext cx="7048908" cy="323165"/>
          </a:xfrm>
          <a:prstGeom prst="rect">
            <a:avLst/>
          </a:prstGeom>
          <a:noFill/>
        </p:spPr>
        <p:txBody>
          <a:bodyPr wrap="square" lIns="0" tIns="0" rIns="0" bIns="0" anchor="t" anchorCtr="0">
            <a:spAutoFit/>
          </a:bodyPr>
          <a:lstStyle/>
          <a:p>
            <a:pPr algn="l" eaLnBrk="0" hangingPunct="0">
              <a:lnSpc>
                <a:spcPct val="100000"/>
              </a:lnSpc>
              <a:spcBef>
                <a:spcPts val="0"/>
              </a:spcBef>
              <a:spcAft>
                <a:spcPts val="0"/>
              </a:spcAft>
              <a:defRPr/>
            </a:pPr>
            <a:r>
              <a:rPr lang="en-US" sz="700" b="0" i="0" u="none" strike="noStrike" kern="1200" dirty="0">
                <a:solidFill>
                  <a:schemeClr val="tx1"/>
                </a:solidFill>
                <a:effectLst/>
                <a:latin typeface="Arial" charset="0"/>
                <a:ea typeface="Arial Unicode MS" pitchFamily="34" charset="-128"/>
                <a:cs typeface="Arial Unicode MS" pitchFamily="34" charset="-128"/>
              </a:rPr>
              <a:t>© 2022 Gartner, Inc. and/or its affiliates. All rights reserved. Gartner is a registered trademark of Gartner, Inc. or its affiliates. This presentation, including all supporting materials, is proprietary to Gartner, Inc. and/or its affiliates and is for the sole internal use of the intended recipients. Because this presentation may contain information that is confidential, proprietary or otherwise legally protected, it may not be further copied, distributed or publicly displayed without the express written permission of Gartner, Inc. or its affiliates.</a:t>
            </a:r>
            <a:endParaRPr lang="en-US" sz="700" dirty="0">
              <a:solidFill>
                <a:schemeClr val="tx1"/>
              </a:solidFill>
              <a:ea typeface="Arial Unicode MS" pitchFamily="34" charset="-128"/>
              <a:cs typeface="Arial Unicode MS" pitchFamily="34" charset="-128"/>
            </a:endParaRPr>
          </a:p>
        </p:txBody>
      </p:sp>
      <p:pic>
        <p:nvPicPr>
          <p:cNvPr id="3" name="Picture 2">
            <a:extLst>
              <a:ext uri="{FF2B5EF4-FFF2-40B4-BE49-F238E27FC236}">
                <a16:creationId xmlns:a16="http://schemas.microsoft.com/office/drawing/2014/main" id="{F0B4446D-0189-4EBD-A92A-CE15D6AABE05}"/>
              </a:ext>
            </a:extLst>
          </p:cNvPr>
          <p:cNvPicPr>
            <a:picLocks noChangeAspect="1"/>
          </p:cNvPicPr>
          <p:nvPr userDrawn="1"/>
        </p:nvPicPr>
        <p:blipFill>
          <a:blip r:embed="rId2"/>
          <a:stretch>
            <a:fillRect/>
          </a:stretch>
        </p:blipFill>
        <p:spPr>
          <a:xfrm>
            <a:off x="9692640" y="6053328"/>
            <a:ext cx="2038730" cy="466344"/>
          </a:xfrm>
          <a:prstGeom prst="rect">
            <a:avLst/>
          </a:prstGeom>
        </p:spPr>
      </p:pic>
    </p:spTree>
    <p:extLst>
      <p:ext uri="{BB962C8B-B14F-4D97-AF65-F5344CB8AC3E}">
        <p14:creationId xmlns:p14="http://schemas.microsoft.com/office/powerpoint/2010/main" val="76656136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Divider W1_Surf">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8367EBE-ACE4-6A4A-8194-81828A72B691}"/>
              </a:ext>
            </a:extLst>
          </p:cNvPr>
          <p:cNvSpPr/>
          <p:nvPr userDrawn="1"/>
        </p:nvSpPr>
        <p:spPr bwMode="auto">
          <a:xfrm>
            <a:off x="7140899" y="1354039"/>
            <a:ext cx="5051100" cy="3286926"/>
          </a:xfrm>
          <a:prstGeom prst="rect">
            <a:avLst/>
          </a:prstGeom>
          <a:solidFill>
            <a:srgbClr val="06C4B0"/>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a:ln>
                <a:noFill/>
              </a:ln>
              <a:solidFill>
                <a:schemeClr val="bg1"/>
              </a:solidFill>
              <a:effectLst/>
              <a:latin typeface="Arial" charset="0"/>
            </a:endParaRPr>
          </a:p>
        </p:txBody>
      </p:sp>
      <p:sp>
        <p:nvSpPr>
          <p:cNvPr id="9" name="Rectangle 8">
            <a:extLst>
              <a:ext uri="{FF2B5EF4-FFF2-40B4-BE49-F238E27FC236}">
                <a16:creationId xmlns:a16="http://schemas.microsoft.com/office/drawing/2014/main" id="{433B9AE8-D471-4240-AAF9-7F4A822FF5B3}"/>
              </a:ext>
            </a:extLst>
          </p:cNvPr>
          <p:cNvSpPr/>
          <p:nvPr userDrawn="1"/>
        </p:nvSpPr>
        <p:spPr bwMode="auto">
          <a:xfrm>
            <a:off x="-2" y="1354039"/>
            <a:ext cx="1753954" cy="3286926"/>
          </a:xfrm>
          <a:prstGeom prst="rect">
            <a:avLst/>
          </a:prstGeom>
          <a:solidFill>
            <a:srgbClr val="06C4B0"/>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a:ln>
                <a:noFill/>
              </a:ln>
              <a:solidFill>
                <a:schemeClr val="bg1"/>
              </a:solidFill>
              <a:effectLst/>
              <a:latin typeface="Arial" charset="0"/>
            </a:endParaRPr>
          </a:p>
        </p:txBody>
      </p:sp>
      <p:sp>
        <p:nvSpPr>
          <p:cNvPr id="10" name="Title 5">
            <a:extLst>
              <a:ext uri="{FF2B5EF4-FFF2-40B4-BE49-F238E27FC236}">
                <a16:creationId xmlns:a16="http://schemas.microsoft.com/office/drawing/2014/main" id="{BA38D267-B215-E146-94C8-2EA867ED1E60}"/>
              </a:ext>
            </a:extLst>
          </p:cNvPr>
          <p:cNvSpPr>
            <a:spLocks noGrp="1"/>
          </p:cNvSpPr>
          <p:nvPr>
            <p:ph type="title"/>
          </p:nvPr>
        </p:nvSpPr>
        <p:spPr>
          <a:xfrm>
            <a:off x="2055247" y="1527176"/>
            <a:ext cx="4906765" cy="2937249"/>
          </a:xfrm>
        </p:spPr>
        <p:txBody>
          <a:bodyPr vert="horz" lIns="0" tIns="0" rIns="0" bIns="0" rtlCol="0" anchor="ctr">
            <a:noAutofit/>
          </a:bodyPr>
          <a:lstStyle>
            <a:lvl1pPr>
              <a:lnSpc>
                <a:spcPct val="100000"/>
              </a:lnSpc>
              <a:defRPr lang="en-US" sz="3200" b="0">
                <a:solidFill>
                  <a:schemeClr val="accent1"/>
                </a:solidFill>
                <a:latin typeface="+mj-lt"/>
                <a:ea typeface="+mn-ea"/>
                <a:cs typeface="Arial Black" panose="020B0604020202020204" pitchFamily="34" charset="0"/>
              </a:defRPr>
            </a:lvl1pPr>
          </a:lstStyle>
          <a:p>
            <a:pPr lvl="0">
              <a:spcBef>
                <a:spcPts val="0"/>
              </a:spcBef>
              <a:buClr>
                <a:schemeClr val="tx1"/>
              </a:buClr>
              <a:buSzPct val="90000"/>
              <a:buFont typeface="Wingdings" panose="05000000000000000000" pitchFamily="2" charset="2"/>
              <a:buNone/>
            </a:pPr>
            <a:endParaRPr lang="en-US"/>
          </a:p>
        </p:txBody>
      </p:sp>
    </p:spTree>
    <p:extLst>
      <p:ext uri="{BB962C8B-B14F-4D97-AF65-F5344CB8AC3E}">
        <p14:creationId xmlns:p14="http://schemas.microsoft.com/office/powerpoint/2010/main" val="333507068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Divider W1_Steel">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8367EBE-ACE4-6A4A-8194-81828A72B691}"/>
              </a:ext>
            </a:extLst>
          </p:cNvPr>
          <p:cNvSpPr/>
          <p:nvPr userDrawn="1"/>
        </p:nvSpPr>
        <p:spPr bwMode="auto">
          <a:xfrm>
            <a:off x="7140899" y="1354039"/>
            <a:ext cx="5051100" cy="3286926"/>
          </a:xfrm>
          <a:prstGeom prst="rect">
            <a:avLst/>
          </a:prstGeom>
          <a:solidFill>
            <a:srgbClr val="6F7878"/>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a:ln>
                <a:noFill/>
              </a:ln>
              <a:solidFill>
                <a:schemeClr val="bg1"/>
              </a:solidFill>
              <a:effectLst/>
              <a:latin typeface="Arial" charset="0"/>
            </a:endParaRPr>
          </a:p>
        </p:txBody>
      </p:sp>
      <p:sp>
        <p:nvSpPr>
          <p:cNvPr id="9" name="Rectangle 8">
            <a:extLst>
              <a:ext uri="{FF2B5EF4-FFF2-40B4-BE49-F238E27FC236}">
                <a16:creationId xmlns:a16="http://schemas.microsoft.com/office/drawing/2014/main" id="{433B9AE8-D471-4240-AAF9-7F4A822FF5B3}"/>
              </a:ext>
            </a:extLst>
          </p:cNvPr>
          <p:cNvSpPr/>
          <p:nvPr userDrawn="1"/>
        </p:nvSpPr>
        <p:spPr bwMode="auto">
          <a:xfrm>
            <a:off x="-2" y="1354039"/>
            <a:ext cx="1753954" cy="3286926"/>
          </a:xfrm>
          <a:prstGeom prst="rect">
            <a:avLst/>
          </a:prstGeom>
          <a:solidFill>
            <a:srgbClr val="6F7878"/>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a:ln>
                <a:noFill/>
              </a:ln>
              <a:solidFill>
                <a:schemeClr val="bg1"/>
              </a:solidFill>
              <a:effectLst/>
              <a:latin typeface="Arial" charset="0"/>
            </a:endParaRPr>
          </a:p>
        </p:txBody>
      </p:sp>
      <p:sp>
        <p:nvSpPr>
          <p:cNvPr id="10" name="Title 5">
            <a:extLst>
              <a:ext uri="{FF2B5EF4-FFF2-40B4-BE49-F238E27FC236}">
                <a16:creationId xmlns:a16="http://schemas.microsoft.com/office/drawing/2014/main" id="{BA38D267-B215-E146-94C8-2EA867ED1E60}"/>
              </a:ext>
            </a:extLst>
          </p:cNvPr>
          <p:cNvSpPr>
            <a:spLocks noGrp="1"/>
          </p:cNvSpPr>
          <p:nvPr>
            <p:ph type="title"/>
          </p:nvPr>
        </p:nvSpPr>
        <p:spPr>
          <a:xfrm>
            <a:off x="2055247" y="1527176"/>
            <a:ext cx="4906765" cy="2937249"/>
          </a:xfrm>
        </p:spPr>
        <p:txBody>
          <a:bodyPr vert="horz" lIns="0" tIns="0" rIns="0" bIns="0" rtlCol="0" anchor="ctr">
            <a:noAutofit/>
          </a:bodyPr>
          <a:lstStyle>
            <a:lvl1pPr>
              <a:lnSpc>
                <a:spcPct val="100000"/>
              </a:lnSpc>
              <a:defRPr lang="en-US" sz="3200" b="0">
                <a:solidFill>
                  <a:schemeClr val="accent1"/>
                </a:solidFill>
                <a:latin typeface="+mj-lt"/>
                <a:ea typeface="+mn-ea"/>
                <a:cs typeface="Arial Black" panose="020B0604020202020204" pitchFamily="34" charset="0"/>
              </a:defRPr>
            </a:lvl1pPr>
          </a:lstStyle>
          <a:p>
            <a:pPr lvl="0">
              <a:spcBef>
                <a:spcPts val="0"/>
              </a:spcBef>
              <a:buClr>
                <a:schemeClr val="tx1"/>
              </a:buClr>
              <a:buSzPct val="90000"/>
              <a:buFont typeface="Wingdings" panose="05000000000000000000" pitchFamily="2" charset="2"/>
              <a:buNone/>
            </a:pPr>
            <a:endParaRPr lang="en-US"/>
          </a:p>
        </p:txBody>
      </p:sp>
    </p:spTree>
    <p:extLst>
      <p:ext uri="{BB962C8B-B14F-4D97-AF65-F5344CB8AC3E}">
        <p14:creationId xmlns:p14="http://schemas.microsoft.com/office/powerpoint/2010/main" val="262817095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Divider W1_Tan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8367EBE-ACE4-6A4A-8194-81828A72B691}"/>
              </a:ext>
            </a:extLst>
          </p:cNvPr>
          <p:cNvSpPr/>
          <p:nvPr userDrawn="1"/>
        </p:nvSpPr>
        <p:spPr bwMode="auto">
          <a:xfrm>
            <a:off x="7140899" y="1354039"/>
            <a:ext cx="5051100" cy="3286926"/>
          </a:xfrm>
          <a:prstGeom prst="rect">
            <a:avLst/>
          </a:prstGeom>
          <a:solidFill>
            <a:srgbClr val="FF540A"/>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a:ln>
                <a:noFill/>
              </a:ln>
              <a:solidFill>
                <a:schemeClr val="bg1"/>
              </a:solidFill>
              <a:effectLst/>
              <a:latin typeface="Arial" charset="0"/>
            </a:endParaRPr>
          </a:p>
        </p:txBody>
      </p:sp>
      <p:sp>
        <p:nvSpPr>
          <p:cNvPr id="9" name="Rectangle 8">
            <a:extLst>
              <a:ext uri="{FF2B5EF4-FFF2-40B4-BE49-F238E27FC236}">
                <a16:creationId xmlns:a16="http://schemas.microsoft.com/office/drawing/2014/main" id="{433B9AE8-D471-4240-AAF9-7F4A822FF5B3}"/>
              </a:ext>
            </a:extLst>
          </p:cNvPr>
          <p:cNvSpPr/>
          <p:nvPr userDrawn="1"/>
        </p:nvSpPr>
        <p:spPr bwMode="auto">
          <a:xfrm>
            <a:off x="-2" y="1354039"/>
            <a:ext cx="1753954" cy="3286926"/>
          </a:xfrm>
          <a:prstGeom prst="rect">
            <a:avLst/>
          </a:prstGeom>
          <a:solidFill>
            <a:srgbClr val="FF540A"/>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a:ln>
                <a:noFill/>
              </a:ln>
              <a:solidFill>
                <a:schemeClr val="bg1"/>
              </a:solidFill>
              <a:effectLst/>
              <a:latin typeface="Arial" charset="0"/>
            </a:endParaRPr>
          </a:p>
        </p:txBody>
      </p:sp>
      <p:sp>
        <p:nvSpPr>
          <p:cNvPr id="10" name="Title 5">
            <a:extLst>
              <a:ext uri="{FF2B5EF4-FFF2-40B4-BE49-F238E27FC236}">
                <a16:creationId xmlns:a16="http://schemas.microsoft.com/office/drawing/2014/main" id="{BA38D267-B215-E146-94C8-2EA867ED1E60}"/>
              </a:ext>
            </a:extLst>
          </p:cNvPr>
          <p:cNvSpPr>
            <a:spLocks noGrp="1"/>
          </p:cNvSpPr>
          <p:nvPr>
            <p:ph type="title"/>
          </p:nvPr>
        </p:nvSpPr>
        <p:spPr>
          <a:xfrm>
            <a:off x="2055247" y="1527176"/>
            <a:ext cx="4906765" cy="2937249"/>
          </a:xfrm>
        </p:spPr>
        <p:txBody>
          <a:bodyPr vert="horz" lIns="0" tIns="0" rIns="0" bIns="0" rtlCol="0" anchor="ctr">
            <a:noAutofit/>
          </a:bodyPr>
          <a:lstStyle>
            <a:lvl1pPr>
              <a:lnSpc>
                <a:spcPct val="100000"/>
              </a:lnSpc>
              <a:defRPr lang="en-US" sz="3200" b="0">
                <a:solidFill>
                  <a:schemeClr val="accent1"/>
                </a:solidFill>
                <a:latin typeface="+mj-lt"/>
                <a:ea typeface="+mn-ea"/>
                <a:cs typeface="Arial Black" panose="020B0604020202020204" pitchFamily="34" charset="0"/>
              </a:defRPr>
            </a:lvl1pPr>
          </a:lstStyle>
          <a:p>
            <a:pPr lvl="0">
              <a:spcBef>
                <a:spcPts val="0"/>
              </a:spcBef>
              <a:buClr>
                <a:schemeClr val="tx1"/>
              </a:buClr>
              <a:buSzPct val="90000"/>
              <a:buFont typeface="Wingdings" panose="05000000000000000000" pitchFamily="2" charset="2"/>
              <a:buNone/>
            </a:pPr>
            <a:endParaRPr lang="en-US"/>
          </a:p>
        </p:txBody>
      </p:sp>
    </p:spTree>
    <p:extLst>
      <p:ext uri="{BB962C8B-B14F-4D97-AF65-F5344CB8AC3E}">
        <p14:creationId xmlns:p14="http://schemas.microsoft.com/office/powerpoint/2010/main" val="393775968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Divider W1_Lem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8367EBE-ACE4-6A4A-8194-81828A72B691}"/>
              </a:ext>
            </a:extLst>
          </p:cNvPr>
          <p:cNvSpPr/>
          <p:nvPr userDrawn="1"/>
        </p:nvSpPr>
        <p:spPr bwMode="auto">
          <a:xfrm>
            <a:off x="7140899" y="1354039"/>
            <a:ext cx="5051100" cy="3286926"/>
          </a:xfrm>
          <a:prstGeom prst="rect">
            <a:avLst/>
          </a:prstGeom>
          <a:solidFill>
            <a:srgbClr val="FEC10D"/>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a:ln>
                <a:noFill/>
              </a:ln>
              <a:solidFill>
                <a:schemeClr val="bg1"/>
              </a:solidFill>
              <a:effectLst/>
              <a:latin typeface="Arial" charset="0"/>
            </a:endParaRPr>
          </a:p>
        </p:txBody>
      </p:sp>
      <p:sp>
        <p:nvSpPr>
          <p:cNvPr id="9" name="Rectangle 8">
            <a:extLst>
              <a:ext uri="{FF2B5EF4-FFF2-40B4-BE49-F238E27FC236}">
                <a16:creationId xmlns:a16="http://schemas.microsoft.com/office/drawing/2014/main" id="{433B9AE8-D471-4240-AAF9-7F4A822FF5B3}"/>
              </a:ext>
            </a:extLst>
          </p:cNvPr>
          <p:cNvSpPr/>
          <p:nvPr userDrawn="1"/>
        </p:nvSpPr>
        <p:spPr bwMode="auto">
          <a:xfrm>
            <a:off x="-2" y="1354039"/>
            <a:ext cx="1753954" cy="3286926"/>
          </a:xfrm>
          <a:prstGeom prst="rect">
            <a:avLst/>
          </a:prstGeom>
          <a:solidFill>
            <a:srgbClr val="FEC10D"/>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a:ln>
                <a:noFill/>
              </a:ln>
              <a:solidFill>
                <a:schemeClr val="bg1"/>
              </a:solidFill>
              <a:effectLst/>
              <a:latin typeface="Arial" charset="0"/>
            </a:endParaRPr>
          </a:p>
        </p:txBody>
      </p:sp>
      <p:sp>
        <p:nvSpPr>
          <p:cNvPr id="10" name="Title 5">
            <a:extLst>
              <a:ext uri="{FF2B5EF4-FFF2-40B4-BE49-F238E27FC236}">
                <a16:creationId xmlns:a16="http://schemas.microsoft.com/office/drawing/2014/main" id="{BA38D267-B215-E146-94C8-2EA867ED1E60}"/>
              </a:ext>
            </a:extLst>
          </p:cNvPr>
          <p:cNvSpPr>
            <a:spLocks noGrp="1"/>
          </p:cNvSpPr>
          <p:nvPr>
            <p:ph type="title"/>
          </p:nvPr>
        </p:nvSpPr>
        <p:spPr>
          <a:xfrm>
            <a:off x="2055247" y="1527176"/>
            <a:ext cx="4906765" cy="2937249"/>
          </a:xfrm>
        </p:spPr>
        <p:txBody>
          <a:bodyPr vert="horz" lIns="0" tIns="0" rIns="0" bIns="0" rtlCol="0" anchor="ctr">
            <a:noAutofit/>
          </a:bodyPr>
          <a:lstStyle>
            <a:lvl1pPr>
              <a:lnSpc>
                <a:spcPct val="100000"/>
              </a:lnSpc>
              <a:defRPr lang="en-US" sz="3200" b="0">
                <a:solidFill>
                  <a:schemeClr val="accent1"/>
                </a:solidFill>
                <a:latin typeface="+mj-lt"/>
                <a:ea typeface="+mn-ea"/>
                <a:cs typeface="Arial Black" panose="020B0604020202020204" pitchFamily="34" charset="0"/>
              </a:defRPr>
            </a:lvl1pPr>
          </a:lstStyle>
          <a:p>
            <a:pPr lvl="0">
              <a:spcBef>
                <a:spcPts val="0"/>
              </a:spcBef>
              <a:buClr>
                <a:schemeClr val="tx1"/>
              </a:buClr>
              <a:buSzPct val="90000"/>
              <a:buFont typeface="Wingdings" panose="05000000000000000000" pitchFamily="2" charset="2"/>
              <a:buNone/>
            </a:pPr>
            <a:endParaRPr lang="en-US"/>
          </a:p>
        </p:txBody>
      </p:sp>
    </p:spTree>
    <p:extLst>
      <p:ext uri="{BB962C8B-B14F-4D97-AF65-F5344CB8AC3E}">
        <p14:creationId xmlns:p14="http://schemas.microsoft.com/office/powerpoint/2010/main" val="60148914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Divider W1_Ros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8367EBE-ACE4-6A4A-8194-81828A72B691}"/>
              </a:ext>
            </a:extLst>
          </p:cNvPr>
          <p:cNvSpPr/>
          <p:nvPr userDrawn="1"/>
        </p:nvSpPr>
        <p:spPr bwMode="auto">
          <a:xfrm>
            <a:off x="7140899" y="1354039"/>
            <a:ext cx="5051100" cy="3286926"/>
          </a:xfrm>
          <a:prstGeom prst="rect">
            <a:avLst/>
          </a:prstGeom>
          <a:solidFill>
            <a:srgbClr val="E81159"/>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a:ln>
                <a:noFill/>
              </a:ln>
              <a:solidFill>
                <a:schemeClr val="bg1"/>
              </a:solidFill>
              <a:effectLst/>
              <a:latin typeface="Arial" charset="0"/>
            </a:endParaRPr>
          </a:p>
        </p:txBody>
      </p:sp>
      <p:sp>
        <p:nvSpPr>
          <p:cNvPr id="9" name="Rectangle 8">
            <a:extLst>
              <a:ext uri="{FF2B5EF4-FFF2-40B4-BE49-F238E27FC236}">
                <a16:creationId xmlns:a16="http://schemas.microsoft.com/office/drawing/2014/main" id="{433B9AE8-D471-4240-AAF9-7F4A822FF5B3}"/>
              </a:ext>
            </a:extLst>
          </p:cNvPr>
          <p:cNvSpPr/>
          <p:nvPr userDrawn="1"/>
        </p:nvSpPr>
        <p:spPr bwMode="auto">
          <a:xfrm>
            <a:off x="-2" y="1354039"/>
            <a:ext cx="1753954" cy="3286926"/>
          </a:xfrm>
          <a:prstGeom prst="rect">
            <a:avLst/>
          </a:prstGeom>
          <a:solidFill>
            <a:srgbClr val="E81159"/>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a:ln>
                <a:noFill/>
              </a:ln>
              <a:solidFill>
                <a:schemeClr val="bg1"/>
              </a:solidFill>
              <a:effectLst/>
              <a:latin typeface="Arial" charset="0"/>
            </a:endParaRPr>
          </a:p>
        </p:txBody>
      </p:sp>
      <p:sp>
        <p:nvSpPr>
          <p:cNvPr id="10" name="Title 5">
            <a:extLst>
              <a:ext uri="{FF2B5EF4-FFF2-40B4-BE49-F238E27FC236}">
                <a16:creationId xmlns:a16="http://schemas.microsoft.com/office/drawing/2014/main" id="{BA38D267-B215-E146-94C8-2EA867ED1E60}"/>
              </a:ext>
            </a:extLst>
          </p:cNvPr>
          <p:cNvSpPr>
            <a:spLocks noGrp="1"/>
          </p:cNvSpPr>
          <p:nvPr>
            <p:ph type="title"/>
          </p:nvPr>
        </p:nvSpPr>
        <p:spPr>
          <a:xfrm>
            <a:off x="2055247" y="1527176"/>
            <a:ext cx="4906765" cy="2937249"/>
          </a:xfrm>
        </p:spPr>
        <p:txBody>
          <a:bodyPr vert="horz" lIns="0" tIns="0" rIns="0" bIns="0" rtlCol="0" anchor="ctr">
            <a:noAutofit/>
          </a:bodyPr>
          <a:lstStyle>
            <a:lvl1pPr>
              <a:lnSpc>
                <a:spcPct val="100000"/>
              </a:lnSpc>
              <a:defRPr lang="en-US" sz="3200" b="0">
                <a:solidFill>
                  <a:schemeClr val="accent1"/>
                </a:solidFill>
                <a:latin typeface="+mj-lt"/>
                <a:ea typeface="+mn-ea"/>
                <a:cs typeface="Arial Black" panose="020B0604020202020204" pitchFamily="34" charset="0"/>
              </a:defRPr>
            </a:lvl1pPr>
          </a:lstStyle>
          <a:p>
            <a:pPr lvl="0">
              <a:spcBef>
                <a:spcPts val="0"/>
              </a:spcBef>
              <a:buClr>
                <a:schemeClr val="tx1"/>
              </a:buClr>
              <a:buSzPct val="90000"/>
              <a:buFont typeface="Wingdings" panose="05000000000000000000" pitchFamily="2" charset="2"/>
              <a:buNone/>
            </a:pPr>
            <a:endParaRPr lang="en-US"/>
          </a:p>
        </p:txBody>
      </p:sp>
    </p:spTree>
    <p:extLst>
      <p:ext uri="{BB962C8B-B14F-4D97-AF65-F5344CB8AC3E}">
        <p14:creationId xmlns:p14="http://schemas.microsoft.com/office/powerpoint/2010/main" val="22190986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0831663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Title Slide_Govt 3">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2"/>
            </p:custDataLst>
            <p:extLst>
              <p:ext uri="{D42A27DB-BD31-4B8C-83A1-F6EECF244321}">
                <p14:modId xmlns:p14="http://schemas.microsoft.com/office/powerpoint/2010/main" val="254987745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9220" name="think-cell Slide" r:id="rId5" imgW="395" imgH="394" progId="TCLayout.ActiveDocument.1">
                  <p:embed/>
                </p:oleObj>
              </mc:Choice>
              <mc:Fallback>
                <p:oleObj name="think-cell Slide" r:id="rId5" imgW="395" imgH="394" progId="TCLayout.ActiveDocument.1">
                  <p:embed/>
                  <p:pic>
                    <p:nvPicPr>
                      <p:cNvPr id="4" name="Object 3"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Rectangle 2" hidden="1"/>
          <p:cNvSpPr/>
          <p:nvPr userDrawn="1">
            <p:custDataLst>
              <p:tags r:id="rId3"/>
            </p:custDataLst>
          </p:nvPr>
        </p:nvSpPr>
        <p:spPr>
          <a:xfrm>
            <a:off x="0" y="0"/>
            <a:ext cx="158750" cy="158750"/>
          </a:xfrm>
          <a:prstGeom prst="rect">
            <a:avLst/>
          </a:pr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90000"/>
              </a:lnSpc>
              <a:spcBef>
                <a:spcPct val="0"/>
              </a:spcBef>
              <a:spcAft>
                <a:spcPct val="0"/>
              </a:spcAft>
            </a:pPr>
            <a:endParaRPr lang="en-US" sz="3600" b="0" i="0" baseline="0" dirty="0">
              <a:latin typeface="Arial Black" panose="020B0A04020102020204" pitchFamily="34" charset="0"/>
              <a:ea typeface="+mj-ea"/>
              <a:cs typeface="+mj-cs"/>
              <a:sym typeface="Arial Black" panose="020B0A04020102020204" pitchFamily="34" charset="0"/>
            </a:endParaRPr>
          </a:p>
        </p:txBody>
      </p:sp>
    </p:spTree>
    <p:extLst>
      <p:ext uri="{BB962C8B-B14F-4D97-AF65-F5344CB8AC3E}">
        <p14:creationId xmlns:p14="http://schemas.microsoft.com/office/powerpoint/2010/main" val="402688178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7" name="Content Placeholder 6"/>
          <p:cNvSpPr>
            <a:spLocks noGrp="1"/>
          </p:cNvSpPr>
          <p:nvPr>
            <p:ph sz="quarter" idx="10" hasCustomPrompt="1"/>
          </p:nvPr>
        </p:nvSpPr>
        <p:spPr>
          <a:xfrm>
            <a:off x="457200" y="1343025"/>
            <a:ext cx="11276013" cy="4645023"/>
          </a:xfrm>
          <a:prstGeom prst="rect">
            <a:avLst/>
          </a:prstGeom>
        </p:spPr>
        <p:txBody>
          <a:bodyPr/>
          <a:lstStyle>
            <a:lvl1pPr marL="228600" marR="0" indent="-228600" algn="l" defTabSz="914400" rtl="0" eaLnBrk="1" fontAlgn="auto" latinLnBrk="0" hangingPunct="1">
              <a:lnSpc>
                <a:spcPct val="100000"/>
              </a:lnSpc>
              <a:spcBef>
                <a:spcPts val="0"/>
              </a:spcBef>
              <a:spcAft>
                <a:spcPts val="1200"/>
              </a:spcAft>
              <a:buClr>
                <a:schemeClr val="tx2"/>
              </a:buClr>
              <a:buSzPct val="100000"/>
              <a:buFont typeface="Wingdings" panose="05000000000000000000" pitchFamily="2" charset="2"/>
              <a:buChar char="§"/>
              <a:tabLst/>
              <a:defRPr lang="en-US" sz="1600" kern="1200" dirty="0" smtClean="0">
                <a:solidFill>
                  <a:schemeClr val="tx1"/>
                </a:solidFill>
                <a:latin typeface="+mn-lt"/>
                <a:ea typeface="+mn-ea"/>
                <a:cs typeface="+mn-cs"/>
              </a:defRPr>
            </a:lvl1pPr>
            <a:lvl2pPr marL="457200" indent="-228600">
              <a:defRPr lang="en-US" sz="1600" kern="1200" dirty="0" smtClean="0">
                <a:solidFill>
                  <a:schemeClr val="tx1"/>
                </a:solidFill>
                <a:latin typeface="+mn-lt"/>
                <a:ea typeface="+mn-ea"/>
                <a:cs typeface="+mn-cs"/>
              </a:defRPr>
            </a:lvl2pPr>
            <a:lvl3pPr marL="682625" indent="-225425">
              <a:buFont typeface="Wingdings" panose="05000000000000000000" pitchFamily="2" charset="2"/>
              <a:buChar char="§"/>
              <a:defRPr lang="en-US" sz="1600" kern="1200" dirty="0" smtClean="0">
                <a:solidFill>
                  <a:schemeClr val="tx1"/>
                </a:solidFill>
                <a:latin typeface="+mn-lt"/>
                <a:ea typeface="+mn-ea"/>
                <a:cs typeface="+mn-cs"/>
              </a:defRPr>
            </a:lvl3pPr>
            <a:lvl4pPr marL="914400" indent="-228600">
              <a:buSzPct val="100000"/>
              <a:buFont typeface="Arial" panose="020B0604020202020204" pitchFamily="34" charset="0"/>
              <a:buChar char="–"/>
              <a:defRPr lang="en-US" sz="1600" kern="1200" dirty="0" smtClean="0">
                <a:solidFill>
                  <a:schemeClr val="tx1"/>
                </a:solidFill>
                <a:latin typeface="+mn-lt"/>
                <a:ea typeface="+mn-ea"/>
                <a:cs typeface="+mn-cs"/>
              </a:defRPr>
            </a:lvl4pPr>
            <a:lvl5pPr marL="1146175" indent="-231775">
              <a:buFont typeface="Wingdings" panose="05000000000000000000" pitchFamily="2" charset="2"/>
              <a:buChar char="§"/>
              <a:defRPr lang="en-US" sz="1600" kern="1200" dirty="0">
                <a:solidFill>
                  <a:schemeClr val="tx1"/>
                </a:solidFill>
                <a:latin typeface="+mn-lt"/>
                <a:ea typeface="+mn-ea"/>
                <a:cs typeface="+mn-cs"/>
              </a:defRPr>
            </a:lvl5pPr>
          </a:lstStyle>
          <a:p>
            <a:pPr marL="228600" marR="0" lvl="0" indent="-228600" algn="l" defTabSz="914400" rtl="0" eaLnBrk="1" fontAlgn="auto" latinLnBrk="0" hangingPunct="1">
              <a:lnSpc>
                <a:spcPct val="100000"/>
              </a:lnSpc>
              <a:spcBef>
                <a:spcPts val="0"/>
              </a:spcBef>
              <a:spcAft>
                <a:spcPts val="1200"/>
              </a:spcAft>
              <a:buClr>
                <a:schemeClr val="tx2"/>
              </a:buClr>
              <a:buSzPct val="100000"/>
              <a:buFont typeface="Wingdings" panose="05000000000000000000" pitchFamily="2" charset="2"/>
              <a:buChar char="§"/>
              <a:tabLst/>
              <a:defRPr/>
            </a:pPr>
            <a:r>
              <a:rPr lang="en-US"/>
              <a:t>Click to edit text</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8911600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cSld name="Confidential: 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63EDF4-9D7B-4AB1-8CE3-9812257262A7}"/>
              </a:ext>
            </a:extLst>
          </p:cNvPr>
          <p:cNvSpPr>
            <a:spLocks noGrp="1"/>
          </p:cNvSpPr>
          <p:nvPr>
            <p:ph type="title"/>
          </p:nvPr>
        </p:nvSpPr>
        <p:spPr>
          <a:xfrm>
            <a:off x="264460" y="78264"/>
            <a:ext cx="11616765" cy="674781"/>
          </a:xfrm>
          <a:prstGeom prst="rect">
            <a:avLst/>
          </a:prstGeom>
        </p:spPr>
        <p:txBody>
          <a:bodyPr anchor="ctr"/>
          <a:lstStyle>
            <a:lvl1pPr algn="l">
              <a:defRPr sz="3600" b="1">
                <a:latin typeface="+mj-lt"/>
                <a:cs typeface="Arial" panose="020B0604020202020204" pitchFamily="34" charset="0"/>
              </a:defRPr>
            </a:lvl1pPr>
          </a:lstStyle>
          <a:p>
            <a:r>
              <a:rPr lang="en-US" dirty="0"/>
              <a:t>Click to edit Master title style</a:t>
            </a:r>
          </a:p>
        </p:txBody>
      </p:sp>
    </p:spTree>
    <p:extLst>
      <p:ext uri="{BB962C8B-B14F-4D97-AF65-F5344CB8AC3E}">
        <p14:creationId xmlns:p14="http://schemas.microsoft.com/office/powerpoint/2010/main" val="265787204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cSld name="Confidential: TItle +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63EDF4-9D7B-4AB1-8CE3-9812257262A7}"/>
              </a:ext>
            </a:extLst>
          </p:cNvPr>
          <p:cNvSpPr>
            <a:spLocks noGrp="1"/>
          </p:cNvSpPr>
          <p:nvPr>
            <p:ph type="title"/>
          </p:nvPr>
        </p:nvSpPr>
        <p:spPr>
          <a:xfrm>
            <a:off x="264460" y="78264"/>
            <a:ext cx="11616765" cy="674781"/>
          </a:xfrm>
          <a:prstGeom prst="rect">
            <a:avLst/>
          </a:prstGeom>
        </p:spPr>
        <p:txBody>
          <a:bodyPr anchor="ctr"/>
          <a:lstStyle>
            <a:lvl1pPr algn="l">
              <a:defRPr sz="3600" b="1">
                <a:latin typeface="+mj-lt"/>
                <a:cs typeface="Arial" panose="020B0604020202020204" pitchFamily="34" charset="0"/>
              </a:defRPr>
            </a:lvl1pPr>
          </a:lstStyle>
          <a:p>
            <a:r>
              <a:rPr lang="en-US" dirty="0"/>
              <a:t>Click to edit Master title style</a:t>
            </a:r>
          </a:p>
        </p:txBody>
      </p:sp>
      <p:sp>
        <p:nvSpPr>
          <p:cNvPr id="4" name="Content Placeholder 3">
            <a:extLst>
              <a:ext uri="{FF2B5EF4-FFF2-40B4-BE49-F238E27FC236}">
                <a16:creationId xmlns:a16="http://schemas.microsoft.com/office/drawing/2014/main" id="{74D25293-95E4-4BDF-A3E4-BB5C25B4C770}"/>
              </a:ext>
            </a:extLst>
          </p:cNvPr>
          <p:cNvSpPr>
            <a:spLocks noGrp="1"/>
          </p:cNvSpPr>
          <p:nvPr>
            <p:ph sz="quarter" idx="10"/>
          </p:nvPr>
        </p:nvSpPr>
        <p:spPr>
          <a:xfrm>
            <a:off x="383117" y="1084268"/>
            <a:ext cx="11402483" cy="4994275"/>
          </a:xfrm>
          <a:prstGeom prst="rect">
            <a:avLst/>
          </a:prstGeom>
        </p:spPr>
        <p:txBody>
          <a:bodyPr/>
          <a:lstStyle>
            <a:lvl1pPr>
              <a:defRPr sz="2800">
                <a:latin typeface="Arial" panose="020B0604020202020204" pitchFamily="34" charset="0"/>
                <a:cs typeface="Arial" panose="020B0604020202020204" pitchFamily="34" charset="0"/>
              </a:defRPr>
            </a:lvl1pPr>
            <a:lvl2pPr marL="557199" indent="-214308">
              <a:buFont typeface="Arial" panose="020B0604020202020204" pitchFamily="34" charset="0"/>
              <a:buChar char="•"/>
              <a:defRPr sz="24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marL="1200120" indent="-171446">
              <a:buFont typeface="Arial" panose="020B0604020202020204" pitchFamily="34" charset="0"/>
              <a:buChar char="•"/>
              <a:defRPr sz="1400">
                <a:latin typeface="Arial" panose="020B0604020202020204" pitchFamily="34" charset="0"/>
                <a:cs typeface="Arial" panose="020B0604020202020204" pitchFamily="34" charset="0"/>
              </a:defRPr>
            </a:lvl4pPr>
            <a:lvl5pPr marL="1543012" indent="-171446">
              <a:buFont typeface="Arial" panose="020B0604020202020204" pitchFamily="34" charset="0"/>
              <a:buChar char="•"/>
              <a:defRPr sz="140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90399567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cSld name="Title and Conten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4EDECE2-F9F2-4351-A826-ACD78703CADF}"/>
              </a:ext>
            </a:extLst>
          </p:cNvPr>
          <p:cNvSpPr>
            <a:spLocks noGrp="1"/>
          </p:cNvSpPr>
          <p:nvPr>
            <p:ph type="title" hasCustomPrompt="1"/>
          </p:nvPr>
        </p:nvSpPr>
        <p:spPr/>
        <p:txBody>
          <a:bodyPr/>
          <a:lstStyle/>
          <a:p>
            <a:r>
              <a:rPr lang="en-US" dirty="0"/>
              <a:t>Click to edit title</a:t>
            </a:r>
          </a:p>
        </p:txBody>
      </p:sp>
      <p:sp>
        <p:nvSpPr>
          <p:cNvPr id="3" name="Content Placeholder 2"/>
          <p:cNvSpPr>
            <a:spLocks noGrp="1"/>
          </p:cNvSpPr>
          <p:nvPr>
            <p:ph idx="1" hasCustomPrompt="1"/>
          </p:nvPr>
        </p:nvSpPr>
        <p:spPr/>
        <p:txBody>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26562932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39365974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Title Slide B1_Surf">
    <p:spTree>
      <p:nvGrpSpPr>
        <p:cNvPr id="1" name=""/>
        <p:cNvGrpSpPr/>
        <p:nvPr/>
      </p:nvGrpSpPr>
      <p:grpSpPr>
        <a:xfrm>
          <a:off x="0" y="0"/>
          <a:ext cx="0" cy="0"/>
          <a:chOff x="0" y="0"/>
          <a:chExt cx="0" cy="0"/>
        </a:xfrm>
      </p:grpSpPr>
      <p:sp>
        <p:nvSpPr>
          <p:cNvPr id="9" name="Focus Frame 2"/>
          <p:cNvSpPr>
            <a:spLocks noChangeAspect="1"/>
          </p:cNvSpPr>
          <p:nvPr userDrawn="1"/>
        </p:nvSpPr>
        <p:spPr bwMode="blackWhite">
          <a:xfrm>
            <a:off x="7058822" y="1343025"/>
            <a:ext cx="160433" cy="3291840"/>
          </a:xfrm>
          <a:prstGeom prst="rect">
            <a:avLst/>
          </a:prstGeom>
          <a:solidFill>
            <a:srgbClr val="06C4B0"/>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a:ln>
                <a:noFill/>
              </a:ln>
              <a:solidFill>
                <a:schemeClr val="bg1"/>
              </a:solidFill>
              <a:effectLst/>
              <a:latin typeface="Arial" charset="0"/>
            </a:endParaRPr>
          </a:p>
        </p:txBody>
      </p:sp>
      <p:sp>
        <p:nvSpPr>
          <p:cNvPr id="12" name="Focus Frame 2"/>
          <p:cNvSpPr>
            <a:spLocks noChangeAspect="1"/>
          </p:cNvSpPr>
          <p:nvPr userDrawn="1"/>
        </p:nvSpPr>
        <p:spPr bwMode="blackWhite">
          <a:xfrm>
            <a:off x="1588464" y="1343025"/>
            <a:ext cx="160433" cy="3291840"/>
          </a:xfrm>
          <a:prstGeom prst="rect">
            <a:avLst/>
          </a:prstGeom>
          <a:solidFill>
            <a:srgbClr val="06C4B0"/>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a:ln>
                <a:noFill/>
              </a:ln>
              <a:solidFill>
                <a:schemeClr val="bg1"/>
              </a:solidFill>
              <a:effectLst/>
              <a:latin typeface="Arial" charset="0"/>
            </a:endParaRPr>
          </a:p>
        </p:txBody>
      </p:sp>
      <p:sp>
        <p:nvSpPr>
          <p:cNvPr id="13" name="Text Placeholder 4"/>
          <p:cNvSpPr>
            <a:spLocks noGrp="1"/>
          </p:cNvSpPr>
          <p:nvPr>
            <p:ph type="body" sz="quarter" idx="10" hasCustomPrompt="1"/>
          </p:nvPr>
        </p:nvSpPr>
        <p:spPr>
          <a:xfrm>
            <a:off x="2166861" y="3804785"/>
            <a:ext cx="4545024" cy="553998"/>
          </a:xfrm>
          <a:prstGeom prst="rect">
            <a:avLst/>
          </a:prstGeom>
        </p:spPr>
        <p:txBody>
          <a:bodyPr wrap="square">
            <a:spAutoFit/>
          </a:bodyPr>
          <a:lstStyle>
            <a:lvl1pPr marL="0" indent="0">
              <a:lnSpc>
                <a:spcPct val="100000"/>
              </a:lnSpc>
              <a:spcAft>
                <a:spcPts val="0"/>
              </a:spcAft>
              <a:buNone/>
              <a:defRPr sz="1800" baseline="0"/>
            </a:lvl1pPr>
            <a:lvl2pPr marL="0" indent="0">
              <a:buNone/>
              <a:defRPr/>
            </a:lvl2pPr>
            <a:lvl3pPr marL="0" indent="0">
              <a:buNone/>
              <a:defRPr/>
            </a:lvl3pPr>
            <a:lvl4pPr marL="0" indent="0">
              <a:buNone/>
              <a:defRPr/>
            </a:lvl4pPr>
            <a:lvl5pPr marL="0" indent="0">
              <a:buNone/>
              <a:defRPr/>
            </a:lvl5pPr>
          </a:lstStyle>
          <a:p>
            <a:pPr lvl="0"/>
            <a:r>
              <a:rPr lang="en-US"/>
              <a:t>Presenter Name</a:t>
            </a:r>
            <a:br>
              <a:rPr lang="en-US"/>
            </a:br>
            <a:r>
              <a:rPr lang="en-US"/>
              <a:t>Date</a:t>
            </a:r>
          </a:p>
        </p:txBody>
      </p:sp>
      <p:sp>
        <p:nvSpPr>
          <p:cNvPr id="16" name="Title 1"/>
          <p:cNvSpPr>
            <a:spLocks noGrp="1"/>
          </p:cNvSpPr>
          <p:nvPr>
            <p:ph type="ctrTitle"/>
          </p:nvPr>
        </p:nvSpPr>
        <p:spPr>
          <a:xfrm>
            <a:off x="2166861" y="1687986"/>
            <a:ext cx="4545024" cy="1994392"/>
          </a:xfrm>
        </p:spPr>
        <p:txBody>
          <a:bodyPr wrap="square" anchor="ctr" anchorCtr="0">
            <a:noAutofit/>
          </a:bodyPr>
          <a:lstStyle>
            <a:lvl1pPr algn="l">
              <a:defRPr sz="3600"/>
            </a:lvl1pPr>
          </a:lstStyle>
          <a:p>
            <a:endParaRPr lang="en-US"/>
          </a:p>
        </p:txBody>
      </p:sp>
      <p:sp>
        <p:nvSpPr>
          <p:cNvPr id="11" name="TextBox 10"/>
          <p:cNvSpPr txBox="1"/>
          <p:nvPr userDrawn="1"/>
        </p:nvSpPr>
        <p:spPr bwMode="gray">
          <a:xfrm>
            <a:off x="460257" y="6196507"/>
            <a:ext cx="7048908" cy="323165"/>
          </a:xfrm>
          <a:prstGeom prst="rect">
            <a:avLst/>
          </a:prstGeom>
          <a:noFill/>
        </p:spPr>
        <p:txBody>
          <a:bodyPr wrap="square" lIns="0" tIns="0" rIns="0" bIns="0" anchor="t" anchorCtr="0">
            <a:spAutoFit/>
          </a:bodyPr>
          <a:lstStyle/>
          <a:p>
            <a:pPr algn="l" eaLnBrk="0" hangingPunct="0">
              <a:lnSpc>
                <a:spcPct val="100000"/>
              </a:lnSpc>
              <a:spcBef>
                <a:spcPts val="0"/>
              </a:spcBef>
              <a:spcAft>
                <a:spcPts val="0"/>
              </a:spcAft>
              <a:defRPr/>
            </a:pPr>
            <a:r>
              <a:rPr lang="en-US" sz="700" b="0" i="0" u="none" strike="noStrike" kern="1200" dirty="0">
                <a:solidFill>
                  <a:schemeClr val="tx1"/>
                </a:solidFill>
                <a:effectLst/>
                <a:latin typeface="Arial" charset="0"/>
                <a:ea typeface="Arial Unicode MS" pitchFamily="34" charset="-128"/>
                <a:cs typeface="Arial Unicode MS" pitchFamily="34" charset="-128"/>
              </a:rPr>
              <a:t>© 2022 Gartner, Inc. and/or its affiliates. All rights reserved. Gartner is a registered trademark of Gartner, Inc. or its affiliates. This presentation, including all supporting materials, is proprietary to Gartner, Inc. and/or its affiliates and is for the sole internal use of the intended recipients. Because this presentation may contain information that is confidential, proprietary or otherwise legally protected, it may not be further copied, distributed or publicly displayed without the express written permission of Gartner, Inc. or its affiliates.</a:t>
            </a:r>
            <a:endParaRPr lang="en-US" sz="700" dirty="0">
              <a:solidFill>
                <a:schemeClr val="tx1"/>
              </a:solidFill>
              <a:ea typeface="Arial Unicode MS" pitchFamily="34" charset="-128"/>
              <a:cs typeface="Arial Unicode MS" pitchFamily="34" charset="-128"/>
            </a:endParaRPr>
          </a:p>
        </p:txBody>
      </p:sp>
      <p:pic>
        <p:nvPicPr>
          <p:cNvPr id="3" name="Picture 2">
            <a:extLst>
              <a:ext uri="{FF2B5EF4-FFF2-40B4-BE49-F238E27FC236}">
                <a16:creationId xmlns:a16="http://schemas.microsoft.com/office/drawing/2014/main" id="{6094D293-C9BF-4FCB-9A99-51E71F38CBF8}"/>
              </a:ext>
            </a:extLst>
          </p:cNvPr>
          <p:cNvPicPr>
            <a:picLocks noChangeAspect="1"/>
          </p:cNvPicPr>
          <p:nvPr userDrawn="1"/>
        </p:nvPicPr>
        <p:blipFill>
          <a:blip r:embed="rId2"/>
          <a:stretch>
            <a:fillRect/>
          </a:stretch>
        </p:blipFill>
        <p:spPr>
          <a:xfrm>
            <a:off x="9692640" y="6053328"/>
            <a:ext cx="2041210" cy="466344"/>
          </a:xfrm>
          <a:prstGeom prst="rect">
            <a:avLst/>
          </a:prstGeom>
        </p:spPr>
      </p:pic>
    </p:spTree>
    <p:extLst>
      <p:ext uri="{BB962C8B-B14F-4D97-AF65-F5344CB8AC3E}">
        <p14:creationId xmlns:p14="http://schemas.microsoft.com/office/powerpoint/2010/main" val="2598171142"/>
      </p:ext>
    </p:extLst>
  </p:cSld>
  <p:clrMapOvr>
    <a:masterClrMapping/>
  </p:clrMapOvr>
  <p:extLst>
    <p:ext uri="{DCECCB84-F9BA-43D5-87BE-67443E8EF086}">
      <p15:sldGuideLst xmlns:p15="http://schemas.microsoft.com/office/powerpoint/2012/main"/>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Title Slide B1_Steel">
    <p:spTree>
      <p:nvGrpSpPr>
        <p:cNvPr id="1" name=""/>
        <p:cNvGrpSpPr/>
        <p:nvPr/>
      </p:nvGrpSpPr>
      <p:grpSpPr>
        <a:xfrm>
          <a:off x="0" y="0"/>
          <a:ext cx="0" cy="0"/>
          <a:chOff x="0" y="0"/>
          <a:chExt cx="0" cy="0"/>
        </a:xfrm>
      </p:grpSpPr>
      <p:sp>
        <p:nvSpPr>
          <p:cNvPr id="9" name="Focus Frame 2"/>
          <p:cNvSpPr>
            <a:spLocks noChangeAspect="1"/>
          </p:cNvSpPr>
          <p:nvPr userDrawn="1"/>
        </p:nvSpPr>
        <p:spPr bwMode="blackWhite">
          <a:xfrm>
            <a:off x="7058822" y="1343025"/>
            <a:ext cx="160433" cy="3291840"/>
          </a:xfrm>
          <a:prstGeom prst="rect">
            <a:avLst/>
          </a:prstGeom>
          <a:solidFill>
            <a:srgbClr val="6F7878"/>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a:ln>
                <a:noFill/>
              </a:ln>
              <a:solidFill>
                <a:schemeClr val="bg1"/>
              </a:solidFill>
              <a:effectLst/>
              <a:latin typeface="Arial" charset="0"/>
            </a:endParaRPr>
          </a:p>
        </p:txBody>
      </p:sp>
      <p:sp>
        <p:nvSpPr>
          <p:cNvPr id="12" name="Focus Frame 2"/>
          <p:cNvSpPr>
            <a:spLocks noChangeAspect="1"/>
          </p:cNvSpPr>
          <p:nvPr userDrawn="1"/>
        </p:nvSpPr>
        <p:spPr bwMode="blackWhite">
          <a:xfrm>
            <a:off x="1588464" y="1343025"/>
            <a:ext cx="160433" cy="3291840"/>
          </a:xfrm>
          <a:prstGeom prst="rect">
            <a:avLst/>
          </a:prstGeom>
          <a:solidFill>
            <a:srgbClr val="6F7878"/>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a:ln>
                <a:noFill/>
              </a:ln>
              <a:solidFill>
                <a:schemeClr val="bg1"/>
              </a:solidFill>
              <a:effectLst/>
              <a:latin typeface="Arial" charset="0"/>
            </a:endParaRPr>
          </a:p>
        </p:txBody>
      </p:sp>
      <p:sp>
        <p:nvSpPr>
          <p:cNvPr id="13" name="Text Placeholder 4"/>
          <p:cNvSpPr>
            <a:spLocks noGrp="1"/>
          </p:cNvSpPr>
          <p:nvPr>
            <p:ph type="body" sz="quarter" idx="10" hasCustomPrompt="1"/>
          </p:nvPr>
        </p:nvSpPr>
        <p:spPr>
          <a:xfrm>
            <a:off x="2166861" y="3804785"/>
            <a:ext cx="4545024" cy="553998"/>
          </a:xfrm>
          <a:prstGeom prst="rect">
            <a:avLst/>
          </a:prstGeom>
        </p:spPr>
        <p:txBody>
          <a:bodyPr wrap="square">
            <a:spAutoFit/>
          </a:bodyPr>
          <a:lstStyle>
            <a:lvl1pPr marL="0" indent="0">
              <a:lnSpc>
                <a:spcPct val="100000"/>
              </a:lnSpc>
              <a:spcAft>
                <a:spcPts val="0"/>
              </a:spcAft>
              <a:buNone/>
              <a:defRPr sz="1800" baseline="0"/>
            </a:lvl1pPr>
            <a:lvl2pPr marL="0" indent="0">
              <a:buNone/>
              <a:defRPr/>
            </a:lvl2pPr>
            <a:lvl3pPr marL="0" indent="0">
              <a:buNone/>
              <a:defRPr/>
            </a:lvl3pPr>
            <a:lvl4pPr marL="0" indent="0">
              <a:buNone/>
              <a:defRPr/>
            </a:lvl4pPr>
            <a:lvl5pPr marL="0" indent="0">
              <a:buNone/>
              <a:defRPr/>
            </a:lvl5pPr>
          </a:lstStyle>
          <a:p>
            <a:pPr lvl="0"/>
            <a:r>
              <a:rPr lang="en-US"/>
              <a:t>Presenter Name</a:t>
            </a:r>
            <a:br>
              <a:rPr lang="en-US"/>
            </a:br>
            <a:r>
              <a:rPr lang="en-US"/>
              <a:t>Date</a:t>
            </a:r>
          </a:p>
        </p:txBody>
      </p:sp>
      <p:sp>
        <p:nvSpPr>
          <p:cNvPr id="16" name="Title 1"/>
          <p:cNvSpPr>
            <a:spLocks noGrp="1"/>
          </p:cNvSpPr>
          <p:nvPr>
            <p:ph type="ctrTitle"/>
          </p:nvPr>
        </p:nvSpPr>
        <p:spPr>
          <a:xfrm>
            <a:off x="2166861" y="1687986"/>
            <a:ext cx="4545024" cy="1994392"/>
          </a:xfrm>
        </p:spPr>
        <p:txBody>
          <a:bodyPr wrap="square" anchor="ctr" anchorCtr="0">
            <a:noAutofit/>
          </a:bodyPr>
          <a:lstStyle>
            <a:lvl1pPr algn="l">
              <a:defRPr sz="3600"/>
            </a:lvl1pPr>
          </a:lstStyle>
          <a:p>
            <a:endParaRPr lang="en-US"/>
          </a:p>
        </p:txBody>
      </p:sp>
      <p:sp>
        <p:nvSpPr>
          <p:cNvPr id="11" name="TextBox 10"/>
          <p:cNvSpPr txBox="1"/>
          <p:nvPr userDrawn="1"/>
        </p:nvSpPr>
        <p:spPr bwMode="gray">
          <a:xfrm>
            <a:off x="460257" y="6196507"/>
            <a:ext cx="7048908" cy="323165"/>
          </a:xfrm>
          <a:prstGeom prst="rect">
            <a:avLst/>
          </a:prstGeom>
          <a:noFill/>
        </p:spPr>
        <p:txBody>
          <a:bodyPr wrap="square" lIns="0" tIns="0" rIns="0" bIns="0" anchor="t" anchorCtr="0">
            <a:spAutoFit/>
          </a:bodyPr>
          <a:lstStyle/>
          <a:p>
            <a:pPr algn="l" eaLnBrk="0" hangingPunct="0">
              <a:lnSpc>
                <a:spcPct val="100000"/>
              </a:lnSpc>
              <a:spcBef>
                <a:spcPts val="0"/>
              </a:spcBef>
              <a:spcAft>
                <a:spcPts val="0"/>
              </a:spcAft>
              <a:defRPr/>
            </a:pPr>
            <a:r>
              <a:rPr lang="en-US" sz="700" b="0" i="0" u="none" strike="noStrike" kern="1200" dirty="0">
                <a:solidFill>
                  <a:schemeClr val="tx1"/>
                </a:solidFill>
                <a:effectLst/>
                <a:latin typeface="Arial" charset="0"/>
                <a:ea typeface="Arial Unicode MS" pitchFamily="34" charset="-128"/>
                <a:cs typeface="Arial Unicode MS" pitchFamily="34" charset="-128"/>
              </a:rPr>
              <a:t>© 2022 Gartner, Inc. and/or its affiliates. All rights reserved. Gartner is a registered trademark of Gartner, Inc. or its affiliates. This presentation, including all supporting materials, is proprietary to Gartner, Inc. and/or its affiliates and is for the sole internal use of the intended recipients. Because this presentation may contain information that is confidential, proprietary or otherwise legally protected, it may not be further copied, distributed or publicly displayed without the express written permission of Gartner, Inc. or its affiliates.</a:t>
            </a:r>
            <a:endParaRPr lang="en-US" sz="700" dirty="0">
              <a:solidFill>
                <a:schemeClr val="tx1"/>
              </a:solidFill>
              <a:ea typeface="Arial Unicode MS" pitchFamily="34" charset="-128"/>
              <a:cs typeface="Arial Unicode MS" pitchFamily="34" charset="-128"/>
            </a:endParaRPr>
          </a:p>
        </p:txBody>
      </p:sp>
      <p:pic>
        <p:nvPicPr>
          <p:cNvPr id="3" name="Picture 2">
            <a:extLst>
              <a:ext uri="{FF2B5EF4-FFF2-40B4-BE49-F238E27FC236}">
                <a16:creationId xmlns:a16="http://schemas.microsoft.com/office/drawing/2014/main" id="{62CB6DD0-A0BB-4AF5-97D9-C667B0603CCE}"/>
              </a:ext>
            </a:extLst>
          </p:cNvPr>
          <p:cNvPicPr>
            <a:picLocks noChangeAspect="1"/>
          </p:cNvPicPr>
          <p:nvPr userDrawn="1"/>
        </p:nvPicPr>
        <p:blipFill>
          <a:blip r:embed="rId2"/>
          <a:stretch>
            <a:fillRect/>
          </a:stretch>
        </p:blipFill>
        <p:spPr>
          <a:xfrm>
            <a:off x="9692640" y="6053328"/>
            <a:ext cx="2041210" cy="466344"/>
          </a:xfrm>
          <a:prstGeom prst="rect">
            <a:avLst/>
          </a:prstGeom>
        </p:spPr>
      </p:pic>
    </p:spTree>
    <p:extLst>
      <p:ext uri="{BB962C8B-B14F-4D97-AF65-F5344CB8AC3E}">
        <p14:creationId xmlns:p14="http://schemas.microsoft.com/office/powerpoint/2010/main" val="2683118759"/>
      </p:ext>
    </p:extLst>
  </p:cSld>
  <p:clrMapOvr>
    <a:masterClrMapping/>
  </p:clrMapOvr>
  <p:extLst>
    <p:ext uri="{DCECCB84-F9BA-43D5-87BE-67443E8EF086}">
      <p15:sldGuideLst xmlns:p15="http://schemas.microsoft.com/office/powerpoint/2012/main"/>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Title Slide B1_Tang">
    <p:spTree>
      <p:nvGrpSpPr>
        <p:cNvPr id="1" name=""/>
        <p:cNvGrpSpPr/>
        <p:nvPr/>
      </p:nvGrpSpPr>
      <p:grpSpPr>
        <a:xfrm>
          <a:off x="0" y="0"/>
          <a:ext cx="0" cy="0"/>
          <a:chOff x="0" y="0"/>
          <a:chExt cx="0" cy="0"/>
        </a:xfrm>
      </p:grpSpPr>
      <p:sp>
        <p:nvSpPr>
          <p:cNvPr id="9" name="Focus Frame 2"/>
          <p:cNvSpPr>
            <a:spLocks noChangeAspect="1"/>
          </p:cNvSpPr>
          <p:nvPr userDrawn="1"/>
        </p:nvSpPr>
        <p:spPr bwMode="blackWhite">
          <a:xfrm>
            <a:off x="7058822" y="1343025"/>
            <a:ext cx="160433" cy="3291840"/>
          </a:xfrm>
          <a:prstGeom prst="rect">
            <a:avLst/>
          </a:prstGeom>
          <a:solidFill>
            <a:srgbClr val="FF540A"/>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a:ln>
                <a:noFill/>
              </a:ln>
              <a:solidFill>
                <a:schemeClr val="bg1"/>
              </a:solidFill>
              <a:effectLst/>
              <a:latin typeface="Arial" charset="0"/>
            </a:endParaRPr>
          </a:p>
        </p:txBody>
      </p:sp>
      <p:sp>
        <p:nvSpPr>
          <p:cNvPr id="12" name="Focus Frame 2"/>
          <p:cNvSpPr>
            <a:spLocks noChangeAspect="1"/>
          </p:cNvSpPr>
          <p:nvPr userDrawn="1"/>
        </p:nvSpPr>
        <p:spPr bwMode="blackWhite">
          <a:xfrm>
            <a:off x="1588464" y="1343025"/>
            <a:ext cx="160433" cy="3291840"/>
          </a:xfrm>
          <a:prstGeom prst="rect">
            <a:avLst/>
          </a:prstGeom>
          <a:solidFill>
            <a:srgbClr val="FF540A"/>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a:ln>
                <a:noFill/>
              </a:ln>
              <a:solidFill>
                <a:schemeClr val="bg1"/>
              </a:solidFill>
              <a:effectLst/>
              <a:latin typeface="Arial" charset="0"/>
            </a:endParaRPr>
          </a:p>
        </p:txBody>
      </p:sp>
      <p:sp>
        <p:nvSpPr>
          <p:cNvPr id="13" name="Text Placeholder 4"/>
          <p:cNvSpPr>
            <a:spLocks noGrp="1"/>
          </p:cNvSpPr>
          <p:nvPr>
            <p:ph type="body" sz="quarter" idx="10" hasCustomPrompt="1"/>
          </p:nvPr>
        </p:nvSpPr>
        <p:spPr>
          <a:xfrm>
            <a:off x="2166861" y="3804785"/>
            <a:ext cx="4545024" cy="553998"/>
          </a:xfrm>
          <a:prstGeom prst="rect">
            <a:avLst/>
          </a:prstGeom>
        </p:spPr>
        <p:txBody>
          <a:bodyPr wrap="square">
            <a:spAutoFit/>
          </a:bodyPr>
          <a:lstStyle>
            <a:lvl1pPr marL="0" indent="0">
              <a:lnSpc>
                <a:spcPct val="100000"/>
              </a:lnSpc>
              <a:spcAft>
                <a:spcPts val="0"/>
              </a:spcAft>
              <a:buNone/>
              <a:defRPr sz="1800" baseline="0"/>
            </a:lvl1pPr>
            <a:lvl2pPr marL="0" indent="0">
              <a:buNone/>
              <a:defRPr/>
            </a:lvl2pPr>
            <a:lvl3pPr marL="0" indent="0">
              <a:buNone/>
              <a:defRPr/>
            </a:lvl3pPr>
            <a:lvl4pPr marL="0" indent="0">
              <a:buNone/>
              <a:defRPr/>
            </a:lvl4pPr>
            <a:lvl5pPr marL="0" indent="0">
              <a:buNone/>
              <a:defRPr/>
            </a:lvl5pPr>
          </a:lstStyle>
          <a:p>
            <a:pPr lvl="0"/>
            <a:r>
              <a:rPr lang="en-US"/>
              <a:t>Presenter Name</a:t>
            </a:r>
            <a:br>
              <a:rPr lang="en-US"/>
            </a:br>
            <a:r>
              <a:rPr lang="en-US"/>
              <a:t>Date</a:t>
            </a:r>
          </a:p>
        </p:txBody>
      </p:sp>
      <p:sp>
        <p:nvSpPr>
          <p:cNvPr id="16" name="Title 1"/>
          <p:cNvSpPr>
            <a:spLocks noGrp="1"/>
          </p:cNvSpPr>
          <p:nvPr>
            <p:ph type="ctrTitle"/>
          </p:nvPr>
        </p:nvSpPr>
        <p:spPr>
          <a:xfrm>
            <a:off x="2166861" y="1687986"/>
            <a:ext cx="4545024" cy="1994392"/>
          </a:xfrm>
        </p:spPr>
        <p:txBody>
          <a:bodyPr wrap="square" anchor="ctr" anchorCtr="0">
            <a:noAutofit/>
          </a:bodyPr>
          <a:lstStyle>
            <a:lvl1pPr algn="l">
              <a:defRPr sz="3600"/>
            </a:lvl1pPr>
          </a:lstStyle>
          <a:p>
            <a:endParaRPr lang="en-US"/>
          </a:p>
        </p:txBody>
      </p:sp>
      <p:sp>
        <p:nvSpPr>
          <p:cNvPr id="11" name="TextBox 10"/>
          <p:cNvSpPr txBox="1"/>
          <p:nvPr userDrawn="1"/>
        </p:nvSpPr>
        <p:spPr bwMode="gray">
          <a:xfrm>
            <a:off x="460257" y="6196507"/>
            <a:ext cx="7048908" cy="323165"/>
          </a:xfrm>
          <a:prstGeom prst="rect">
            <a:avLst/>
          </a:prstGeom>
          <a:noFill/>
        </p:spPr>
        <p:txBody>
          <a:bodyPr wrap="square" lIns="0" tIns="0" rIns="0" bIns="0" anchor="t" anchorCtr="0">
            <a:spAutoFit/>
          </a:bodyPr>
          <a:lstStyle/>
          <a:p>
            <a:pPr algn="l" eaLnBrk="0" hangingPunct="0">
              <a:lnSpc>
                <a:spcPct val="100000"/>
              </a:lnSpc>
              <a:spcBef>
                <a:spcPts val="0"/>
              </a:spcBef>
              <a:spcAft>
                <a:spcPts val="0"/>
              </a:spcAft>
              <a:defRPr/>
            </a:pPr>
            <a:r>
              <a:rPr lang="en-US" sz="700" b="0" i="0" u="none" strike="noStrike" kern="1200" dirty="0">
                <a:solidFill>
                  <a:schemeClr val="tx1"/>
                </a:solidFill>
                <a:effectLst/>
                <a:latin typeface="Arial" charset="0"/>
                <a:ea typeface="Arial Unicode MS" pitchFamily="34" charset="-128"/>
                <a:cs typeface="Arial Unicode MS" pitchFamily="34" charset="-128"/>
              </a:rPr>
              <a:t>© 2022 Gartner, Inc. and/or its affiliates. All rights reserved. Gartner is a registered trademark of Gartner, Inc. or its affiliates. This presentation, including all supporting materials, is proprietary to Gartner, Inc. and/or its affiliates and is for the sole internal use of the intended recipients. Because this presentation may contain information that is confidential, proprietary or otherwise legally protected, it may not be further copied, distributed or publicly displayed without the express written permission of Gartner, Inc. or its affiliates.</a:t>
            </a:r>
            <a:endParaRPr lang="en-US" sz="700" dirty="0">
              <a:solidFill>
                <a:schemeClr val="tx1"/>
              </a:solidFill>
              <a:ea typeface="Arial Unicode MS" pitchFamily="34" charset="-128"/>
              <a:cs typeface="Arial Unicode MS" pitchFamily="34" charset="-128"/>
            </a:endParaRPr>
          </a:p>
        </p:txBody>
      </p:sp>
      <p:pic>
        <p:nvPicPr>
          <p:cNvPr id="3" name="Picture 2">
            <a:extLst>
              <a:ext uri="{FF2B5EF4-FFF2-40B4-BE49-F238E27FC236}">
                <a16:creationId xmlns:a16="http://schemas.microsoft.com/office/drawing/2014/main" id="{6858249E-64C9-42EC-BD9C-9CE96DE59DF4}"/>
              </a:ext>
            </a:extLst>
          </p:cNvPr>
          <p:cNvPicPr>
            <a:picLocks noChangeAspect="1"/>
          </p:cNvPicPr>
          <p:nvPr userDrawn="1"/>
        </p:nvPicPr>
        <p:blipFill>
          <a:blip r:embed="rId2"/>
          <a:stretch>
            <a:fillRect/>
          </a:stretch>
        </p:blipFill>
        <p:spPr>
          <a:xfrm>
            <a:off x="9692640" y="6053328"/>
            <a:ext cx="2041210" cy="466344"/>
          </a:xfrm>
          <a:prstGeom prst="rect">
            <a:avLst/>
          </a:prstGeom>
        </p:spPr>
      </p:pic>
    </p:spTree>
    <p:extLst>
      <p:ext uri="{BB962C8B-B14F-4D97-AF65-F5344CB8AC3E}">
        <p14:creationId xmlns:p14="http://schemas.microsoft.com/office/powerpoint/2010/main" val="2512242094"/>
      </p:ext>
    </p:extLst>
  </p:cSld>
  <p:clrMapOvr>
    <a:masterClrMapping/>
  </p:clrMapOvr>
  <p:extLst>
    <p:ext uri="{DCECCB84-F9BA-43D5-87BE-67443E8EF086}">
      <p15:sldGuideLst xmlns:p15="http://schemas.microsoft.com/office/powerpoint/2012/main"/>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Title Slide B1_Lemon">
    <p:spTree>
      <p:nvGrpSpPr>
        <p:cNvPr id="1" name=""/>
        <p:cNvGrpSpPr/>
        <p:nvPr/>
      </p:nvGrpSpPr>
      <p:grpSpPr>
        <a:xfrm>
          <a:off x="0" y="0"/>
          <a:ext cx="0" cy="0"/>
          <a:chOff x="0" y="0"/>
          <a:chExt cx="0" cy="0"/>
        </a:xfrm>
      </p:grpSpPr>
      <p:sp>
        <p:nvSpPr>
          <p:cNvPr id="9" name="Focus Frame 2"/>
          <p:cNvSpPr>
            <a:spLocks noChangeAspect="1"/>
          </p:cNvSpPr>
          <p:nvPr userDrawn="1"/>
        </p:nvSpPr>
        <p:spPr bwMode="blackWhite">
          <a:xfrm>
            <a:off x="7058822" y="1343025"/>
            <a:ext cx="160433" cy="3291840"/>
          </a:xfrm>
          <a:prstGeom prst="rect">
            <a:avLst/>
          </a:prstGeom>
          <a:solidFill>
            <a:srgbClr val="FEC10D"/>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a:ln>
                <a:noFill/>
              </a:ln>
              <a:solidFill>
                <a:schemeClr val="bg1"/>
              </a:solidFill>
              <a:effectLst/>
              <a:latin typeface="Arial" charset="0"/>
            </a:endParaRPr>
          </a:p>
        </p:txBody>
      </p:sp>
      <p:sp>
        <p:nvSpPr>
          <p:cNvPr id="12" name="Focus Frame 2"/>
          <p:cNvSpPr>
            <a:spLocks noChangeAspect="1"/>
          </p:cNvSpPr>
          <p:nvPr userDrawn="1"/>
        </p:nvSpPr>
        <p:spPr bwMode="blackWhite">
          <a:xfrm>
            <a:off x="1588464" y="1343025"/>
            <a:ext cx="160433" cy="3291840"/>
          </a:xfrm>
          <a:prstGeom prst="rect">
            <a:avLst/>
          </a:prstGeom>
          <a:solidFill>
            <a:srgbClr val="FEC10D"/>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a:ln>
                <a:noFill/>
              </a:ln>
              <a:solidFill>
                <a:schemeClr val="bg1"/>
              </a:solidFill>
              <a:effectLst/>
              <a:latin typeface="Arial" charset="0"/>
            </a:endParaRPr>
          </a:p>
        </p:txBody>
      </p:sp>
      <p:sp>
        <p:nvSpPr>
          <p:cNvPr id="13" name="Text Placeholder 4"/>
          <p:cNvSpPr>
            <a:spLocks noGrp="1"/>
          </p:cNvSpPr>
          <p:nvPr>
            <p:ph type="body" sz="quarter" idx="10" hasCustomPrompt="1"/>
          </p:nvPr>
        </p:nvSpPr>
        <p:spPr>
          <a:xfrm>
            <a:off x="2166861" y="3804785"/>
            <a:ext cx="4545024" cy="553998"/>
          </a:xfrm>
          <a:prstGeom prst="rect">
            <a:avLst/>
          </a:prstGeom>
        </p:spPr>
        <p:txBody>
          <a:bodyPr wrap="square">
            <a:spAutoFit/>
          </a:bodyPr>
          <a:lstStyle>
            <a:lvl1pPr marL="0" indent="0">
              <a:lnSpc>
                <a:spcPct val="100000"/>
              </a:lnSpc>
              <a:spcAft>
                <a:spcPts val="0"/>
              </a:spcAft>
              <a:buNone/>
              <a:defRPr sz="1800" baseline="0"/>
            </a:lvl1pPr>
            <a:lvl2pPr marL="0" indent="0">
              <a:buNone/>
              <a:defRPr/>
            </a:lvl2pPr>
            <a:lvl3pPr marL="0" indent="0">
              <a:buNone/>
              <a:defRPr/>
            </a:lvl3pPr>
            <a:lvl4pPr marL="0" indent="0">
              <a:buNone/>
              <a:defRPr/>
            </a:lvl4pPr>
            <a:lvl5pPr marL="0" indent="0">
              <a:buNone/>
              <a:defRPr/>
            </a:lvl5pPr>
          </a:lstStyle>
          <a:p>
            <a:pPr lvl="0"/>
            <a:r>
              <a:rPr lang="en-US"/>
              <a:t>Presenter Name</a:t>
            </a:r>
            <a:br>
              <a:rPr lang="en-US"/>
            </a:br>
            <a:r>
              <a:rPr lang="en-US"/>
              <a:t>Date</a:t>
            </a:r>
          </a:p>
        </p:txBody>
      </p:sp>
      <p:sp>
        <p:nvSpPr>
          <p:cNvPr id="16" name="Title 1"/>
          <p:cNvSpPr>
            <a:spLocks noGrp="1"/>
          </p:cNvSpPr>
          <p:nvPr>
            <p:ph type="ctrTitle"/>
          </p:nvPr>
        </p:nvSpPr>
        <p:spPr>
          <a:xfrm>
            <a:off x="2166861" y="1687986"/>
            <a:ext cx="4545024" cy="1994392"/>
          </a:xfrm>
        </p:spPr>
        <p:txBody>
          <a:bodyPr wrap="square" anchor="ctr" anchorCtr="0">
            <a:noAutofit/>
          </a:bodyPr>
          <a:lstStyle>
            <a:lvl1pPr algn="l">
              <a:defRPr sz="3600"/>
            </a:lvl1pPr>
          </a:lstStyle>
          <a:p>
            <a:endParaRPr lang="en-US"/>
          </a:p>
        </p:txBody>
      </p:sp>
      <p:sp>
        <p:nvSpPr>
          <p:cNvPr id="11" name="TextBox 10"/>
          <p:cNvSpPr txBox="1"/>
          <p:nvPr userDrawn="1"/>
        </p:nvSpPr>
        <p:spPr bwMode="gray">
          <a:xfrm>
            <a:off x="460257" y="6196507"/>
            <a:ext cx="7048908" cy="323165"/>
          </a:xfrm>
          <a:prstGeom prst="rect">
            <a:avLst/>
          </a:prstGeom>
          <a:noFill/>
        </p:spPr>
        <p:txBody>
          <a:bodyPr wrap="square" lIns="0" tIns="0" rIns="0" bIns="0" anchor="t" anchorCtr="0">
            <a:spAutoFit/>
          </a:bodyPr>
          <a:lstStyle/>
          <a:p>
            <a:pPr algn="l" eaLnBrk="0" hangingPunct="0">
              <a:lnSpc>
                <a:spcPct val="100000"/>
              </a:lnSpc>
              <a:spcBef>
                <a:spcPts val="0"/>
              </a:spcBef>
              <a:spcAft>
                <a:spcPts val="0"/>
              </a:spcAft>
              <a:defRPr/>
            </a:pPr>
            <a:r>
              <a:rPr lang="en-US" sz="700" b="0" i="0" u="none" strike="noStrike" kern="1200" dirty="0">
                <a:solidFill>
                  <a:schemeClr val="tx1"/>
                </a:solidFill>
                <a:effectLst/>
                <a:latin typeface="Arial" charset="0"/>
                <a:ea typeface="Arial Unicode MS" pitchFamily="34" charset="-128"/>
                <a:cs typeface="Arial Unicode MS" pitchFamily="34" charset="-128"/>
              </a:rPr>
              <a:t>© 2022 Gartner, Inc. and/or its affiliates. All rights reserved. Gartner is a registered trademark of Gartner, Inc. or its affiliates. This presentation, including all supporting materials, is proprietary to Gartner, Inc. and/or its affiliates and is for the sole internal use of the intended recipients. Because this presentation may contain information that is confidential, proprietary or otherwise legally protected, it may not be further copied, distributed or publicly displayed without the express written permission of Gartner, Inc. or its affiliates.</a:t>
            </a:r>
            <a:endParaRPr lang="en-US" sz="700" dirty="0">
              <a:solidFill>
                <a:schemeClr val="tx1"/>
              </a:solidFill>
              <a:ea typeface="Arial Unicode MS" pitchFamily="34" charset="-128"/>
              <a:cs typeface="Arial Unicode MS" pitchFamily="34" charset="-128"/>
            </a:endParaRPr>
          </a:p>
        </p:txBody>
      </p:sp>
      <p:pic>
        <p:nvPicPr>
          <p:cNvPr id="3" name="Picture 2">
            <a:extLst>
              <a:ext uri="{FF2B5EF4-FFF2-40B4-BE49-F238E27FC236}">
                <a16:creationId xmlns:a16="http://schemas.microsoft.com/office/drawing/2014/main" id="{9BC022A2-30D1-4C19-AC92-0D0A7651B261}"/>
              </a:ext>
            </a:extLst>
          </p:cNvPr>
          <p:cNvPicPr>
            <a:picLocks noChangeAspect="1"/>
          </p:cNvPicPr>
          <p:nvPr userDrawn="1"/>
        </p:nvPicPr>
        <p:blipFill>
          <a:blip r:embed="rId2"/>
          <a:stretch>
            <a:fillRect/>
          </a:stretch>
        </p:blipFill>
        <p:spPr>
          <a:xfrm>
            <a:off x="9692640" y="6053328"/>
            <a:ext cx="2041210" cy="466344"/>
          </a:xfrm>
          <a:prstGeom prst="rect">
            <a:avLst/>
          </a:prstGeom>
        </p:spPr>
      </p:pic>
    </p:spTree>
    <p:extLst>
      <p:ext uri="{BB962C8B-B14F-4D97-AF65-F5344CB8AC3E}">
        <p14:creationId xmlns:p14="http://schemas.microsoft.com/office/powerpoint/2010/main" val="1506269273"/>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7" name="Content Placeholder 6"/>
          <p:cNvSpPr>
            <a:spLocks noGrp="1"/>
          </p:cNvSpPr>
          <p:nvPr>
            <p:ph sz="quarter" idx="10" hasCustomPrompt="1"/>
          </p:nvPr>
        </p:nvSpPr>
        <p:spPr>
          <a:xfrm>
            <a:off x="457200" y="1343025"/>
            <a:ext cx="11276013" cy="4645023"/>
          </a:xfrm>
          <a:prstGeom prst="rect">
            <a:avLst/>
          </a:prstGeom>
        </p:spPr>
        <p:txBody>
          <a:bodyPr/>
          <a:lstStyle>
            <a:lvl1pPr marL="228600" marR="0" indent="-228600" algn="l" defTabSz="914400" rtl="0" eaLnBrk="1" fontAlgn="auto" latinLnBrk="0" hangingPunct="1">
              <a:lnSpc>
                <a:spcPct val="100000"/>
              </a:lnSpc>
              <a:spcBef>
                <a:spcPts val="0"/>
              </a:spcBef>
              <a:spcAft>
                <a:spcPts val="1200"/>
              </a:spcAft>
              <a:buClr>
                <a:schemeClr val="tx2"/>
              </a:buClr>
              <a:buSzPct val="100000"/>
              <a:buFont typeface="Wingdings" panose="05000000000000000000" pitchFamily="2" charset="2"/>
              <a:buChar char="§"/>
              <a:tabLst/>
              <a:defRPr lang="en-US" sz="1600" kern="1200" dirty="0" smtClean="0">
                <a:solidFill>
                  <a:schemeClr val="tx1"/>
                </a:solidFill>
                <a:latin typeface="+mn-lt"/>
                <a:ea typeface="+mn-ea"/>
                <a:cs typeface="+mn-cs"/>
              </a:defRPr>
            </a:lvl1pPr>
            <a:lvl2pPr marL="457200" indent="-228600">
              <a:defRPr lang="en-US" sz="1600" kern="1200" dirty="0" smtClean="0">
                <a:solidFill>
                  <a:schemeClr val="tx1"/>
                </a:solidFill>
                <a:latin typeface="+mn-lt"/>
                <a:ea typeface="+mn-ea"/>
                <a:cs typeface="+mn-cs"/>
              </a:defRPr>
            </a:lvl2pPr>
            <a:lvl3pPr marL="682625" indent="-225425">
              <a:buFont typeface="Wingdings" panose="05000000000000000000" pitchFamily="2" charset="2"/>
              <a:buChar char="§"/>
              <a:defRPr lang="en-US" sz="1600" kern="1200" dirty="0" smtClean="0">
                <a:solidFill>
                  <a:schemeClr val="tx1"/>
                </a:solidFill>
                <a:latin typeface="+mn-lt"/>
                <a:ea typeface="+mn-ea"/>
                <a:cs typeface="+mn-cs"/>
              </a:defRPr>
            </a:lvl3pPr>
            <a:lvl4pPr marL="914400" indent="-228600">
              <a:buSzPct val="100000"/>
              <a:buFont typeface="Arial" panose="020B0604020202020204" pitchFamily="34" charset="0"/>
              <a:buChar char="–"/>
              <a:defRPr lang="en-US" sz="1600" kern="1200" dirty="0" smtClean="0">
                <a:solidFill>
                  <a:schemeClr val="tx1"/>
                </a:solidFill>
                <a:latin typeface="+mn-lt"/>
                <a:ea typeface="+mn-ea"/>
                <a:cs typeface="+mn-cs"/>
              </a:defRPr>
            </a:lvl4pPr>
            <a:lvl5pPr marL="1146175" indent="-231775">
              <a:buFont typeface="Wingdings" panose="05000000000000000000" pitchFamily="2" charset="2"/>
              <a:buChar char="§"/>
              <a:defRPr lang="en-US" sz="1600" kern="1200" dirty="0">
                <a:solidFill>
                  <a:schemeClr val="tx1"/>
                </a:solidFill>
                <a:latin typeface="+mn-lt"/>
                <a:ea typeface="+mn-ea"/>
                <a:cs typeface="+mn-cs"/>
              </a:defRPr>
            </a:lvl5pPr>
          </a:lstStyle>
          <a:p>
            <a:pPr marL="228600" marR="0" lvl="0" indent="-228600" algn="l" defTabSz="914400" rtl="0" eaLnBrk="1" fontAlgn="auto" latinLnBrk="0" hangingPunct="1">
              <a:lnSpc>
                <a:spcPct val="100000"/>
              </a:lnSpc>
              <a:spcBef>
                <a:spcPts val="0"/>
              </a:spcBef>
              <a:spcAft>
                <a:spcPts val="1200"/>
              </a:spcAft>
              <a:buClr>
                <a:schemeClr val="tx2"/>
              </a:buClr>
              <a:buSzPct val="100000"/>
              <a:buFont typeface="Wingdings" panose="05000000000000000000" pitchFamily="2" charset="2"/>
              <a:buChar char="§"/>
              <a:tabLst/>
              <a:defRPr/>
            </a:pPr>
            <a:r>
              <a:rPr lang="en-US"/>
              <a:t>Click to edit text</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4019992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Title Slide B1_Rose">
    <p:spTree>
      <p:nvGrpSpPr>
        <p:cNvPr id="1" name=""/>
        <p:cNvGrpSpPr/>
        <p:nvPr/>
      </p:nvGrpSpPr>
      <p:grpSpPr>
        <a:xfrm>
          <a:off x="0" y="0"/>
          <a:ext cx="0" cy="0"/>
          <a:chOff x="0" y="0"/>
          <a:chExt cx="0" cy="0"/>
        </a:xfrm>
      </p:grpSpPr>
      <p:sp>
        <p:nvSpPr>
          <p:cNvPr id="9" name="Focus Frame 2"/>
          <p:cNvSpPr>
            <a:spLocks noChangeAspect="1"/>
          </p:cNvSpPr>
          <p:nvPr userDrawn="1"/>
        </p:nvSpPr>
        <p:spPr bwMode="blackWhite">
          <a:xfrm>
            <a:off x="7058822" y="1343025"/>
            <a:ext cx="160433" cy="3291840"/>
          </a:xfrm>
          <a:prstGeom prst="rect">
            <a:avLst/>
          </a:prstGeom>
          <a:solidFill>
            <a:srgbClr val="E81159"/>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a:ln>
                <a:noFill/>
              </a:ln>
              <a:solidFill>
                <a:schemeClr val="bg1"/>
              </a:solidFill>
              <a:effectLst/>
              <a:latin typeface="Arial" charset="0"/>
            </a:endParaRPr>
          </a:p>
        </p:txBody>
      </p:sp>
      <p:sp>
        <p:nvSpPr>
          <p:cNvPr id="12" name="Focus Frame 2"/>
          <p:cNvSpPr>
            <a:spLocks noChangeAspect="1"/>
          </p:cNvSpPr>
          <p:nvPr userDrawn="1"/>
        </p:nvSpPr>
        <p:spPr bwMode="blackWhite">
          <a:xfrm>
            <a:off x="1588464" y="1343025"/>
            <a:ext cx="160433" cy="3291840"/>
          </a:xfrm>
          <a:prstGeom prst="rect">
            <a:avLst/>
          </a:prstGeom>
          <a:solidFill>
            <a:srgbClr val="E81159"/>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a:ln>
                <a:noFill/>
              </a:ln>
              <a:solidFill>
                <a:schemeClr val="bg1"/>
              </a:solidFill>
              <a:effectLst/>
              <a:latin typeface="Arial" charset="0"/>
            </a:endParaRPr>
          </a:p>
        </p:txBody>
      </p:sp>
      <p:sp>
        <p:nvSpPr>
          <p:cNvPr id="13" name="Text Placeholder 4"/>
          <p:cNvSpPr>
            <a:spLocks noGrp="1"/>
          </p:cNvSpPr>
          <p:nvPr>
            <p:ph type="body" sz="quarter" idx="10" hasCustomPrompt="1"/>
          </p:nvPr>
        </p:nvSpPr>
        <p:spPr>
          <a:xfrm>
            <a:off x="2166861" y="3804785"/>
            <a:ext cx="4545024" cy="553998"/>
          </a:xfrm>
          <a:prstGeom prst="rect">
            <a:avLst/>
          </a:prstGeom>
        </p:spPr>
        <p:txBody>
          <a:bodyPr wrap="square">
            <a:spAutoFit/>
          </a:bodyPr>
          <a:lstStyle>
            <a:lvl1pPr marL="0" indent="0">
              <a:lnSpc>
                <a:spcPct val="100000"/>
              </a:lnSpc>
              <a:spcAft>
                <a:spcPts val="0"/>
              </a:spcAft>
              <a:buNone/>
              <a:defRPr sz="1800" baseline="0"/>
            </a:lvl1pPr>
            <a:lvl2pPr marL="0" indent="0">
              <a:buNone/>
              <a:defRPr/>
            </a:lvl2pPr>
            <a:lvl3pPr marL="0" indent="0">
              <a:buNone/>
              <a:defRPr/>
            </a:lvl3pPr>
            <a:lvl4pPr marL="0" indent="0">
              <a:buNone/>
              <a:defRPr/>
            </a:lvl4pPr>
            <a:lvl5pPr marL="0" indent="0">
              <a:buNone/>
              <a:defRPr/>
            </a:lvl5pPr>
          </a:lstStyle>
          <a:p>
            <a:pPr lvl="0"/>
            <a:r>
              <a:rPr lang="en-US"/>
              <a:t>Presenter Name</a:t>
            </a:r>
            <a:br>
              <a:rPr lang="en-US"/>
            </a:br>
            <a:r>
              <a:rPr lang="en-US"/>
              <a:t>Date</a:t>
            </a:r>
          </a:p>
        </p:txBody>
      </p:sp>
      <p:sp>
        <p:nvSpPr>
          <p:cNvPr id="16" name="Title 1"/>
          <p:cNvSpPr>
            <a:spLocks noGrp="1"/>
          </p:cNvSpPr>
          <p:nvPr>
            <p:ph type="ctrTitle"/>
          </p:nvPr>
        </p:nvSpPr>
        <p:spPr>
          <a:xfrm>
            <a:off x="2166861" y="1687986"/>
            <a:ext cx="4545024" cy="1994392"/>
          </a:xfrm>
        </p:spPr>
        <p:txBody>
          <a:bodyPr wrap="square" anchor="ctr" anchorCtr="0">
            <a:noAutofit/>
          </a:bodyPr>
          <a:lstStyle>
            <a:lvl1pPr algn="l">
              <a:defRPr sz="3600"/>
            </a:lvl1pPr>
          </a:lstStyle>
          <a:p>
            <a:endParaRPr lang="en-US"/>
          </a:p>
        </p:txBody>
      </p:sp>
      <p:sp>
        <p:nvSpPr>
          <p:cNvPr id="15" name="TextBox 14"/>
          <p:cNvSpPr txBox="1"/>
          <p:nvPr userDrawn="1"/>
        </p:nvSpPr>
        <p:spPr bwMode="gray">
          <a:xfrm>
            <a:off x="460257" y="6196507"/>
            <a:ext cx="7048908" cy="323165"/>
          </a:xfrm>
          <a:prstGeom prst="rect">
            <a:avLst/>
          </a:prstGeom>
          <a:noFill/>
        </p:spPr>
        <p:txBody>
          <a:bodyPr wrap="square" lIns="0" tIns="0" rIns="0" bIns="0" anchor="t" anchorCtr="0">
            <a:spAutoFit/>
          </a:bodyPr>
          <a:lstStyle/>
          <a:p>
            <a:pPr algn="l" eaLnBrk="0" hangingPunct="0">
              <a:lnSpc>
                <a:spcPct val="100000"/>
              </a:lnSpc>
              <a:spcBef>
                <a:spcPts val="0"/>
              </a:spcBef>
              <a:spcAft>
                <a:spcPts val="0"/>
              </a:spcAft>
              <a:defRPr/>
            </a:pPr>
            <a:r>
              <a:rPr lang="en-US" sz="700" b="0" i="0" u="none" strike="noStrike" kern="1200" dirty="0">
                <a:solidFill>
                  <a:schemeClr val="tx1"/>
                </a:solidFill>
                <a:effectLst/>
                <a:latin typeface="Arial" charset="0"/>
                <a:ea typeface="Arial Unicode MS" pitchFamily="34" charset="-128"/>
                <a:cs typeface="Arial Unicode MS" pitchFamily="34" charset="-128"/>
              </a:rPr>
              <a:t>© 2022 Gartner, Inc. and/or its affiliates. All rights reserved. Gartner is a registered trademark of Gartner, Inc. or its affiliates. This presentation, including all supporting materials, is proprietary to Gartner, Inc. and/or its affiliates and is for the sole internal use of the intended recipients. Because this presentation may contain information that is confidential, proprietary or otherwise legally protected, it may not be further copied, distributed or publicly displayed without the express written permission of Gartner, Inc. or its affiliates.</a:t>
            </a:r>
            <a:endParaRPr lang="en-US" sz="700" dirty="0">
              <a:solidFill>
                <a:schemeClr val="tx1"/>
              </a:solidFill>
              <a:ea typeface="Arial Unicode MS" pitchFamily="34" charset="-128"/>
              <a:cs typeface="Arial Unicode MS" pitchFamily="34" charset="-128"/>
            </a:endParaRPr>
          </a:p>
        </p:txBody>
      </p:sp>
      <p:pic>
        <p:nvPicPr>
          <p:cNvPr id="3" name="Picture 2">
            <a:extLst>
              <a:ext uri="{FF2B5EF4-FFF2-40B4-BE49-F238E27FC236}">
                <a16:creationId xmlns:a16="http://schemas.microsoft.com/office/drawing/2014/main" id="{A47678B8-6514-40C4-87E5-5A2D66771883}"/>
              </a:ext>
            </a:extLst>
          </p:cNvPr>
          <p:cNvPicPr>
            <a:picLocks noChangeAspect="1"/>
          </p:cNvPicPr>
          <p:nvPr userDrawn="1"/>
        </p:nvPicPr>
        <p:blipFill>
          <a:blip r:embed="rId2"/>
          <a:stretch>
            <a:fillRect/>
          </a:stretch>
        </p:blipFill>
        <p:spPr>
          <a:xfrm>
            <a:off x="9693021" y="6053328"/>
            <a:ext cx="2041210" cy="466344"/>
          </a:xfrm>
          <a:prstGeom prst="rect">
            <a:avLst/>
          </a:prstGeom>
        </p:spPr>
      </p:pic>
    </p:spTree>
    <p:extLst>
      <p:ext uri="{BB962C8B-B14F-4D97-AF65-F5344CB8AC3E}">
        <p14:creationId xmlns:p14="http://schemas.microsoft.com/office/powerpoint/2010/main" val="2152423458"/>
      </p:ext>
    </p:extLst>
  </p:cSld>
  <p:clrMapOvr>
    <a:masterClrMapping/>
  </p:clrMapOvr>
  <p:extLst>
    <p:ext uri="{DCECCB84-F9BA-43D5-87BE-67443E8EF086}">
      <p15:sldGuideLst xmlns:p15="http://schemas.microsoft.com/office/powerpoint/2012/main"/>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Divider B1_Surf">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8367EBE-ACE4-6A4A-8194-81828A72B691}"/>
              </a:ext>
            </a:extLst>
          </p:cNvPr>
          <p:cNvSpPr/>
          <p:nvPr userDrawn="1"/>
        </p:nvSpPr>
        <p:spPr bwMode="auto">
          <a:xfrm>
            <a:off x="7140899" y="1354039"/>
            <a:ext cx="5051100" cy="3286926"/>
          </a:xfrm>
          <a:prstGeom prst="rect">
            <a:avLst/>
          </a:prstGeom>
          <a:solidFill>
            <a:srgbClr val="06C4B0"/>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a:ln>
                <a:noFill/>
              </a:ln>
              <a:solidFill>
                <a:schemeClr val="bg1"/>
              </a:solidFill>
              <a:effectLst/>
              <a:latin typeface="Arial" charset="0"/>
            </a:endParaRPr>
          </a:p>
        </p:txBody>
      </p:sp>
      <p:sp>
        <p:nvSpPr>
          <p:cNvPr id="9" name="Rectangle 8">
            <a:extLst>
              <a:ext uri="{FF2B5EF4-FFF2-40B4-BE49-F238E27FC236}">
                <a16:creationId xmlns:a16="http://schemas.microsoft.com/office/drawing/2014/main" id="{433B9AE8-D471-4240-AAF9-7F4A822FF5B3}"/>
              </a:ext>
            </a:extLst>
          </p:cNvPr>
          <p:cNvSpPr/>
          <p:nvPr userDrawn="1"/>
        </p:nvSpPr>
        <p:spPr bwMode="auto">
          <a:xfrm>
            <a:off x="-2" y="1354039"/>
            <a:ext cx="1753954" cy="3286926"/>
          </a:xfrm>
          <a:prstGeom prst="rect">
            <a:avLst/>
          </a:prstGeom>
          <a:solidFill>
            <a:srgbClr val="06C4B0"/>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a:ln>
                <a:noFill/>
              </a:ln>
              <a:solidFill>
                <a:schemeClr val="bg1"/>
              </a:solidFill>
              <a:effectLst/>
              <a:latin typeface="Arial" charset="0"/>
            </a:endParaRPr>
          </a:p>
        </p:txBody>
      </p:sp>
      <p:sp>
        <p:nvSpPr>
          <p:cNvPr id="10" name="Title 5">
            <a:extLst>
              <a:ext uri="{FF2B5EF4-FFF2-40B4-BE49-F238E27FC236}">
                <a16:creationId xmlns:a16="http://schemas.microsoft.com/office/drawing/2014/main" id="{BA38D267-B215-E146-94C8-2EA867ED1E60}"/>
              </a:ext>
            </a:extLst>
          </p:cNvPr>
          <p:cNvSpPr>
            <a:spLocks noGrp="1"/>
          </p:cNvSpPr>
          <p:nvPr>
            <p:ph type="title"/>
          </p:nvPr>
        </p:nvSpPr>
        <p:spPr>
          <a:xfrm>
            <a:off x="2055247" y="1527176"/>
            <a:ext cx="4906765" cy="2937249"/>
          </a:xfrm>
        </p:spPr>
        <p:txBody>
          <a:bodyPr vert="horz" lIns="0" tIns="0" rIns="0" bIns="0" rtlCol="0" anchor="ctr">
            <a:noAutofit/>
          </a:bodyPr>
          <a:lstStyle>
            <a:lvl1pPr>
              <a:lnSpc>
                <a:spcPct val="100000"/>
              </a:lnSpc>
              <a:defRPr lang="en-US" sz="3200" b="0">
                <a:solidFill>
                  <a:schemeClr val="accent1"/>
                </a:solidFill>
                <a:latin typeface="+mj-lt"/>
                <a:ea typeface="+mn-ea"/>
                <a:cs typeface="Arial Black" panose="020B0604020202020204" pitchFamily="34" charset="0"/>
              </a:defRPr>
            </a:lvl1pPr>
          </a:lstStyle>
          <a:p>
            <a:pPr lvl="0">
              <a:spcBef>
                <a:spcPts val="0"/>
              </a:spcBef>
              <a:buClr>
                <a:schemeClr val="tx1"/>
              </a:buClr>
              <a:buSzPct val="90000"/>
              <a:buFont typeface="Wingdings" panose="05000000000000000000" pitchFamily="2" charset="2"/>
              <a:buNone/>
            </a:pPr>
            <a:endParaRPr lang="en-US"/>
          </a:p>
        </p:txBody>
      </p:sp>
    </p:spTree>
    <p:extLst>
      <p:ext uri="{BB962C8B-B14F-4D97-AF65-F5344CB8AC3E}">
        <p14:creationId xmlns:p14="http://schemas.microsoft.com/office/powerpoint/2010/main" val="414722378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Divider B1_Steel">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8367EBE-ACE4-6A4A-8194-81828A72B691}"/>
              </a:ext>
            </a:extLst>
          </p:cNvPr>
          <p:cNvSpPr/>
          <p:nvPr userDrawn="1"/>
        </p:nvSpPr>
        <p:spPr bwMode="auto">
          <a:xfrm>
            <a:off x="7140899" y="1354039"/>
            <a:ext cx="5051100" cy="3286926"/>
          </a:xfrm>
          <a:prstGeom prst="rect">
            <a:avLst/>
          </a:prstGeom>
          <a:solidFill>
            <a:srgbClr val="6F7878"/>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a:ln>
                <a:noFill/>
              </a:ln>
              <a:solidFill>
                <a:schemeClr val="bg1"/>
              </a:solidFill>
              <a:effectLst/>
              <a:latin typeface="Arial" charset="0"/>
            </a:endParaRPr>
          </a:p>
        </p:txBody>
      </p:sp>
      <p:sp>
        <p:nvSpPr>
          <p:cNvPr id="9" name="Rectangle 8">
            <a:extLst>
              <a:ext uri="{FF2B5EF4-FFF2-40B4-BE49-F238E27FC236}">
                <a16:creationId xmlns:a16="http://schemas.microsoft.com/office/drawing/2014/main" id="{433B9AE8-D471-4240-AAF9-7F4A822FF5B3}"/>
              </a:ext>
            </a:extLst>
          </p:cNvPr>
          <p:cNvSpPr/>
          <p:nvPr userDrawn="1"/>
        </p:nvSpPr>
        <p:spPr bwMode="auto">
          <a:xfrm>
            <a:off x="-2" y="1354039"/>
            <a:ext cx="1753954" cy="3286926"/>
          </a:xfrm>
          <a:prstGeom prst="rect">
            <a:avLst/>
          </a:prstGeom>
          <a:solidFill>
            <a:srgbClr val="6F7878"/>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a:ln>
                <a:noFill/>
              </a:ln>
              <a:solidFill>
                <a:schemeClr val="bg1"/>
              </a:solidFill>
              <a:effectLst/>
              <a:latin typeface="Arial" charset="0"/>
            </a:endParaRPr>
          </a:p>
        </p:txBody>
      </p:sp>
      <p:sp>
        <p:nvSpPr>
          <p:cNvPr id="10" name="Title 5">
            <a:extLst>
              <a:ext uri="{FF2B5EF4-FFF2-40B4-BE49-F238E27FC236}">
                <a16:creationId xmlns:a16="http://schemas.microsoft.com/office/drawing/2014/main" id="{BA38D267-B215-E146-94C8-2EA867ED1E60}"/>
              </a:ext>
            </a:extLst>
          </p:cNvPr>
          <p:cNvSpPr>
            <a:spLocks noGrp="1"/>
          </p:cNvSpPr>
          <p:nvPr>
            <p:ph type="title"/>
          </p:nvPr>
        </p:nvSpPr>
        <p:spPr>
          <a:xfrm>
            <a:off x="2055247" y="1527176"/>
            <a:ext cx="4906765" cy="2937249"/>
          </a:xfrm>
        </p:spPr>
        <p:txBody>
          <a:bodyPr vert="horz" lIns="0" tIns="0" rIns="0" bIns="0" rtlCol="0" anchor="ctr">
            <a:noAutofit/>
          </a:bodyPr>
          <a:lstStyle>
            <a:lvl1pPr>
              <a:lnSpc>
                <a:spcPct val="100000"/>
              </a:lnSpc>
              <a:defRPr lang="en-US" sz="3200" b="0">
                <a:solidFill>
                  <a:schemeClr val="accent1"/>
                </a:solidFill>
                <a:latin typeface="+mj-lt"/>
                <a:ea typeface="+mn-ea"/>
                <a:cs typeface="Arial Black" panose="020B0604020202020204" pitchFamily="34" charset="0"/>
              </a:defRPr>
            </a:lvl1pPr>
          </a:lstStyle>
          <a:p>
            <a:pPr lvl="0">
              <a:spcBef>
                <a:spcPts val="0"/>
              </a:spcBef>
              <a:buClr>
                <a:schemeClr val="tx1"/>
              </a:buClr>
              <a:buSzPct val="90000"/>
              <a:buFont typeface="Wingdings" panose="05000000000000000000" pitchFamily="2" charset="2"/>
              <a:buNone/>
            </a:pPr>
            <a:endParaRPr lang="en-US"/>
          </a:p>
        </p:txBody>
      </p:sp>
    </p:spTree>
    <p:extLst>
      <p:ext uri="{BB962C8B-B14F-4D97-AF65-F5344CB8AC3E}">
        <p14:creationId xmlns:p14="http://schemas.microsoft.com/office/powerpoint/2010/main" val="227559552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Divider B1_Tan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8367EBE-ACE4-6A4A-8194-81828A72B691}"/>
              </a:ext>
            </a:extLst>
          </p:cNvPr>
          <p:cNvSpPr/>
          <p:nvPr userDrawn="1"/>
        </p:nvSpPr>
        <p:spPr bwMode="auto">
          <a:xfrm>
            <a:off x="7140899" y="1354039"/>
            <a:ext cx="5051100" cy="3286926"/>
          </a:xfrm>
          <a:prstGeom prst="rect">
            <a:avLst/>
          </a:prstGeom>
          <a:solidFill>
            <a:srgbClr val="FF540A"/>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a:ln>
                <a:noFill/>
              </a:ln>
              <a:solidFill>
                <a:schemeClr val="bg1"/>
              </a:solidFill>
              <a:effectLst/>
              <a:latin typeface="Arial" charset="0"/>
            </a:endParaRPr>
          </a:p>
        </p:txBody>
      </p:sp>
      <p:sp>
        <p:nvSpPr>
          <p:cNvPr id="9" name="Rectangle 8">
            <a:extLst>
              <a:ext uri="{FF2B5EF4-FFF2-40B4-BE49-F238E27FC236}">
                <a16:creationId xmlns:a16="http://schemas.microsoft.com/office/drawing/2014/main" id="{433B9AE8-D471-4240-AAF9-7F4A822FF5B3}"/>
              </a:ext>
            </a:extLst>
          </p:cNvPr>
          <p:cNvSpPr/>
          <p:nvPr userDrawn="1"/>
        </p:nvSpPr>
        <p:spPr bwMode="auto">
          <a:xfrm>
            <a:off x="-2" y="1354039"/>
            <a:ext cx="1753954" cy="3286926"/>
          </a:xfrm>
          <a:prstGeom prst="rect">
            <a:avLst/>
          </a:prstGeom>
          <a:solidFill>
            <a:srgbClr val="FF540A"/>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a:ln>
                <a:noFill/>
              </a:ln>
              <a:solidFill>
                <a:schemeClr val="bg1"/>
              </a:solidFill>
              <a:effectLst/>
              <a:latin typeface="Arial" charset="0"/>
            </a:endParaRPr>
          </a:p>
        </p:txBody>
      </p:sp>
      <p:sp>
        <p:nvSpPr>
          <p:cNvPr id="10" name="Title 5">
            <a:extLst>
              <a:ext uri="{FF2B5EF4-FFF2-40B4-BE49-F238E27FC236}">
                <a16:creationId xmlns:a16="http://schemas.microsoft.com/office/drawing/2014/main" id="{BA38D267-B215-E146-94C8-2EA867ED1E60}"/>
              </a:ext>
            </a:extLst>
          </p:cNvPr>
          <p:cNvSpPr>
            <a:spLocks noGrp="1"/>
          </p:cNvSpPr>
          <p:nvPr>
            <p:ph type="title"/>
          </p:nvPr>
        </p:nvSpPr>
        <p:spPr>
          <a:xfrm>
            <a:off x="2055247" y="1527176"/>
            <a:ext cx="4906765" cy="2937249"/>
          </a:xfrm>
        </p:spPr>
        <p:txBody>
          <a:bodyPr vert="horz" lIns="0" tIns="0" rIns="0" bIns="0" rtlCol="0" anchor="ctr">
            <a:noAutofit/>
          </a:bodyPr>
          <a:lstStyle>
            <a:lvl1pPr>
              <a:lnSpc>
                <a:spcPct val="100000"/>
              </a:lnSpc>
              <a:defRPr lang="en-US" sz="3200" b="0">
                <a:solidFill>
                  <a:schemeClr val="accent1"/>
                </a:solidFill>
                <a:latin typeface="+mj-lt"/>
                <a:ea typeface="+mn-ea"/>
                <a:cs typeface="Arial Black" panose="020B0604020202020204" pitchFamily="34" charset="0"/>
              </a:defRPr>
            </a:lvl1pPr>
          </a:lstStyle>
          <a:p>
            <a:pPr lvl="0">
              <a:spcBef>
                <a:spcPts val="0"/>
              </a:spcBef>
              <a:buClr>
                <a:schemeClr val="tx1"/>
              </a:buClr>
              <a:buSzPct val="90000"/>
              <a:buFont typeface="Wingdings" panose="05000000000000000000" pitchFamily="2" charset="2"/>
              <a:buNone/>
            </a:pPr>
            <a:endParaRPr lang="en-US"/>
          </a:p>
        </p:txBody>
      </p:sp>
    </p:spTree>
    <p:extLst>
      <p:ext uri="{BB962C8B-B14F-4D97-AF65-F5344CB8AC3E}">
        <p14:creationId xmlns:p14="http://schemas.microsoft.com/office/powerpoint/2010/main" val="190960820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Divider B1_Lem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8367EBE-ACE4-6A4A-8194-81828A72B691}"/>
              </a:ext>
            </a:extLst>
          </p:cNvPr>
          <p:cNvSpPr/>
          <p:nvPr userDrawn="1"/>
        </p:nvSpPr>
        <p:spPr bwMode="auto">
          <a:xfrm>
            <a:off x="7140899" y="1354039"/>
            <a:ext cx="5051100" cy="3286926"/>
          </a:xfrm>
          <a:prstGeom prst="rect">
            <a:avLst/>
          </a:prstGeom>
          <a:solidFill>
            <a:srgbClr val="FEC10D"/>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a:ln>
                <a:noFill/>
              </a:ln>
              <a:solidFill>
                <a:schemeClr val="bg1"/>
              </a:solidFill>
              <a:effectLst/>
              <a:latin typeface="Arial" charset="0"/>
            </a:endParaRPr>
          </a:p>
        </p:txBody>
      </p:sp>
      <p:sp>
        <p:nvSpPr>
          <p:cNvPr id="9" name="Rectangle 8">
            <a:extLst>
              <a:ext uri="{FF2B5EF4-FFF2-40B4-BE49-F238E27FC236}">
                <a16:creationId xmlns:a16="http://schemas.microsoft.com/office/drawing/2014/main" id="{433B9AE8-D471-4240-AAF9-7F4A822FF5B3}"/>
              </a:ext>
            </a:extLst>
          </p:cNvPr>
          <p:cNvSpPr/>
          <p:nvPr userDrawn="1"/>
        </p:nvSpPr>
        <p:spPr bwMode="auto">
          <a:xfrm>
            <a:off x="-2" y="1354039"/>
            <a:ext cx="1753954" cy="3286926"/>
          </a:xfrm>
          <a:prstGeom prst="rect">
            <a:avLst/>
          </a:prstGeom>
          <a:solidFill>
            <a:srgbClr val="FEC10D"/>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a:ln>
                <a:noFill/>
              </a:ln>
              <a:solidFill>
                <a:schemeClr val="bg1"/>
              </a:solidFill>
              <a:effectLst/>
              <a:latin typeface="Arial" charset="0"/>
            </a:endParaRPr>
          </a:p>
        </p:txBody>
      </p:sp>
      <p:sp>
        <p:nvSpPr>
          <p:cNvPr id="10" name="Title 5">
            <a:extLst>
              <a:ext uri="{FF2B5EF4-FFF2-40B4-BE49-F238E27FC236}">
                <a16:creationId xmlns:a16="http://schemas.microsoft.com/office/drawing/2014/main" id="{BA38D267-B215-E146-94C8-2EA867ED1E60}"/>
              </a:ext>
            </a:extLst>
          </p:cNvPr>
          <p:cNvSpPr>
            <a:spLocks noGrp="1"/>
          </p:cNvSpPr>
          <p:nvPr>
            <p:ph type="title"/>
          </p:nvPr>
        </p:nvSpPr>
        <p:spPr>
          <a:xfrm>
            <a:off x="2055247" y="1527176"/>
            <a:ext cx="4906765" cy="2937249"/>
          </a:xfrm>
        </p:spPr>
        <p:txBody>
          <a:bodyPr vert="horz" lIns="0" tIns="0" rIns="0" bIns="0" rtlCol="0" anchor="ctr">
            <a:noAutofit/>
          </a:bodyPr>
          <a:lstStyle>
            <a:lvl1pPr>
              <a:lnSpc>
                <a:spcPct val="100000"/>
              </a:lnSpc>
              <a:defRPr lang="en-US" sz="3200" b="0">
                <a:solidFill>
                  <a:schemeClr val="accent1"/>
                </a:solidFill>
                <a:latin typeface="+mj-lt"/>
                <a:ea typeface="+mn-ea"/>
                <a:cs typeface="Arial Black" panose="020B0604020202020204" pitchFamily="34" charset="0"/>
              </a:defRPr>
            </a:lvl1pPr>
          </a:lstStyle>
          <a:p>
            <a:pPr lvl="0">
              <a:spcBef>
                <a:spcPts val="0"/>
              </a:spcBef>
              <a:buClr>
                <a:schemeClr val="tx1"/>
              </a:buClr>
              <a:buSzPct val="90000"/>
              <a:buFont typeface="Wingdings" panose="05000000000000000000" pitchFamily="2" charset="2"/>
              <a:buNone/>
            </a:pPr>
            <a:endParaRPr lang="en-US"/>
          </a:p>
        </p:txBody>
      </p:sp>
    </p:spTree>
    <p:extLst>
      <p:ext uri="{BB962C8B-B14F-4D97-AF65-F5344CB8AC3E}">
        <p14:creationId xmlns:p14="http://schemas.microsoft.com/office/powerpoint/2010/main" val="222652708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Divider B1_Ros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8367EBE-ACE4-6A4A-8194-81828A72B691}"/>
              </a:ext>
            </a:extLst>
          </p:cNvPr>
          <p:cNvSpPr/>
          <p:nvPr userDrawn="1"/>
        </p:nvSpPr>
        <p:spPr bwMode="auto">
          <a:xfrm>
            <a:off x="7140899" y="1354039"/>
            <a:ext cx="5051100" cy="3286926"/>
          </a:xfrm>
          <a:prstGeom prst="rect">
            <a:avLst/>
          </a:prstGeom>
          <a:solidFill>
            <a:srgbClr val="E81159"/>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a:ln>
                <a:noFill/>
              </a:ln>
              <a:solidFill>
                <a:schemeClr val="bg1"/>
              </a:solidFill>
              <a:effectLst/>
              <a:latin typeface="Arial" charset="0"/>
            </a:endParaRPr>
          </a:p>
        </p:txBody>
      </p:sp>
      <p:sp>
        <p:nvSpPr>
          <p:cNvPr id="9" name="Rectangle 8">
            <a:extLst>
              <a:ext uri="{FF2B5EF4-FFF2-40B4-BE49-F238E27FC236}">
                <a16:creationId xmlns:a16="http://schemas.microsoft.com/office/drawing/2014/main" id="{433B9AE8-D471-4240-AAF9-7F4A822FF5B3}"/>
              </a:ext>
            </a:extLst>
          </p:cNvPr>
          <p:cNvSpPr/>
          <p:nvPr userDrawn="1"/>
        </p:nvSpPr>
        <p:spPr bwMode="auto">
          <a:xfrm>
            <a:off x="-2" y="1354039"/>
            <a:ext cx="1753954" cy="3286926"/>
          </a:xfrm>
          <a:prstGeom prst="rect">
            <a:avLst/>
          </a:prstGeom>
          <a:solidFill>
            <a:srgbClr val="E81159"/>
          </a:solidFill>
          <a:ln w="12700" cap="flat" cmpd="sng" algn="ctr">
            <a:noFill/>
            <a:prstDash val="solid"/>
            <a:round/>
            <a:headEnd type="none" w="med" len="med"/>
            <a:tailEnd type="none" w="med" len="me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a:ln>
                <a:noFill/>
              </a:ln>
              <a:solidFill>
                <a:schemeClr val="bg1"/>
              </a:solidFill>
              <a:effectLst/>
              <a:latin typeface="Arial" charset="0"/>
            </a:endParaRPr>
          </a:p>
        </p:txBody>
      </p:sp>
      <p:sp>
        <p:nvSpPr>
          <p:cNvPr id="10" name="Title 5">
            <a:extLst>
              <a:ext uri="{FF2B5EF4-FFF2-40B4-BE49-F238E27FC236}">
                <a16:creationId xmlns:a16="http://schemas.microsoft.com/office/drawing/2014/main" id="{BA38D267-B215-E146-94C8-2EA867ED1E60}"/>
              </a:ext>
            </a:extLst>
          </p:cNvPr>
          <p:cNvSpPr>
            <a:spLocks noGrp="1"/>
          </p:cNvSpPr>
          <p:nvPr>
            <p:ph type="title"/>
          </p:nvPr>
        </p:nvSpPr>
        <p:spPr>
          <a:xfrm>
            <a:off x="2055247" y="1527176"/>
            <a:ext cx="4906765" cy="2937249"/>
          </a:xfrm>
        </p:spPr>
        <p:txBody>
          <a:bodyPr vert="horz" lIns="0" tIns="0" rIns="0" bIns="0" rtlCol="0" anchor="ctr">
            <a:noAutofit/>
          </a:bodyPr>
          <a:lstStyle>
            <a:lvl1pPr>
              <a:lnSpc>
                <a:spcPct val="100000"/>
              </a:lnSpc>
              <a:defRPr lang="en-US" sz="3200" b="0">
                <a:solidFill>
                  <a:schemeClr val="accent1"/>
                </a:solidFill>
                <a:latin typeface="+mj-lt"/>
                <a:ea typeface="+mn-ea"/>
                <a:cs typeface="Arial Black" panose="020B0604020202020204" pitchFamily="34" charset="0"/>
              </a:defRPr>
            </a:lvl1pPr>
          </a:lstStyle>
          <a:p>
            <a:pPr lvl="0">
              <a:spcBef>
                <a:spcPts val="0"/>
              </a:spcBef>
              <a:buClr>
                <a:schemeClr val="tx1"/>
              </a:buClr>
              <a:buSzPct val="90000"/>
              <a:buFont typeface="Wingdings" panose="05000000000000000000" pitchFamily="2" charset="2"/>
              <a:buNone/>
            </a:pPr>
            <a:endParaRPr lang="en-US"/>
          </a:p>
        </p:txBody>
      </p:sp>
    </p:spTree>
    <p:extLst>
      <p:ext uri="{BB962C8B-B14F-4D97-AF65-F5344CB8AC3E}">
        <p14:creationId xmlns:p14="http://schemas.microsoft.com/office/powerpoint/2010/main" val="329728326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6416040" y="4434840"/>
            <a:ext cx="4941771" cy="1122202"/>
          </a:xfrm>
        </p:spPr>
        <p:txBody>
          <a:bodyPr anchor="b">
            <a:noAutofit/>
          </a:bodyPr>
          <a:lstStyle>
            <a:lvl1pPr algn="l">
              <a:defRPr sz="3600" cap="all" spc="150" baseline="0">
                <a:solidFill>
                  <a:schemeClr val="tx1">
                    <a:lumMod val="75000"/>
                    <a:lumOff val="25000"/>
                  </a:schemeClr>
                </a:solidFill>
              </a:defRPr>
            </a:lvl1pPr>
          </a:lstStyle>
          <a:p>
            <a:r>
              <a:rPr lang="en-US"/>
              <a:t>CLICK TO EDIT MASTER TITLE STYLE</a:t>
            </a:r>
          </a:p>
        </p:txBody>
      </p:sp>
      <p:sp>
        <p:nvSpPr>
          <p:cNvPr id="3" name="Subtitle 2">
            <a:extLst>
              <a:ext uri="{FF2B5EF4-FFF2-40B4-BE49-F238E27FC236}">
                <a16:creationId xmlns:a16="http://schemas.microsoft.com/office/drawing/2014/main" id="{55457758-A125-4CEA-A3D5-CBD010417BD2}"/>
              </a:ext>
            </a:extLst>
          </p:cNvPr>
          <p:cNvSpPr>
            <a:spLocks noGrp="1"/>
          </p:cNvSpPr>
          <p:nvPr>
            <p:ph type="subTitle" idx="1"/>
          </p:nvPr>
        </p:nvSpPr>
        <p:spPr>
          <a:xfrm>
            <a:off x="6416041" y="5586890"/>
            <a:ext cx="4941770" cy="396660"/>
          </a:xfrm>
        </p:spPr>
        <p:txBody>
          <a:bodyPr>
            <a:normAutofit/>
          </a:bodyPr>
          <a:lstStyle>
            <a:lvl1pPr marL="0" indent="0" algn="l">
              <a:lnSpc>
                <a:spcPct val="100000"/>
              </a:lnSpc>
              <a:buNone/>
              <a:defRPr sz="16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20020523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Agenda">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D514C6BF-376E-43E8-881D-2E767426990A}"/>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t="18301" r="28341" b="23071"/>
          <a:stretch/>
        </p:blipFill>
        <p:spPr>
          <a:xfrm>
            <a:off x="7508256" y="0"/>
            <a:ext cx="4683744" cy="4791919"/>
          </a:xfrm>
          <a:prstGeom prst="rect">
            <a:avLst/>
          </a:prstGeom>
        </p:spPr>
      </p:pic>
      <p:sp>
        <p:nvSpPr>
          <p:cNvPr id="2" name="Title 1">
            <a:extLst>
              <a:ext uri="{FF2B5EF4-FFF2-40B4-BE49-F238E27FC236}">
                <a16:creationId xmlns:a16="http://schemas.microsoft.com/office/drawing/2014/main" id="{3F0A9B92-C2D0-466A-A680-A35832C452B3}"/>
              </a:ext>
            </a:extLst>
          </p:cNvPr>
          <p:cNvSpPr>
            <a:spLocks noGrp="1"/>
          </p:cNvSpPr>
          <p:nvPr>
            <p:ph type="title" hasCustomPrompt="1"/>
          </p:nvPr>
        </p:nvSpPr>
        <p:spPr>
          <a:xfrm>
            <a:off x="1333499" y="1020445"/>
            <a:ext cx="3171825" cy="1325563"/>
          </a:xfrm>
        </p:spPr>
        <p:txBody>
          <a:bodyPr anchor="b">
            <a:normAutofit/>
          </a:bodyPr>
          <a:lstStyle>
            <a:lvl1pPr>
              <a:defRPr sz="2800" spc="150" baseline="0">
                <a:solidFill>
                  <a:schemeClr val="tx1">
                    <a:lumMod val="75000"/>
                    <a:lumOff val="25000"/>
                  </a:schemeClr>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2DA41CE6-5A88-4C5C-B2A4-6A5D2153B16F}"/>
              </a:ext>
            </a:extLst>
          </p:cNvPr>
          <p:cNvSpPr>
            <a:spLocks noGrp="1"/>
          </p:cNvSpPr>
          <p:nvPr>
            <p:ph idx="1"/>
          </p:nvPr>
        </p:nvSpPr>
        <p:spPr>
          <a:xfrm>
            <a:off x="1333499" y="2924175"/>
            <a:ext cx="3171825" cy="2519363"/>
          </a:xfrm>
        </p:spPr>
        <p:txBody>
          <a:bodyPr>
            <a:normAutofit/>
          </a:bodyPr>
          <a:lstStyle>
            <a:lvl1pPr marL="0" indent="0">
              <a:lnSpc>
                <a:spcPct val="120000"/>
              </a:lnSpc>
              <a:spcBef>
                <a:spcPts val="1000"/>
              </a:spcBef>
              <a:buNone/>
              <a:defRPr sz="1400">
                <a:solidFill>
                  <a:schemeClr val="tx1">
                    <a:lumMod val="75000"/>
                    <a:lumOff val="25000"/>
                  </a:schemeClr>
                </a:solidFill>
              </a:defRPr>
            </a:lvl1pPr>
            <a:lvl2pPr marL="457200" indent="0">
              <a:lnSpc>
                <a:spcPct val="120000"/>
              </a:lnSpc>
              <a:spcBef>
                <a:spcPts val="1000"/>
              </a:spcBef>
              <a:buNone/>
              <a:defRPr sz="1400">
                <a:solidFill>
                  <a:schemeClr val="tx1">
                    <a:lumMod val="75000"/>
                    <a:lumOff val="25000"/>
                  </a:schemeClr>
                </a:solidFill>
              </a:defRPr>
            </a:lvl2pPr>
            <a:lvl3pPr marL="914400" indent="0">
              <a:lnSpc>
                <a:spcPct val="120000"/>
              </a:lnSpc>
              <a:spcBef>
                <a:spcPts val="1000"/>
              </a:spcBef>
              <a:buNone/>
              <a:defRPr sz="1400">
                <a:solidFill>
                  <a:schemeClr val="tx1">
                    <a:lumMod val="75000"/>
                    <a:lumOff val="25000"/>
                  </a:schemeClr>
                </a:solidFill>
              </a:defRPr>
            </a:lvl3pPr>
            <a:lvl4pPr marL="1371600" indent="0">
              <a:lnSpc>
                <a:spcPct val="120000"/>
              </a:lnSpc>
              <a:spcBef>
                <a:spcPts val="1000"/>
              </a:spcBef>
              <a:buNone/>
              <a:defRPr sz="1400">
                <a:solidFill>
                  <a:schemeClr val="tx1">
                    <a:lumMod val="75000"/>
                    <a:lumOff val="25000"/>
                  </a:schemeClr>
                </a:solidFill>
              </a:defRPr>
            </a:lvl4pPr>
            <a:lvl5pPr marL="1828800" indent="0">
              <a:lnSpc>
                <a:spcPct val="120000"/>
              </a:lnSpc>
              <a:spcBef>
                <a:spcPts val="1000"/>
              </a:spcBef>
              <a:buNone/>
              <a:defRPr sz="14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39F5093-3C53-4152-B8FE-0522E0795269}"/>
              </a:ext>
            </a:extLst>
          </p:cNvPr>
          <p:cNvSpPr>
            <a:spLocks noGrp="1"/>
          </p:cNvSpPr>
          <p:nvPr>
            <p:ph type="dt" sz="half" idx="10"/>
          </p:nvPr>
        </p:nvSpPr>
        <p:spPr>
          <a:xfrm>
            <a:off x="1333500" y="6356350"/>
            <a:ext cx="985157" cy="365125"/>
          </a:xfrm>
        </p:spPr>
        <p:txBody>
          <a:bodyPr/>
          <a:lstStyle>
            <a:lvl1pPr>
              <a:defRPr sz="900"/>
            </a:lvl1pPr>
          </a:lstStyle>
          <a:p>
            <a:r>
              <a:rPr lang="en-US" dirty="0"/>
              <a:t>20XX</a:t>
            </a:r>
          </a:p>
        </p:txBody>
      </p:sp>
      <p:sp>
        <p:nvSpPr>
          <p:cNvPr id="5" name="Footer Placeholder 4">
            <a:extLst>
              <a:ext uri="{FF2B5EF4-FFF2-40B4-BE49-F238E27FC236}">
                <a16:creationId xmlns:a16="http://schemas.microsoft.com/office/drawing/2014/main" id="{7727F11D-8AF8-44D6-A48B-D8C7779B8B08}"/>
              </a:ext>
            </a:extLst>
          </p:cNvPr>
          <p:cNvSpPr>
            <a:spLocks noGrp="1"/>
          </p:cNvSpPr>
          <p:nvPr>
            <p:ph type="ftr" sz="quarter" idx="11"/>
          </p:nvPr>
        </p:nvSpPr>
        <p:spPr>
          <a:xfrm>
            <a:off x="2669886" y="6356349"/>
            <a:ext cx="2482842" cy="365125"/>
          </a:xfrm>
        </p:spPr>
        <p:txBody>
          <a:bodyPr/>
          <a:lstStyle>
            <a:lvl1pPr>
              <a:defRPr sz="900"/>
            </a:lvl1pPr>
          </a:lstStyle>
          <a:p>
            <a:endParaRPr lang="en-US" dirty="0"/>
          </a:p>
        </p:txBody>
      </p:sp>
      <p:sp>
        <p:nvSpPr>
          <p:cNvPr id="6" name="Slide Number Placeholder 5">
            <a:extLst>
              <a:ext uri="{FF2B5EF4-FFF2-40B4-BE49-F238E27FC236}">
                <a16:creationId xmlns:a16="http://schemas.microsoft.com/office/drawing/2014/main" id="{658C0879-6B0F-4AF6-A997-EC61DA8964AE}"/>
              </a:ext>
            </a:extLst>
          </p:cNvPr>
          <p:cNvSpPr>
            <a:spLocks noGrp="1"/>
          </p:cNvSpPr>
          <p:nvPr>
            <p:ph type="sldNum" sz="quarter" idx="12"/>
          </p:nvPr>
        </p:nvSpPr>
        <p:spPr>
          <a:xfrm>
            <a:off x="5536305" y="6356350"/>
            <a:ext cx="987552" cy="365125"/>
          </a:xfrm>
        </p:spPr>
        <p:txBody>
          <a:bodyPr/>
          <a:lstStyle>
            <a:lvl1pPr>
              <a:defRPr sz="900"/>
            </a:lvl1pPr>
          </a:lstStyle>
          <a:p>
            <a:fld id="{B5CEABB6-07DC-46E8-9B57-56EC44A396E5}" type="slidenum">
              <a:rPr lang="en-US" smtClean="0"/>
              <a:t>‹#›</a:t>
            </a:fld>
            <a:endParaRPr lang="en-US" dirty="0"/>
          </a:p>
        </p:txBody>
      </p:sp>
    </p:spTree>
    <p:extLst>
      <p:ext uri="{BB962C8B-B14F-4D97-AF65-F5344CB8AC3E}">
        <p14:creationId xmlns:p14="http://schemas.microsoft.com/office/powerpoint/2010/main" val="82904865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Timeline">
    <p:spTree>
      <p:nvGrpSpPr>
        <p:cNvPr id="1" name=""/>
        <p:cNvGrpSpPr/>
        <p:nvPr/>
      </p:nvGrpSpPr>
      <p:grpSpPr>
        <a:xfrm>
          <a:off x="0" y="0"/>
          <a:ext cx="0" cy="0"/>
          <a:chOff x="0" y="0"/>
          <a:chExt cx="0" cy="0"/>
        </a:xfrm>
      </p:grpSpPr>
      <p:sp>
        <p:nvSpPr>
          <p:cNvPr id="12" name="Graphic 10">
            <a:extLst>
              <a:ext uri="{FF2B5EF4-FFF2-40B4-BE49-F238E27FC236}">
                <a16:creationId xmlns:a16="http://schemas.microsoft.com/office/drawing/2014/main" id="{9D2AF524-D4B4-4A3A-9CE4-EDAFE1D5A37B}"/>
              </a:ext>
              <a:ext uri="{C183D7F6-B498-43B3-948B-1728B52AA6E4}">
                <adec:decorative xmlns:adec="http://schemas.microsoft.com/office/drawing/2017/decorative" val="1"/>
              </a:ext>
            </a:extLst>
          </p:cNvPr>
          <p:cNvSpPr/>
          <p:nvPr/>
        </p:nvSpPr>
        <p:spPr>
          <a:xfrm>
            <a:off x="2113884" y="0"/>
            <a:ext cx="10078116" cy="6858000"/>
          </a:xfrm>
          <a:custGeom>
            <a:avLst/>
            <a:gdLst>
              <a:gd name="connsiteX0" fmla="*/ 3793236 w 10078116"/>
              <a:gd name="connsiteY0" fmla="*/ 6858000 h 6858000"/>
              <a:gd name="connsiteX1" fmla="*/ 0 w 10078116"/>
              <a:gd name="connsiteY1" fmla="*/ 0 h 6858000"/>
              <a:gd name="connsiteX2" fmla="*/ 10078116 w 10078116"/>
              <a:gd name="connsiteY2" fmla="*/ 0 h 6858000"/>
              <a:gd name="connsiteX3" fmla="*/ 10078116 w 1007811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0078116" h="6858000">
                <a:moveTo>
                  <a:pt x="3793236" y="6858000"/>
                </a:moveTo>
                <a:lnTo>
                  <a:pt x="0" y="0"/>
                </a:lnTo>
                <a:lnTo>
                  <a:pt x="10078116" y="0"/>
                </a:lnTo>
                <a:lnTo>
                  <a:pt x="10078116" y="6858000"/>
                </a:lnTo>
                <a:close/>
              </a:path>
            </a:pathLst>
          </a:custGeom>
          <a:solidFill>
            <a:schemeClr val="accent1"/>
          </a:solidFill>
          <a:ln w="9525"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6E3987A5-99A6-4B33-BAAF-53159635382E}"/>
              </a:ext>
            </a:extLst>
          </p:cNvPr>
          <p:cNvSpPr>
            <a:spLocks noGrp="1"/>
          </p:cNvSpPr>
          <p:nvPr>
            <p:ph type="title" hasCustomPrompt="1"/>
          </p:nvPr>
        </p:nvSpPr>
        <p:spPr>
          <a:xfrm>
            <a:off x="838200" y="5509419"/>
            <a:ext cx="4082142" cy="585788"/>
          </a:xfrm>
        </p:spPr>
        <p:txBody>
          <a:bodyPr>
            <a:normAutofit/>
          </a:bodyPr>
          <a:lstStyle>
            <a:lvl1pPr>
              <a:defRPr lang="en-US" sz="2800" kern="1200" cap="all" spc="150" baseline="0" dirty="0">
                <a:solidFill>
                  <a:schemeClr val="tx1">
                    <a:lumMod val="75000"/>
                    <a:lumOff val="25000"/>
                  </a:schemeClr>
                </a:solidFill>
                <a:latin typeface="+mj-lt"/>
                <a:ea typeface="+mj-ea"/>
                <a:cs typeface="+mj-cs"/>
              </a:defRPr>
            </a:lvl1pPr>
          </a:lstStyle>
          <a:p>
            <a:r>
              <a:rPr lang="en-US"/>
              <a:t>CLICK TO EDIT TITLE</a:t>
            </a:r>
          </a:p>
        </p:txBody>
      </p:sp>
      <p:sp>
        <p:nvSpPr>
          <p:cNvPr id="16" name="Text Placeholder 15">
            <a:extLst>
              <a:ext uri="{FF2B5EF4-FFF2-40B4-BE49-F238E27FC236}">
                <a16:creationId xmlns:a16="http://schemas.microsoft.com/office/drawing/2014/main" id="{3BABF6CA-407C-4BF0-8234-1321A676E756}"/>
              </a:ext>
            </a:extLst>
          </p:cNvPr>
          <p:cNvSpPr>
            <a:spLocks noGrp="1"/>
          </p:cNvSpPr>
          <p:nvPr>
            <p:ph type="body" sz="quarter" idx="13" hasCustomPrompt="1"/>
          </p:nvPr>
        </p:nvSpPr>
        <p:spPr>
          <a:xfrm>
            <a:off x="148318" y="1481138"/>
            <a:ext cx="2141764" cy="514350"/>
          </a:xfrm>
        </p:spPr>
        <p:txBody>
          <a:bodyPr anchor="ctr">
            <a:noAutofit/>
          </a:bodyPr>
          <a:lstStyle>
            <a:lvl1pPr marL="0" indent="0" algn="r">
              <a:buNone/>
              <a:defRPr sz="1600" cap="all" spc="150" baseline="0">
                <a:solidFill>
                  <a:schemeClr val="tx1">
                    <a:lumMod val="75000"/>
                    <a:lumOff val="25000"/>
                  </a:schemeClr>
                </a:solidFill>
              </a:defRPr>
            </a:lvl1pPr>
          </a:lstStyle>
          <a:p>
            <a:pPr lvl="0"/>
            <a:r>
              <a:rPr lang="en-US" dirty="0"/>
              <a:t>CLICK TO EDIT MASTER TEXT STYLES</a:t>
            </a:r>
          </a:p>
        </p:txBody>
      </p:sp>
      <p:sp>
        <p:nvSpPr>
          <p:cNvPr id="17" name="Text Placeholder 15">
            <a:extLst>
              <a:ext uri="{FF2B5EF4-FFF2-40B4-BE49-F238E27FC236}">
                <a16:creationId xmlns:a16="http://schemas.microsoft.com/office/drawing/2014/main" id="{76D8129B-5B68-421C-968C-3663C86EFC7C}"/>
              </a:ext>
            </a:extLst>
          </p:cNvPr>
          <p:cNvSpPr>
            <a:spLocks noGrp="1"/>
          </p:cNvSpPr>
          <p:nvPr>
            <p:ph type="body" sz="quarter" idx="14" hasCustomPrompt="1"/>
          </p:nvPr>
        </p:nvSpPr>
        <p:spPr>
          <a:xfrm>
            <a:off x="714375" y="2557463"/>
            <a:ext cx="2141764" cy="514350"/>
          </a:xfrm>
        </p:spPr>
        <p:txBody>
          <a:bodyPr anchor="ctr">
            <a:noAutofit/>
          </a:bodyPr>
          <a:lstStyle>
            <a:lvl1pPr marL="0" indent="0" algn="r">
              <a:buNone/>
              <a:defRPr sz="1600" cap="all" spc="150" baseline="0">
                <a:solidFill>
                  <a:schemeClr val="tx1">
                    <a:lumMod val="75000"/>
                    <a:lumOff val="25000"/>
                  </a:schemeClr>
                </a:solidFill>
              </a:defRPr>
            </a:lvl1pPr>
          </a:lstStyle>
          <a:p>
            <a:pPr lvl="0"/>
            <a:r>
              <a:rPr lang="en-US"/>
              <a:t>CLICK TO EDIT MASTER TEXT STYLES</a:t>
            </a:r>
          </a:p>
        </p:txBody>
      </p:sp>
      <p:sp>
        <p:nvSpPr>
          <p:cNvPr id="18" name="Text Placeholder 15">
            <a:extLst>
              <a:ext uri="{FF2B5EF4-FFF2-40B4-BE49-F238E27FC236}">
                <a16:creationId xmlns:a16="http://schemas.microsoft.com/office/drawing/2014/main" id="{6C741DCA-8EBD-44F5-9D38-E938A628ADCD}"/>
              </a:ext>
            </a:extLst>
          </p:cNvPr>
          <p:cNvSpPr>
            <a:spLocks noGrp="1"/>
          </p:cNvSpPr>
          <p:nvPr>
            <p:ph type="body" sz="quarter" idx="15" hasCustomPrompt="1"/>
          </p:nvPr>
        </p:nvSpPr>
        <p:spPr>
          <a:xfrm>
            <a:off x="1320800" y="3633788"/>
            <a:ext cx="2141764" cy="514350"/>
          </a:xfrm>
        </p:spPr>
        <p:txBody>
          <a:bodyPr anchor="ctr">
            <a:noAutofit/>
          </a:bodyPr>
          <a:lstStyle>
            <a:lvl1pPr marL="0" indent="0" algn="r">
              <a:buNone/>
              <a:defRPr sz="1600" cap="all" spc="150" baseline="0">
                <a:solidFill>
                  <a:schemeClr val="tx1">
                    <a:lumMod val="75000"/>
                    <a:lumOff val="25000"/>
                  </a:schemeClr>
                </a:solidFill>
              </a:defRPr>
            </a:lvl1pPr>
          </a:lstStyle>
          <a:p>
            <a:pPr lvl="0"/>
            <a:r>
              <a:rPr lang="en-US"/>
              <a:t>CLICK TO EDIT MASTER TEXT STYLES</a:t>
            </a:r>
          </a:p>
        </p:txBody>
      </p:sp>
      <p:sp>
        <p:nvSpPr>
          <p:cNvPr id="19" name="Text Placeholder 15">
            <a:extLst>
              <a:ext uri="{FF2B5EF4-FFF2-40B4-BE49-F238E27FC236}">
                <a16:creationId xmlns:a16="http://schemas.microsoft.com/office/drawing/2014/main" id="{5C43C6B1-A1BD-4A90-8B4B-F361C1BEDD26}"/>
              </a:ext>
            </a:extLst>
          </p:cNvPr>
          <p:cNvSpPr>
            <a:spLocks noGrp="1"/>
          </p:cNvSpPr>
          <p:nvPr>
            <p:ph type="body" sz="quarter" idx="16" hasCustomPrompt="1"/>
          </p:nvPr>
        </p:nvSpPr>
        <p:spPr>
          <a:xfrm>
            <a:off x="1905000" y="4710114"/>
            <a:ext cx="2141764" cy="514350"/>
          </a:xfrm>
        </p:spPr>
        <p:txBody>
          <a:bodyPr anchor="ctr">
            <a:noAutofit/>
          </a:bodyPr>
          <a:lstStyle>
            <a:lvl1pPr marL="0" indent="0" algn="r">
              <a:buNone/>
              <a:defRPr sz="1600" cap="all" spc="150" baseline="0">
                <a:solidFill>
                  <a:schemeClr val="tx1">
                    <a:lumMod val="75000"/>
                    <a:lumOff val="25000"/>
                  </a:schemeClr>
                </a:solidFill>
              </a:defRPr>
            </a:lvl1pPr>
          </a:lstStyle>
          <a:p>
            <a:pPr lvl="0"/>
            <a:r>
              <a:rPr lang="en-US"/>
              <a:t>CLICK TO EDIT MASTER TEXT STYLES</a:t>
            </a:r>
          </a:p>
        </p:txBody>
      </p:sp>
      <p:sp>
        <p:nvSpPr>
          <p:cNvPr id="34" name="Text Placeholder 15">
            <a:extLst>
              <a:ext uri="{FF2B5EF4-FFF2-40B4-BE49-F238E27FC236}">
                <a16:creationId xmlns:a16="http://schemas.microsoft.com/office/drawing/2014/main" id="{0C66E1BD-33F0-4B94-BF94-CD4698F85C3D}"/>
              </a:ext>
            </a:extLst>
          </p:cNvPr>
          <p:cNvSpPr>
            <a:spLocks noGrp="1"/>
          </p:cNvSpPr>
          <p:nvPr>
            <p:ph type="body" sz="quarter" idx="17" hasCustomPrompt="1"/>
          </p:nvPr>
        </p:nvSpPr>
        <p:spPr>
          <a:xfrm>
            <a:off x="4401535" y="1594478"/>
            <a:ext cx="5539095" cy="1010842"/>
          </a:xfrm>
        </p:spPr>
        <p:txBody>
          <a:bodyPr anchor="t">
            <a:normAutofit/>
          </a:bodyPr>
          <a:lstStyle>
            <a:lvl1pPr marL="0" indent="0" algn="l">
              <a:lnSpc>
                <a:spcPct val="100000"/>
              </a:lnSpc>
              <a:buNone/>
              <a:defRPr sz="1400" spc="50" baseline="0">
                <a:solidFill>
                  <a:schemeClr val="tx1">
                    <a:lumMod val="75000"/>
                    <a:lumOff val="25000"/>
                  </a:schemeClr>
                </a:solidFill>
              </a:defRPr>
            </a:lvl1pPr>
          </a:lstStyle>
          <a:p>
            <a:pPr lvl="0"/>
            <a:r>
              <a:rPr lang="en-US"/>
              <a:t>Click to edit master text style</a:t>
            </a:r>
          </a:p>
        </p:txBody>
      </p:sp>
      <p:sp>
        <p:nvSpPr>
          <p:cNvPr id="35" name="Text Placeholder 15">
            <a:extLst>
              <a:ext uri="{FF2B5EF4-FFF2-40B4-BE49-F238E27FC236}">
                <a16:creationId xmlns:a16="http://schemas.microsoft.com/office/drawing/2014/main" id="{2D4661B1-6559-407A-9AEC-A46A0570AE8F}"/>
              </a:ext>
            </a:extLst>
          </p:cNvPr>
          <p:cNvSpPr>
            <a:spLocks noGrp="1"/>
          </p:cNvSpPr>
          <p:nvPr>
            <p:ph type="body" sz="quarter" idx="18" hasCustomPrompt="1"/>
          </p:nvPr>
        </p:nvSpPr>
        <p:spPr>
          <a:xfrm>
            <a:off x="4986028" y="2682564"/>
            <a:ext cx="5539095" cy="1010842"/>
          </a:xfrm>
        </p:spPr>
        <p:txBody>
          <a:bodyPr anchor="t">
            <a:normAutofit/>
          </a:bodyPr>
          <a:lstStyle>
            <a:lvl1pPr marL="0" indent="0" algn="l">
              <a:lnSpc>
                <a:spcPct val="100000"/>
              </a:lnSpc>
              <a:buNone/>
              <a:defRPr sz="1400" spc="50" baseline="0">
                <a:solidFill>
                  <a:schemeClr val="tx1">
                    <a:lumMod val="75000"/>
                    <a:lumOff val="25000"/>
                  </a:schemeClr>
                </a:solidFill>
              </a:defRPr>
            </a:lvl1pPr>
          </a:lstStyle>
          <a:p>
            <a:pPr lvl="0"/>
            <a:r>
              <a:rPr lang="en-US"/>
              <a:t>Click to edit master text style</a:t>
            </a:r>
          </a:p>
        </p:txBody>
      </p:sp>
      <p:sp>
        <p:nvSpPr>
          <p:cNvPr id="36" name="Text Placeholder 15">
            <a:extLst>
              <a:ext uri="{FF2B5EF4-FFF2-40B4-BE49-F238E27FC236}">
                <a16:creationId xmlns:a16="http://schemas.microsoft.com/office/drawing/2014/main" id="{DCC983F7-6A25-42C0-811C-EA32138C5B80}"/>
              </a:ext>
            </a:extLst>
          </p:cNvPr>
          <p:cNvSpPr>
            <a:spLocks noGrp="1"/>
          </p:cNvSpPr>
          <p:nvPr>
            <p:ph type="body" sz="quarter" idx="19" hasCustomPrompt="1"/>
          </p:nvPr>
        </p:nvSpPr>
        <p:spPr>
          <a:xfrm>
            <a:off x="5576937" y="3755394"/>
            <a:ext cx="5539095" cy="1010842"/>
          </a:xfrm>
        </p:spPr>
        <p:txBody>
          <a:bodyPr anchor="t">
            <a:normAutofit/>
          </a:bodyPr>
          <a:lstStyle>
            <a:lvl1pPr marL="0" indent="0" algn="l">
              <a:lnSpc>
                <a:spcPct val="100000"/>
              </a:lnSpc>
              <a:buNone/>
              <a:defRPr sz="1400" spc="50" baseline="0">
                <a:solidFill>
                  <a:schemeClr val="tx1">
                    <a:lumMod val="75000"/>
                    <a:lumOff val="25000"/>
                  </a:schemeClr>
                </a:solidFill>
              </a:defRPr>
            </a:lvl1pPr>
          </a:lstStyle>
          <a:p>
            <a:pPr lvl="0"/>
            <a:r>
              <a:rPr lang="en-US"/>
              <a:t>Click to edit master text style</a:t>
            </a:r>
          </a:p>
        </p:txBody>
      </p:sp>
      <p:sp>
        <p:nvSpPr>
          <p:cNvPr id="37" name="Text Placeholder 15">
            <a:extLst>
              <a:ext uri="{FF2B5EF4-FFF2-40B4-BE49-F238E27FC236}">
                <a16:creationId xmlns:a16="http://schemas.microsoft.com/office/drawing/2014/main" id="{E83DA0EB-27DD-416A-8DA5-4AFDC8587E5C}"/>
              </a:ext>
            </a:extLst>
          </p:cNvPr>
          <p:cNvSpPr>
            <a:spLocks noGrp="1"/>
          </p:cNvSpPr>
          <p:nvPr>
            <p:ph type="body" sz="quarter" idx="20" hasCustomPrompt="1"/>
          </p:nvPr>
        </p:nvSpPr>
        <p:spPr>
          <a:xfrm>
            <a:off x="6175279" y="4824430"/>
            <a:ext cx="5539095" cy="1010842"/>
          </a:xfrm>
        </p:spPr>
        <p:txBody>
          <a:bodyPr anchor="t">
            <a:normAutofit/>
          </a:bodyPr>
          <a:lstStyle>
            <a:lvl1pPr marL="0" indent="0" algn="l">
              <a:lnSpc>
                <a:spcPct val="100000"/>
              </a:lnSpc>
              <a:buNone/>
              <a:defRPr sz="1400" spc="50" baseline="0">
                <a:solidFill>
                  <a:schemeClr val="tx1">
                    <a:lumMod val="75000"/>
                    <a:lumOff val="25000"/>
                  </a:schemeClr>
                </a:solidFill>
              </a:defRPr>
            </a:lvl1pPr>
          </a:lstStyle>
          <a:p>
            <a:pPr lvl="0"/>
            <a:r>
              <a:rPr lang="en-US"/>
              <a:t>Click to edit master text style</a:t>
            </a:r>
          </a:p>
        </p:txBody>
      </p:sp>
      <p:cxnSp>
        <p:nvCxnSpPr>
          <p:cNvPr id="3" name="Straight Connector 2">
            <a:extLst>
              <a:ext uri="{FF2B5EF4-FFF2-40B4-BE49-F238E27FC236}">
                <a16:creationId xmlns:a16="http://schemas.microsoft.com/office/drawing/2014/main" id="{D3795F91-C721-4363-956D-756673AE7957}"/>
              </a:ext>
              <a:ext uri="{C183D7F6-B498-43B3-948B-1728B52AA6E4}">
                <adec:decorative xmlns:adec="http://schemas.microsoft.com/office/drawing/2017/decorative" val="1"/>
              </a:ext>
            </a:extLst>
          </p:cNvPr>
          <p:cNvCxnSpPr>
            <a:cxnSpLocks/>
          </p:cNvCxnSpPr>
          <p:nvPr/>
        </p:nvCxnSpPr>
        <p:spPr>
          <a:xfrm>
            <a:off x="4353515" y="5023933"/>
            <a:ext cx="1513211" cy="0"/>
          </a:xfrm>
          <a:prstGeom prst="line">
            <a:avLst/>
          </a:prstGeom>
          <a:ln w="6350">
            <a:solidFill>
              <a:schemeClr val="accent1">
                <a:lumMod val="75000"/>
              </a:schemeClr>
            </a:solidFill>
          </a:ln>
        </p:spPr>
        <p:style>
          <a:lnRef idx="1">
            <a:schemeClr val="accent5"/>
          </a:lnRef>
          <a:fillRef idx="0">
            <a:schemeClr val="accent5"/>
          </a:fillRef>
          <a:effectRef idx="0">
            <a:schemeClr val="accent5"/>
          </a:effectRef>
          <a:fontRef idx="minor">
            <a:schemeClr val="tx1"/>
          </a:fontRef>
        </p:style>
      </p:cxnSp>
      <p:cxnSp>
        <p:nvCxnSpPr>
          <p:cNvPr id="4" name="Straight Connector 3">
            <a:extLst>
              <a:ext uri="{FF2B5EF4-FFF2-40B4-BE49-F238E27FC236}">
                <a16:creationId xmlns:a16="http://schemas.microsoft.com/office/drawing/2014/main" id="{8AC14461-E27D-413D-B31A-47B74646AF25}"/>
              </a:ext>
              <a:ext uri="{C183D7F6-B498-43B3-948B-1728B52AA6E4}">
                <adec:decorative xmlns:adec="http://schemas.microsoft.com/office/drawing/2017/decorative" val="1"/>
              </a:ext>
            </a:extLst>
          </p:cNvPr>
          <p:cNvCxnSpPr>
            <a:cxnSpLocks/>
          </p:cNvCxnSpPr>
          <p:nvPr/>
        </p:nvCxnSpPr>
        <p:spPr>
          <a:xfrm>
            <a:off x="3759917" y="3948451"/>
            <a:ext cx="1513211" cy="0"/>
          </a:xfrm>
          <a:prstGeom prst="line">
            <a:avLst/>
          </a:prstGeom>
          <a:ln w="6350">
            <a:solidFill>
              <a:schemeClr val="accent1">
                <a:lumMod val="75000"/>
              </a:schemeClr>
            </a:solidFill>
          </a:ln>
        </p:spPr>
        <p:style>
          <a:lnRef idx="1">
            <a:schemeClr val="accent5"/>
          </a:lnRef>
          <a:fillRef idx="0">
            <a:schemeClr val="accent5"/>
          </a:fillRef>
          <a:effectRef idx="0">
            <a:schemeClr val="accent5"/>
          </a:effectRef>
          <a:fontRef idx="minor">
            <a:schemeClr val="tx1"/>
          </a:fontRef>
        </p:style>
      </p:cxnSp>
      <p:cxnSp>
        <p:nvCxnSpPr>
          <p:cNvPr id="8" name="Straight Connector 7">
            <a:extLst>
              <a:ext uri="{FF2B5EF4-FFF2-40B4-BE49-F238E27FC236}">
                <a16:creationId xmlns:a16="http://schemas.microsoft.com/office/drawing/2014/main" id="{4D6AEA4C-7710-4829-BA87-8DD77F15932C}"/>
              </a:ext>
              <a:ext uri="{C183D7F6-B498-43B3-948B-1728B52AA6E4}">
                <adec:decorative xmlns:adec="http://schemas.microsoft.com/office/drawing/2017/decorative" val="1"/>
              </a:ext>
            </a:extLst>
          </p:cNvPr>
          <p:cNvCxnSpPr>
            <a:cxnSpLocks/>
          </p:cNvCxnSpPr>
          <p:nvPr/>
        </p:nvCxnSpPr>
        <p:spPr>
          <a:xfrm>
            <a:off x="3173453" y="2872686"/>
            <a:ext cx="1513211" cy="0"/>
          </a:xfrm>
          <a:prstGeom prst="line">
            <a:avLst/>
          </a:prstGeom>
          <a:ln w="6350">
            <a:solidFill>
              <a:schemeClr val="accent1">
                <a:lumMod val="75000"/>
              </a:schemeClr>
            </a:solidFill>
          </a:ln>
        </p:spPr>
        <p:style>
          <a:lnRef idx="1">
            <a:schemeClr val="accent5"/>
          </a:lnRef>
          <a:fillRef idx="0">
            <a:schemeClr val="accent5"/>
          </a:fillRef>
          <a:effectRef idx="0">
            <a:schemeClr val="accent5"/>
          </a:effectRef>
          <a:fontRef idx="minor">
            <a:schemeClr val="tx1"/>
          </a:fontRef>
        </p:style>
      </p:cxnSp>
      <p:cxnSp>
        <p:nvCxnSpPr>
          <p:cNvPr id="9" name="Straight Connector 8">
            <a:extLst>
              <a:ext uri="{FF2B5EF4-FFF2-40B4-BE49-F238E27FC236}">
                <a16:creationId xmlns:a16="http://schemas.microsoft.com/office/drawing/2014/main" id="{E9BD473E-6203-491C-87AC-54AC0AB23333}"/>
              </a:ext>
              <a:ext uri="{C183D7F6-B498-43B3-948B-1728B52AA6E4}">
                <adec:decorative xmlns:adec="http://schemas.microsoft.com/office/drawing/2017/decorative" val="1"/>
              </a:ext>
            </a:extLst>
          </p:cNvPr>
          <p:cNvCxnSpPr>
            <a:cxnSpLocks/>
          </p:cNvCxnSpPr>
          <p:nvPr/>
        </p:nvCxnSpPr>
        <p:spPr>
          <a:xfrm>
            <a:off x="2586263" y="1796083"/>
            <a:ext cx="1513211" cy="0"/>
          </a:xfrm>
          <a:prstGeom prst="line">
            <a:avLst/>
          </a:prstGeom>
          <a:ln w="6350">
            <a:solidFill>
              <a:schemeClr val="accent1">
                <a:lumMod val="75000"/>
              </a:schemeClr>
            </a:solidFill>
          </a:ln>
        </p:spPr>
        <p:style>
          <a:lnRef idx="1">
            <a:schemeClr val="accent5"/>
          </a:lnRef>
          <a:fillRef idx="0">
            <a:schemeClr val="accent5"/>
          </a:fillRef>
          <a:effectRef idx="0">
            <a:schemeClr val="accent5"/>
          </a:effectRef>
          <a:fontRef idx="minor">
            <a:schemeClr val="tx1"/>
          </a:fontRef>
        </p:style>
      </p:cxnSp>
      <p:sp>
        <p:nvSpPr>
          <p:cNvPr id="5" name="Date Placeholder 4">
            <a:extLst>
              <a:ext uri="{FF2B5EF4-FFF2-40B4-BE49-F238E27FC236}">
                <a16:creationId xmlns:a16="http://schemas.microsoft.com/office/drawing/2014/main" id="{874DC36F-5D3E-439D-80B5-32633FC34434}"/>
              </a:ext>
            </a:extLst>
          </p:cNvPr>
          <p:cNvSpPr>
            <a:spLocks noGrp="1"/>
          </p:cNvSpPr>
          <p:nvPr>
            <p:ph type="dt" sz="half" idx="10"/>
          </p:nvPr>
        </p:nvSpPr>
        <p:spPr/>
        <p:txBody>
          <a:bodyPr/>
          <a:lstStyle>
            <a:lvl1pPr>
              <a:defRPr sz="900">
                <a:solidFill>
                  <a:srgbClr val="898989"/>
                </a:solidFill>
              </a:defRPr>
            </a:lvl1pPr>
          </a:lstStyle>
          <a:p>
            <a:r>
              <a:rPr lang="en-US" dirty="0"/>
              <a:t>20XX</a:t>
            </a:r>
          </a:p>
        </p:txBody>
      </p:sp>
      <p:sp>
        <p:nvSpPr>
          <p:cNvPr id="6" name="Footer Placeholder 5">
            <a:extLst>
              <a:ext uri="{FF2B5EF4-FFF2-40B4-BE49-F238E27FC236}">
                <a16:creationId xmlns:a16="http://schemas.microsoft.com/office/drawing/2014/main" id="{6C710A8A-CEC9-4787-A745-C28DD965F7DD}"/>
              </a:ext>
            </a:extLst>
          </p:cNvPr>
          <p:cNvSpPr>
            <a:spLocks noGrp="1"/>
          </p:cNvSpPr>
          <p:nvPr>
            <p:ph type="ftr" sz="quarter" idx="11"/>
          </p:nvPr>
        </p:nvSpPr>
        <p:spPr>
          <a:xfrm>
            <a:off x="6155823" y="6356350"/>
            <a:ext cx="1808712" cy="365125"/>
          </a:xfrm>
        </p:spPr>
        <p:txBody>
          <a:bodyPr/>
          <a:lstStyle>
            <a:lvl1pPr algn="l">
              <a:defRPr sz="900"/>
            </a:lvl1pPr>
          </a:lstStyle>
          <a:p>
            <a:r>
              <a:rPr lang="en-US" dirty="0"/>
              <a:t>Pitch Deck</a:t>
            </a:r>
          </a:p>
        </p:txBody>
      </p:sp>
      <p:sp>
        <p:nvSpPr>
          <p:cNvPr id="7" name="Slide Number Placeholder 6">
            <a:extLst>
              <a:ext uri="{FF2B5EF4-FFF2-40B4-BE49-F238E27FC236}">
                <a16:creationId xmlns:a16="http://schemas.microsoft.com/office/drawing/2014/main" id="{4162BD04-8F01-472A-9456-4702A2218BB5}"/>
              </a:ext>
            </a:extLst>
          </p:cNvPr>
          <p:cNvSpPr>
            <a:spLocks noGrp="1"/>
          </p:cNvSpPr>
          <p:nvPr>
            <p:ph type="sldNum" sz="quarter" idx="12"/>
          </p:nvPr>
        </p:nvSpPr>
        <p:spPr>
          <a:xfrm>
            <a:off x="10810874" y="6356350"/>
            <a:ext cx="542925" cy="365125"/>
          </a:xfrm>
        </p:spPr>
        <p:txBody>
          <a:bodyPr/>
          <a:lstStyle>
            <a:lvl1pPr>
              <a:defRPr sz="900"/>
            </a:lvl1pPr>
          </a:lstStyle>
          <a:p>
            <a:fld id="{B5CEABB6-07DC-46E8-9B57-56EC44A396E5}" type="slidenum">
              <a:rPr lang="en-US" smtClean="0"/>
              <a:t>‹#›</a:t>
            </a:fld>
            <a:endParaRPr lang="en-US" dirty="0"/>
          </a:p>
        </p:txBody>
      </p:sp>
    </p:spTree>
    <p:extLst>
      <p:ext uri="{BB962C8B-B14F-4D97-AF65-F5344CB8AC3E}">
        <p14:creationId xmlns:p14="http://schemas.microsoft.com/office/powerpoint/2010/main" val="25333677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Content 3 Column">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42ACEF30-0520-40B3-A1F1-F3D2530563D6}"/>
              </a:ext>
            </a:extLst>
          </p:cNvPr>
          <p:cNvSpPr>
            <a:spLocks noGrp="1"/>
          </p:cNvSpPr>
          <p:nvPr>
            <p:ph type="title" hasCustomPrompt="1"/>
          </p:nvPr>
        </p:nvSpPr>
        <p:spPr>
          <a:xfrm>
            <a:off x="1885156" y="892177"/>
            <a:ext cx="8421688" cy="1325563"/>
          </a:xfrm>
        </p:spPr>
        <p:txBody>
          <a:bodyPr>
            <a:normAutofit/>
          </a:bodyPr>
          <a:lstStyle>
            <a:lvl1pPr algn="ctr">
              <a:defRPr lang="en-US" sz="2800" kern="1200" spc="150" baseline="0" dirty="0">
                <a:solidFill>
                  <a:schemeClr val="tx1">
                    <a:lumMod val="75000"/>
                    <a:lumOff val="25000"/>
                  </a:schemeClr>
                </a:solidFill>
                <a:latin typeface="+mj-lt"/>
                <a:ea typeface="+mj-ea"/>
                <a:cs typeface="+mj-cs"/>
              </a:defRPr>
            </a:lvl1pPr>
          </a:lstStyle>
          <a:p>
            <a:r>
              <a:rPr lang="en-US"/>
              <a:t>CLICK TO EDIT MASTER TITLE STYLE</a:t>
            </a:r>
          </a:p>
        </p:txBody>
      </p:sp>
      <p:sp>
        <p:nvSpPr>
          <p:cNvPr id="15" name="Text Placeholder 15">
            <a:extLst>
              <a:ext uri="{FF2B5EF4-FFF2-40B4-BE49-F238E27FC236}">
                <a16:creationId xmlns:a16="http://schemas.microsoft.com/office/drawing/2014/main" id="{A1FB681F-A94D-4BF8-8290-0811E98D49D4}"/>
              </a:ext>
            </a:extLst>
          </p:cNvPr>
          <p:cNvSpPr>
            <a:spLocks noGrp="1"/>
          </p:cNvSpPr>
          <p:nvPr>
            <p:ph type="body" sz="quarter" idx="13" hasCustomPrompt="1"/>
          </p:nvPr>
        </p:nvSpPr>
        <p:spPr>
          <a:xfrm>
            <a:off x="1485900" y="2563123"/>
            <a:ext cx="4031945" cy="365125"/>
          </a:xfrm>
        </p:spPr>
        <p:txBody>
          <a:bodyPr>
            <a:normAutofit/>
          </a:bodyPr>
          <a:lstStyle>
            <a:lvl1pPr marL="0" indent="0" algn="ctr">
              <a:buNone/>
              <a:defRPr lang="en-US" sz="2000" kern="1200" spc="150" baseline="0" dirty="0">
                <a:solidFill>
                  <a:schemeClr val="tx1">
                    <a:lumMod val="75000"/>
                    <a:lumOff val="25000"/>
                  </a:schemeClr>
                </a:solidFill>
                <a:latin typeface="+mj-lt"/>
                <a:ea typeface="+mj-ea"/>
                <a:cs typeface="+mj-cs"/>
              </a:defRPr>
            </a:lvl1pPr>
          </a:lstStyle>
          <a:p>
            <a:pPr lvl="0"/>
            <a:r>
              <a:rPr lang="en-US"/>
              <a:t>CLICK TO ADD SUBTITLE</a:t>
            </a:r>
          </a:p>
        </p:txBody>
      </p:sp>
      <p:sp>
        <p:nvSpPr>
          <p:cNvPr id="17" name="Text Placeholder 18">
            <a:extLst>
              <a:ext uri="{FF2B5EF4-FFF2-40B4-BE49-F238E27FC236}">
                <a16:creationId xmlns:a16="http://schemas.microsoft.com/office/drawing/2014/main" id="{61E8C129-EF62-46A8-97F3-3CB5D014FBDD}"/>
              </a:ext>
            </a:extLst>
          </p:cNvPr>
          <p:cNvSpPr>
            <a:spLocks noGrp="1"/>
          </p:cNvSpPr>
          <p:nvPr>
            <p:ph type="body" sz="quarter" idx="15" hasCustomPrompt="1"/>
          </p:nvPr>
        </p:nvSpPr>
        <p:spPr>
          <a:xfrm>
            <a:off x="1485664" y="3070348"/>
            <a:ext cx="4031030" cy="1057308"/>
          </a:xfrm>
        </p:spPr>
        <p:txBody>
          <a:bodyPr>
            <a:normAutofit/>
          </a:bodyPr>
          <a:lstStyle>
            <a:lvl1pPr marL="0" indent="0" algn="ctr">
              <a:lnSpc>
                <a:spcPct val="100000"/>
              </a:lnSpc>
              <a:buFont typeface="Arial" panose="020B0604020202020204" pitchFamily="34" charset="0"/>
              <a:buNone/>
              <a:defRPr sz="1400">
                <a:solidFill>
                  <a:schemeClr val="tx1">
                    <a:lumMod val="75000"/>
                    <a:lumOff val="25000"/>
                  </a:schemeClr>
                </a:solidFill>
              </a:defRPr>
            </a:lvl1pPr>
          </a:lstStyle>
          <a:p>
            <a:pPr lvl="0"/>
            <a:r>
              <a:rPr lang="en-US"/>
              <a:t>Click to add text</a:t>
            </a:r>
          </a:p>
        </p:txBody>
      </p:sp>
      <p:sp>
        <p:nvSpPr>
          <p:cNvPr id="31" name="Text Placeholder 15">
            <a:extLst>
              <a:ext uri="{FF2B5EF4-FFF2-40B4-BE49-F238E27FC236}">
                <a16:creationId xmlns:a16="http://schemas.microsoft.com/office/drawing/2014/main" id="{87DD41A9-B6B3-48D9-A3A6-831B39C9158C}"/>
              </a:ext>
            </a:extLst>
          </p:cNvPr>
          <p:cNvSpPr>
            <a:spLocks noGrp="1"/>
          </p:cNvSpPr>
          <p:nvPr>
            <p:ph type="body" sz="quarter" idx="16" hasCustomPrompt="1"/>
          </p:nvPr>
        </p:nvSpPr>
        <p:spPr>
          <a:xfrm>
            <a:off x="6673004" y="2563123"/>
            <a:ext cx="4031945" cy="365125"/>
          </a:xfrm>
        </p:spPr>
        <p:txBody>
          <a:bodyPr>
            <a:normAutofit/>
          </a:bodyPr>
          <a:lstStyle>
            <a:lvl1pPr marL="0" indent="0" algn="ctr">
              <a:buNone/>
              <a:defRPr lang="en-US" sz="2000" kern="1200" spc="150" baseline="0" dirty="0">
                <a:solidFill>
                  <a:schemeClr val="tx1">
                    <a:lumMod val="75000"/>
                    <a:lumOff val="25000"/>
                  </a:schemeClr>
                </a:solidFill>
                <a:latin typeface="+mj-lt"/>
                <a:ea typeface="+mj-ea"/>
                <a:cs typeface="+mj-cs"/>
              </a:defRPr>
            </a:lvl1pPr>
          </a:lstStyle>
          <a:p>
            <a:pPr marL="0" lvl="0" indent="0" algn="l" defTabSz="914400" rtl="0" eaLnBrk="1" latinLnBrk="0" hangingPunct="1">
              <a:lnSpc>
                <a:spcPct val="90000"/>
              </a:lnSpc>
              <a:spcBef>
                <a:spcPts val="1000"/>
              </a:spcBef>
              <a:buFont typeface="Arial" panose="020B0604020202020204" pitchFamily="34" charset="0"/>
              <a:buNone/>
            </a:pPr>
            <a:r>
              <a:rPr lang="en-US"/>
              <a:t>CLICK TO ADD SUBTITLE</a:t>
            </a:r>
          </a:p>
        </p:txBody>
      </p:sp>
      <p:sp>
        <p:nvSpPr>
          <p:cNvPr id="32" name="Text Placeholder 18">
            <a:extLst>
              <a:ext uri="{FF2B5EF4-FFF2-40B4-BE49-F238E27FC236}">
                <a16:creationId xmlns:a16="http://schemas.microsoft.com/office/drawing/2014/main" id="{FB791E68-EDF5-4CC2-8774-A27AEF1D25E6}"/>
              </a:ext>
            </a:extLst>
          </p:cNvPr>
          <p:cNvSpPr>
            <a:spLocks noGrp="1"/>
          </p:cNvSpPr>
          <p:nvPr>
            <p:ph type="body" sz="quarter" idx="17" hasCustomPrompt="1"/>
          </p:nvPr>
        </p:nvSpPr>
        <p:spPr>
          <a:xfrm>
            <a:off x="6673143" y="3070348"/>
            <a:ext cx="4031030" cy="1057308"/>
          </a:xfrm>
        </p:spPr>
        <p:txBody>
          <a:bodyPr>
            <a:normAutofit/>
          </a:bodyPr>
          <a:lstStyle>
            <a:lvl1pPr marL="0" indent="0" algn="ctr">
              <a:lnSpc>
                <a:spcPct val="100000"/>
              </a:lnSpc>
              <a:buFont typeface="Arial" panose="020B0604020202020204" pitchFamily="34" charset="0"/>
              <a:buNone/>
              <a:defRPr sz="1400">
                <a:solidFill>
                  <a:schemeClr val="tx1">
                    <a:lumMod val="75000"/>
                    <a:lumOff val="25000"/>
                  </a:schemeClr>
                </a:solidFill>
              </a:defRPr>
            </a:lvl1pPr>
          </a:lstStyle>
          <a:p>
            <a:pPr lvl="0"/>
            <a:r>
              <a:rPr lang="en-US"/>
              <a:t>Click to add text</a:t>
            </a:r>
          </a:p>
        </p:txBody>
      </p:sp>
      <p:sp>
        <p:nvSpPr>
          <p:cNvPr id="33" name="Text Placeholder 15">
            <a:extLst>
              <a:ext uri="{FF2B5EF4-FFF2-40B4-BE49-F238E27FC236}">
                <a16:creationId xmlns:a16="http://schemas.microsoft.com/office/drawing/2014/main" id="{AA224F82-7E0C-4EBF-97D3-132481DBCDA9}"/>
              </a:ext>
            </a:extLst>
          </p:cNvPr>
          <p:cNvSpPr>
            <a:spLocks noGrp="1"/>
          </p:cNvSpPr>
          <p:nvPr>
            <p:ph type="body" sz="quarter" idx="18" hasCustomPrompt="1"/>
          </p:nvPr>
        </p:nvSpPr>
        <p:spPr>
          <a:xfrm>
            <a:off x="1485899" y="4319431"/>
            <a:ext cx="4031945" cy="365125"/>
          </a:xfrm>
        </p:spPr>
        <p:txBody>
          <a:bodyPr>
            <a:normAutofit/>
          </a:bodyPr>
          <a:lstStyle>
            <a:lvl1pPr marL="0" indent="0" algn="ctr">
              <a:buNone/>
              <a:defRPr lang="en-US" sz="2000" kern="1200" spc="150" baseline="0" dirty="0">
                <a:solidFill>
                  <a:schemeClr val="tx1">
                    <a:lumMod val="75000"/>
                    <a:lumOff val="25000"/>
                  </a:schemeClr>
                </a:solidFill>
                <a:latin typeface="+mj-lt"/>
                <a:ea typeface="+mj-ea"/>
                <a:cs typeface="+mj-cs"/>
              </a:defRPr>
            </a:lvl1pPr>
          </a:lstStyle>
          <a:p>
            <a:pPr marL="0" lvl="0" indent="0" algn="l" defTabSz="914400" rtl="0" eaLnBrk="1" latinLnBrk="0" hangingPunct="1">
              <a:lnSpc>
                <a:spcPct val="90000"/>
              </a:lnSpc>
              <a:spcBef>
                <a:spcPts val="1000"/>
              </a:spcBef>
              <a:buFont typeface="Arial" panose="020B0604020202020204" pitchFamily="34" charset="0"/>
              <a:buNone/>
            </a:pPr>
            <a:r>
              <a:rPr lang="en-US"/>
              <a:t>CLICK TO ADD SUBTITLE</a:t>
            </a:r>
          </a:p>
        </p:txBody>
      </p:sp>
      <p:sp>
        <p:nvSpPr>
          <p:cNvPr id="34" name="Text Placeholder 18">
            <a:extLst>
              <a:ext uri="{FF2B5EF4-FFF2-40B4-BE49-F238E27FC236}">
                <a16:creationId xmlns:a16="http://schemas.microsoft.com/office/drawing/2014/main" id="{699D24C6-4AFB-4222-8E0C-4D11CD9C0FF7}"/>
              </a:ext>
            </a:extLst>
          </p:cNvPr>
          <p:cNvSpPr>
            <a:spLocks noGrp="1"/>
          </p:cNvSpPr>
          <p:nvPr>
            <p:ph type="body" sz="quarter" idx="19" hasCustomPrompt="1"/>
          </p:nvPr>
        </p:nvSpPr>
        <p:spPr>
          <a:xfrm>
            <a:off x="1486412" y="4826656"/>
            <a:ext cx="4031030" cy="1057308"/>
          </a:xfrm>
        </p:spPr>
        <p:txBody>
          <a:bodyPr>
            <a:normAutofit/>
          </a:bodyPr>
          <a:lstStyle>
            <a:lvl1pPr marL="0" indent="0" algn="ctr">
              <a:lnSpc>
                <a:spcPct val="100000"/>
              </a:lnSpc>
              <a:buFont typeface="Arial" panose="020B0604020202020204" pitchFamily="34" charset="0"/>
              <a:buNone/>
              <a:defRPr sz="1400">
                <a:solidFill>
                  <a:schemeClr val="tx1">
                    <a:lumMod val="75000"/>
                    <a:lumOff val="25000"/>
                  </a:schemeClr>
                </a:solidFill>
              </a:defRPr>
            </a:lvl1pPr>
          </a:lstStyle>
          <a:p>
            <a:pPr lvl="0"/>
            <a:r>
              <a:rPr lang="en-US"/>
              <a:t>Click to add text</a:t>
            </a:r>
          </a:p>
        </p:txBody>
      </p:sp>
      <p:sp>
        <p:nvSpPr>
          <p:cNvPr id="12" name="Text Placeholder 15">
            <a:extLst>
              <a:ext uri="{FF2B5EF4-FFF2-40B4-BE49-F238E27FC236}">
                <a16:creationId xmlns:a16="http://schemas.microsoft.com/office/drawing/2014/main" id="{3B05E19C-DF33-4515-AC52-F95850810EC1}"/>
              </a:ext>
            </a:extLst>
          </p:cNvPr>
          <p:cNvSpPr>
            <a:spLocks noGrp="1"/>
          </p:cNvSpPr>
          <p:nvPr>
            <p:ph type="body" sz="quarter" idx="23" hasCustomPrompt="1"/>
          </p:nvPr>
        </p:nvSpPr>
        <p:spPr>
          <a:xfrm>
            <a:off x="6672630" y="4319431"/>
            <a:ext cx="4031945" cy="365125"/>
          </a:xfrm>
        </p:spPr>
        <p:txBody>
          <a:bodyPr>
            <a:normAutofit/>
          </a:bodyPr>
          <a:lstStyle>
            <a:lvl1pPr marL="0" indent="0" algn="ctr">
              <a:buNone/>
              <a:defRPr lang="en-US" sz="2000" kern="1200" spc="150" baseline="0" dirty="0">
                <a:solidFill>
                  <a:schemeClr val="tx1">
                    <a:lumMod val="75000"/>
                    <a:lumOff val="25000"/>
                  </a:schemeClr>
                </a:solidFill>
                <a:latin typeface="+mj-lt"/>
                <a:ea typeface="+mj-ea"/>
                <a:cs typeface="+mj-cs"/>
              </a:defRPr>
            </a:lvl1pPr>
          </a:lstStyle>
          <a:p>
            <a:pPr marL="0" lvl="0" indent="0" algn="l" defTabSz="914400" rtl="0" eaLnBrk="1" latinLnBrk="0" hangingPunct="1">
              <a:lnSpc>
                <a:spcPct val="90000"/>
              </a:lnSpc>
              <a:spcBef>
                <a:spcPts val="1000"/>
              </a:spcBef>
              <a:buFont typeface="Arial" panose="020B0604020202020204" pitchFamily="34" charset="0"/>
              <a:buNone/>
            </a:pPr>
            <a:r>
              <a:rPr lang="en-US"/>
              <a:t>CLICK TO ADD SUBTITLE</a:t>
            </a:r>
          </a:p>
        </p:txBody>
      </p:sp>
      <p:sp>
        <p:nvSpPr>
          <p:cNvPr id="13" name="Text Placeholder 18">
            <a:extLst>
              <a:ext uri="{FF2B5EF4-FFF2-40B4-BE49-F238E27FC236}">
                <a16:creationId xmlns:a16="http://schemas.microsoft.com/office/drawing/2014/main" id="{C0EBC62D-442C-45D3-B66B-C6578FBB3370}"/>
              </a:ext>
            </a:extLst>
          </p:cNvPr>
          <p:cNvSpPr>
            <a:spLocks noGrp="1"/>
          </p:cNvSpPr>
          <p:nvPr>
            <p:ph type="body" sz="quarter" idx="24" hasCustomPrompt="1"/>
          </p:nvPr>
        </p:nvSpPr>
        <p:spPr>
          <a:xfrm>
            <a:off x="6673143" y="4826656"/>
            <a:ext cx="4031030" cy="1057308"/>
          </a:xfrm>
        </p:spPr>
        <p:txBody>
          <a:bodyPr>
            <a:normAutofit/>
          </a:bodyPr>
          <a:lstStyle>
            <a:lvl1pPr marL="0" indent="0" algn="ctr">
              <a:lnSpc>
                <a:spcPct val="100000"/>
              </a:lnSpc>
              <a:buFont typeface="Arial" panose="020B0604020202020204" pitchFamily="34" charset="0"/>
              <a:buNone/>
              <a:defRPr sz="1400">
                <a:solidFill>
                  <a:schemeClr val="tx1">
                    <a:lumMod val="75000"/>
                    <a:lumOff val="25000"/>
                  </a:schemeClr>
                </a:solidFill>
              </a:defRPr>
            </a:lvl1pPr>
          </a:lstStyle>
          <a:p>
            <a:pPr lvl="0"/>
            <a:r>
              <a:rPr lang="en-US"/>
              <a:t>Click to add text</a:t>
            </a:r>
          </a:p>
        </p:txBody>
      </p:sp>
      <p:sp>
        <p:nvSpPr>
          <p:cNvPr id="3" name="Date Placeholder 2">
            <a:extLst>
              <a:ext uri="{FF2B5EF4-FFF2-40B4-BE49-F238E27FC236}">
                <a16:creationId xmlns:a16="http://schemas.microsoft.com/office/drawing/2014/main" id="{98EC90C5-A811-4E5C-ADD1-A89DB4E94DAA}"/>
              </a:ext>
            </a:extLst>
          </p:cNvPr>
          <p:cNvSpPr>
            <a:spLocks noGrp="1"/>
          </p:cNvSpPr>
          <p:nvPr>
            <p:ph type="dt" sz="half" idx="20"/>
          </p:nvPr>
        </p:nvSpPr>
        <p:spPr/>
        <p:txBody>
          <a:bodyPr/>
          <a:lstStyle/>
          <a:p>
            <a:r>
              <a:rPr lang="en-US" dirty="0"/>
              <a:t>20XX</a:t>
            </a:r>
          </a:p>
        </p:txBody>
      </p:sp>
      <p:sp>
        <p:nvSpPr>
          <p:cNvPr id="4" name="Footer Placeholder 3">
            <a:extLst>
              <a:ext uri="{FF2B5EF4-FFF2-40B4-BE49-F238E27FC236}">
                <a16:creationId xmlns:a16="http://schemas.microsoft.com/office/drawing/2014/main" id="{3356B621-AE19-45D3-B25F-23256C242DDD}"/>
              </a:ext>
            </a:extLst>
          </p:cNvPr>
          <p:cNvSpPr>
            <a:spLocks noGrp="1"/>
          </p:cNvSpPr>
          <p:nvPr>
            <p:ph type="ftr" sz="quarter" idx="21"/>
          </p:nvPr>
        </p:nvSpPr>
        <p:spPr/>
        <p:txBody>
          <a:bodyPr/>
          <a:lstStyle/>
          <a:p>
            <a:endParaRPr lang="en-US" dirty="0"/>
          </a:p>
        </p:txBody>
      </p:sp>
      <p:sp>
        <p:nvSpPr>
          <p:cNvPr id="5" name="Slide Number Placeholder 4">
            <a:extLst>
              <a:ext uri="{FF2B5EF4-FFF2-40B4-BE49-F238E27FC236}">
                <a16:creationId xmlns:a16="http://schemas.microsoft.com/office/drawing/2014/main" id="{158BDCB2-D8C3-4571-8154-76BEA9AE41A8}"/>
              </a:ext>
            </a:extLst>
          </p:cNvPr>
          <p:cNvSpPr>
            <a:spLocks noGrp="1"/>
          </p:cNvSpPr>
          <p:nvPr>
            <p:ph type="sldNum" sz="quarter" idx="22"/>
          </p:nvPr>
        </p:nvSpPr>
        <p:spPr/>
        <p:txBody>
          <a:bodyPr/>
          <a:lstStyle/>
          <a:p>
            <a:fld id="{B5CEABB6-07DC-46E8-9B57-56EC44A396E5}" type="slidenum">
              <a:rPr lang="en-US" smtClean="0"/>
              <a:t>‹#›</a:t>
            </a:fld>
            <a:endParaRPr lang="en-US" dirty="0"/>
          </a:p>
        </p:txBody>
      </p:sp>
      <p:cxnSp>
        <p:nvCxnSpPr>
          <p:cNvPr id="2" name="Straight Connector 1">
            <a:extLst>
              <a:ext uri="{FF2B5EF4-FFF2-40B4-BE49-F238E27FC236}">
                <a16:creationId xmlns:a16="http://schemas.microsoft.com/office/drawing/2014/main" id="{9298DCF7-7DC1-4618-8133-F63847B0AFE2}"/>
              </a:ext>
              <a:ext uri="{C183D7F6-B498-43B3-948B-1728B52AA6E4}">
                <adec:decorative xmlns:adec="http://schemas.microsoft.com/office/drawing/2017/decorative" val="1"/>
              </a:ext>
            </a:extLst>
          </p:cNvPr>
          <p:cNvCxnSpPr>
            <a:cxnSpLocks/>
          </p:cNvCxnSpPr>
          <p:nvPr userDrawn="1"/>
        </p:nvCxnSpPr>
        <p:spPr>
          <a:xfrm>
            <a:off x="8688388" y="0"/>
            <a:ext cx="3503612" cy="2352957"/>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653A6567-233D-4A3B-B52B-DE7E5E35A175}"/>
              </a:ext>
              <a:ext uri="{C183D7F6-B498-43B3-948B-1728B52AA6E4}">
                <adec:decorative xmlns:adec="http://schemas.microsoft.com/office/drawing/2017/decorative" val="1"/>
              </a:ext>
            </a:extLst>
          </p:cNvPr>
          <p:cNvCxnSpPr>
            <a:cxnSpLocks/>
          </p:cNvCxnSpPr>
          <p:nvPr userDrawn="1"/>
        </p:nvCxnSpPr>
        <p:spPr>
          <a:xfrm>
            <a:off x="9720943" y="0"/>
            <a:ext cx="2471057" cy="2699032"/>
          </a:xfrm>
          <a:prstGeom prst="line">
            <a:avLst/>
          </a:prstGeom>
        </p:spPr>
        <p:style>
          <a:lnRef idx="1">
            <a:schemeClr val="accent1"/>
          </a:lnRef>
          <a:fillRef idx="0">
            <a:schemeClr val="accent1"/>
          </a:fillRef>
          <a:effectRef idx="0">
            <a:schemeClr val="accent1"/>
          </a:effectRef>
          <a:fontRef idx="minor">
            <a:schemeClr val="tx1"/>
          </a:fontRef>
        </p:style>
      </p:cxnSp>
      <p:pic>
        <p:nvPicPr>
          <p:cNvPr id="7" name="Graphic 6">
            <a:extLst>
              <a:ext uri="{FF2B5EF4-FFF2-40B4-BE49-F238E27FC236}">
                <a16:creationId xmlns:a16="http://schemas.microsoft.com/office/drawing/2014/main" id="{64D564EB-CA78-42C6-AD76-3C4E7B3AEA8D}"/>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473953"/>
            <a:ext cx="2057400" cy="1647825"/>
          </a:xfrm>
          <a:prstGeom prst="rect">
            <a:avLst/>
          </a:prstGeom>
        </p:spPr>
      </p:pic>
      <p:pic>
        <p:nvPicPr>
          <p:cNvPr id="8" name="Graphic 7">
            <a:extLst>
              <a:ext uri="{FF2B5EF4-FFF2-40B4-BE49-F238E27FC236}">
                <a16:creationId xmlns:a16="http://schemas.microsoft.com/office/drawing/2014/main" id="{1CFFBB3A-BDCF-4878-8D04-E8BB9A050E71}"/>
              </a:ext>
              <a:ext uri="{C183D7F6-B498-43B3-948B-1728B52AA6E4}">
                <adec:decorative xmlns:adec="http://schemas.microsoft.com/office/drawing/2017/decorative" val="1"/>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1049000" y="5180889"/>
            <a:ext cx="1143000" cy="914400"/>
          </a:xfrm>
          <a:prstGeom prst="rect">
            <a:avLst/>
          </a:prstGeom>
        </p:spPr>
      </p:pic>
    </p:spTree>
    <p:extLst>
      <p:ext uri="{BB962C8B-B14F-4D97-AF65-F5344CB8AC3E}">
        <p14:creationId xmlns:p14="http://schemas.microsoft.com/office/powerpoint/2010/main" val="38766809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graphics right">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2"/>
            </p:custDataLst>
            <p:extLst>
              <p:ext uri="{D42A27DB-BD31-4B8C-83A1-F6EECF244321}">
                <p14:modId xmlns:p14="http://schemas.microsoft.com/office/powerpoint/2010/main" val="1914559814"/>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2052" name="think-cell Slide" r:id="rId4" imgW="425" imgH="424" progId="TCLayout.ActiveDocument.1">
                  <p:embed/>
                </p:oleObj>
              </mc:Choice>
              <mc:Fallback>
                <p:oleObj name="think-cell Slide" r:id="rId4" imgW="425" imgH="424" progId="TCLayout.ActiveDocument.1">
                  <p:embed/>
                  <p:pic>
                    <p:nvPicPr>
                      <p:cNvPr id="4" name="Object 3" hidden="1"/>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hasCustomPrompt="1"/>
          </p:nvPr>
        </p:nvSpPr>
        <p:spPr>
          <a:xfrm>
            <a:off x="457201" y="1343026"/>
            <a:ext cx="5499100" cy="4645024"/>
          </a:xfrm>
          <a:prstGeom prst="rect">
            <a:avLst/>
          </a:prstGeom>
        </p:spPr>
        <p:txBody>
          <a:bodyPr>
            <a:noAutofit/>
          </a:bodyPr>
          <a:lstStyle>
            <a:lvl1pPr marL="228600" indent="-228600">
              <a:buFont typeface="Wingdings" panose="05000000000000000000" pitchFamily="2" charset="2"/>
              <a:buChar char="§"/>
              <a:defRPr lang="en-US" sz="1600" kern="1200" dirty="0" smtClean="0">
                <a:solidFill>
                  <a:schemeClr val="tx1"/>
                </a:solidFill>
                <a:latin typeface="+mn-lt"/>
                <a:ea typeface="+mn-ea"/>
                <a:cs typeface="+mn-cs"/>
              </a:defRPr>
            </a:lvl1pPr>
            <a:lvl2pPr marL="457200" marR="0" indent="-228600" algn="l" defTabSz="914400" rtl="0" eaLnBrk="1" fontAlgn="auto" latinLnBrk="0" hangingPunct="1">
              <a:lnSpc>
                <a:spcPct val="100000"/>
              </a:lnSpc>
              <a:spcBef>
                <a:spcPts val="0"/>
              </a:spcBef>
              <a:spcAft>
                <a:spcPts val="1200"/>
              </a:spcAft>
              <a:buClrTx/>
              <a:buSzPct val="100000"/>
              <a:buFont typeface="Arial" panose="020B0604020202020204" pitchFamily="34" charset="0"/>
              <a:buChar char="–"/>
              <a:tabLst/>
              <a:defRPr sz="1600"/>
            </a:lvl2pPr>
            <a:lvl3pPr marL="685800" indent="-228600">
              <a:buFont typeface="Wingdings" panose="05000000000000000000" pitchFamily="2" charset="2"/>
              <a:buChar char="§"/>
              <a:defRPr lang="en-US" sz="1600" kern="1200" dirty="0" smtClean="0">
                <a:solidFill>
                  <a:schemeClr val="tx1"/>
                </a:solidFill>
                <a:latin typeface="+mn-lt"/>
                <a:ea typeface="+mn-ea"/>
                <a:cs typeface="+mn-cs"/>
              </a:defRPr>
            </a:lvl3pPr>
            <a:lvl4pPr marL="914400" indent="-228600">
              <a:buSzPct val="100000"/>
              <a:buFont typeface="Arial" panose="020B0604020202020204" pitchFamily="34" charset="0"/>
              <a:buChar char="–"/>
              <a:defRPr lang="en-US" sz="1600" kern="1200" dirty="0" smtClean="0">
                <a:solidFill>
                  <a:schemeClr val="tx1"/>
                </a:solidFill>
                <a:latin typeface="+mn-lt"/>
                <a:ea typeface="+mn-ea"/>
                <a:cs typeface="+mn-cs"/>
              </a:defRPr>
            </a:lvl4pPr>
            <a:lvl5pPr marL="1143000" indent="-228600">
              <a:buFont typeface="Wingdings" panose="05000000000000000000" pitchFamily="2" charset="2"/>
              <a:buChar char="§"/>
              <a:defRPr lang="en-US" sz="1600" kern="1200" dirty="0">
                <a:solidFill>
                  <a:schemeClr val="tx1"/>
                </a:solidFill>
                <a:latin typeface="+mn-lt"/>
                <a:ea typeface="+mn-ea"/>
                <a:cs typeface="+mn-cs"/>
              </a:defRPr>
            </a:lvl5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8133572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Content 2 Column">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42ACEF30-0520-40B3-A1F1-F3D2530563D6}"/>
              </a:ext>
            </a:extLst>
          </p:cNvPr>
          <p:cNvSpPr>
            <a:spLocks noGrp="1"/>
          </p:cNvSpPr>
          <p:nvPr>
            <p:ph type="title" hasCustomPrompt="1"/>
          </p:nvPr>
        </p:nvSpPr>
        <p:spPr>
          <a:xfrm>
            <a:off x="1508760" y="4156405"/>
            <a:ext cx="3139440" cy="1325563"/>
          </a:xfrm>
        </p:spPr>
        <p:txBody>
          <a:bodyPr anchor="b">
            <a:normAutofit/>
          </a:bodyPr>
          <a:lstStyle>
            <a:lvl1pPr algn="l">
              <a:defRPr lang="en-US" sz="2800" kern="1200" spc="150" baseline="0" dirty="0">
                <a:solidFill>
                  <a:schemeClr val="tx1">
                    <a:lumMod val="75000"/>
                    <a:lumOff val="25000"/>
                  </a:schemeClr>
                </a:solidFill>
                <a:latin typeface="+mj-lt"/>
                <a:ea typeface="+mj-ea"/>
                <a:cs typeface="+mj-cs"/>
              </a:defRPr>
            </a:lvl1pPr>
          </a:lstStyle>
          <a:p>
            <a:r>
              <a:rPr lang="en-US"/>
              <a:t>CLICK TO EDIT MASTER TITLE STYLE</a:t>
            </a:r>
          </a:p>
        </p:txBody>
      </p:sp>
      <p:sp>
        <p:nvSpPr>
          <p:cNvPr id="15" name="Text Placeholder 15">
            <a:extLst>
              <a:ext uri="{FF2B5EF4-FFF2-40B4-BE49-F238E27FC236}">
                <a16:creationId xmlns:a16="http://schemas.microsoft.com/office/drawing/2014/main" id="{A1FB681F-A94D-4BF8-8290-0811E98D49D4}"/>
              </a:ext>
            </a:extLst>
          </p:cNvPr>
          <p:cNvSpPr>
            <a:spLocks noGrp="1"/>
          </p:cNvSpPr>
          <p:nvPr>
            <p:ph type="body" sz="quarter" idx="13" hasCustomPrompt="1"/>
          </p:nvPr>
        </p:nvSpPr>
        <p:spPr>
          <a:xfrm>
            <a:off x="5922254" y="1530635"/>
            <a:ext cx="5433204" cy="365125"/>
          </a:xfrm>
        </p:spPr>
        <p:txBody>
          <a:bodyPr>
            <a:normAutofit/>
          </a:bodyPr>
          <a:lstStyle>
            <a:lvl1pPr marL="0" indent="0">
              <a:buNone/>
              <a:defRPr lang="en-US" sz="2000" kern="1200" spc="150" baseline="0" dirty="0">
                <a:solidFill>
                  <a:schemeClr val="tx1">
                    <a:lumMod val="75000"/>
                    <a:lumOff val="25000"/>
                  </a:schemeClr>
                </a:solidFill>
                <a:latin typeface="+mj-lt"/>
                <a:ea typeface="+mj-ea"/>
                <a:cs typeface="+mj-cs"/>
              </a:defRPr>
            </a:lvl1pPr>
          </a:lstStyle>
          <a:p>
            <a:pPr lvl="0"/>
            <a:r>
              <a:rPr lang="en-US"/>
              <a:t>CLICK TO ADD SUBTITLE</a:t>
            </a:r>
          </a:p>
        </p:txBody>
      </p:sp>
      <p:sp>
        <p:nvSpPr>
          <p:cNvPr id="17" name="Text Placeholder 18">
            <a:extLst>
              <a:ext uri="{FF2B5EF4-FFF2-40B4-BE49-F238E27FC236}">
                <a16:creationId xmlns:a16="http://schemas.microsoft.com/office/drawing/2014/main" id="{61E8C129-EF62-46A8-97F3-3CB5D014FBDD}"/>
              </a:ext>
            </a:extLst>
          </p:cNvPr>
          <p:cNvSpPr>
            <a:spLocks noGrp="1"/>
          </p:cNvSpPr>
          <p:nvPr>
            <p:ph type="body" sz="quarter" idx="15" hasCustomPrompt="1"/>
          </p:nvPr>
        </p:nvSpPr>
        <p:spPr>
          <a:xfrm>
            <a:off x="5921828" y="1860060"/>
            <a:ext cx="5431971" cy="557950"/>
          </a:xfrm>
        </p:spPr>
        <p:txBody>
          <a:bodyPr>
            <a:normAutofit/>
          </a:bodyPr>
          <a:lstStyle>
            <a:lvl1pPr marL="0" indent="0">
              <a:lnSpc>
                <a:spcPct val="100000"/>
              </a:lnSpc>
              <a:buFont typeface="Arial" panose="020B0604020202020204" pitchFamily="34" charset="0"/>
              <a:buNone/>
              <a:defRPr sz="1400">
                <a:solidFill>
                  <a:schemeClr val="tx1">
                    <a:lumMod val="75000"/>
                    <a:lumOff val="25000"/>
                  </a:schemeClr>
                </a:solidFill>
              </a:defRPr>
            </a:lvl1pPr>
          </a:lstStyle>
          <a:p>
            <a:pPr lvl="0"/>
            <a:r>
              <a:rPr lang="en-US"/>
              <a:t>Click to add text</a:t>
            </a:r>
          </a:p>
        </p:txBody>
      </p:sp>
      <p:sp>
        <p:nvSpPr>
          <p:cNvPr id="16" name="Text Placeholder 15">
            <a:extLst>
              <a:ext uri="{FF2B5EF4-FFF2-40B4-BE49-F238E27FC236}">
                <a16:creationId xmlns:a16="http://schemas.microsoft.com/office/drawing/2014/main" id="{07D6A00C-D56B-4E8B-B992-7DA51D3C7261}"/>
              </a:ext>
            </a:extLst>
          </p:cNvPr>
          <p:cNvSpPr>
            <a:spLocks noGrp="1"/>
          </p:cNvSpPr>
          <p:nvPr>
            <p:ph type="body" sz="quarter" idx="23" hasCustomPrompt="1"/>
          </p:nvPr>
        </p:nvSpPr>
        <p:spPr>
          <a:xfrm>
            <a:off x="5922254" y="2630431"/>
            <a:ext cx="5433204" cy="365125"/>
          </a:xfrm>
        </p:spPr>
        <p:txBody>
          <a:bodyPr>
            <a:normAutofit/>
          </a:bodyPr>
          <a:lstStyle>
            <a:lvl1pPr marL="0" indent="0">
              <a:buNone/>
              <a:defRPr lang="en-US" sz="2000" kern="1200" spc="150" baseline="0" dirty="0">
                <a:solidFill>
                  <a:schemeClr val="tx1">
                    <a:lumMod val="75000"/>
                    <a:lumOff val="25000"/>
                  </a:schemeClr>
                </a:solidFill>
                <a:latin typeface="+mj-lt"/>
                <a:ea typeface="+mj-ea"/>
                <a:cs typeface="+mj-cs"/>
              </a:defRPr>
            </a:lvl1pPr>
          </a:lstStyle>
          <a:p>
            <a:pPr lvl="0"/>
            <a:r>
              <a:rPr lang="en-US"/>
              <a:t>CLICK TO ADD SUBTITLE</a:t>
            </a:r>
          </a:p>
        </p:txBody>
      </p:sp>
      <p:sp>
        <p:nvSpPr>
          <p:cNvPr id="18" name="Text Placeholder 18">
            <a:extLst>
              <a:ext uri="{FF2B5EF4-FFF2-40B4-BE49-F238E27FC236}">
                <a16:creationId xmlns:a16="http://schemas.microsoft.com/office/drawing/2014/main" id="{DA90DA32-7E6A-4713-BDC9-73910E2A0E68}"/>
              </a:ext>
            </a:extLst>
          </p:cNvPr>
          <p:cNvSpPr>
            <a:spLocks noGrp="1"/>
          </p:cNvSpPr>
          <p:nvPr>
            <p:ph type="body" sz="quarter" idx="24" hasCustomPrompt="1"/>
          </p:nvPr>
        </p:nvSpPr>
        <p:spPr>
          <a:xfrm>
            <a:off x="5921828" y="2959856"/>
            <a:ext cx="5431971" cy="557950"/>
          </a:xfrm>
        </p:spPr>
        <p:txBody>
          <a:bodyPr>
            <a:normAutofit/>
          </a:bodyPr>
          <a:lstStyle>
            <a:lvl1pPr marL="0" indent="0">
              <a:lnSpc>
                <a:spcPct val="100000"/>
              </a:lnSpc>
              <a:buFont typeface="Arial" panose="020B0604020202020204" pitchFamily="34" charset="0"/>
              <a:buNone/>
              <a:defRPr sz="1400">
                <a:solidFill>
                  <a:schemeClr val="tx1">
                    <a:lumMod val="75000"/>
                    <a:lumOff val="25000"/>
                  </a:schemeClr>
                </a:solidFill>
              </a:defRPr>
            </a:lvl1pPr>
          </a:lstStyle>
          <a:p>
            <a:pPr lvl="0"/>
            <a:r>
              <a:rPr lang="en-US"/>
              <a:t>Click to add text</a:t>
            </a:r>
          </a:p>
        </p:txBody>
      </p:sp>
      <p:sp>
        <p:nvSpPr>
          <p:cNvPr id="19" name="Text Placeholder 15">
            <a:extLst>
              <a:ext uri="{FF2B5EF4-FFF2-40B4-BE49-F238E27FC236}">
                <a16:creationId xmlns:a16="http://schemas.microsoft.com/office/drawing/2014/main" id="{D7E57261-C874-4DFD-AF7D-F9EC50B3BFD0}"/>
              </a:ext>
            </a:extLst>
          </p:cNvPr>
          <p:cNvSpPr>
            <a:spLocks noGrp="1"/>
          </p:cNvSpPr>
          <p:nvPr>
            <p:ph type="body" sz="quarter" idx="25" hasCustomPrompt="1"/>
          </p:nvPr>
        </p:nvSpPr>
        <p:spPr>
          <a:xfrm>
            <a:off x="5922254" y="3730227"/>
            <a:ext cx="5433204" cy="365125"/>
          </a:xfrm>
        </p:spPr>
        <p:txBody>
          <a:bodyPr>
            <a:normAutofit/>
          </a:bodyPr>
          <a:lstStyle>
            <a:lvl1pPr marL="0" indent="0">
              <a:buNone/>
              <a:defRPr lang="en-US" sz="2000" kern="1200" spc="150" baseline="0" dirty="0">
                <a:solidFill>
                  <a:schemeClr val="tx1">
                    <a:lumMod val="75000"/>
                    <a:lumOff val="25000"/>
                  </a:schemeClr>
                </a:solidFill>
                <a:latin typeface="+mj-lt"/>
                <a:ea typeface="+mj-ea"/>
                <a:cs typeface="+mj-cs"/>
              </a:defRPr>
            </a:lvl1pPr>
          </a:lstStyle>
          <a:p>
            <a:pPr lvl="0"/>
            <a:r>
              <a:rPr lang="en-US"/>
              <a:t>CLICK TO ADD SUBTITLE</a:t>
            </a:r>
          </a:p>
        </p:txBody>
      </p:sp>
      <p:sp>
        <p:nvSpPr>
          <p:cNvPr id="20" name="Text Placeholder 18">
            <a:extLst>
              <a:ext uri="{FF2B5EF4-FFF2-40B4-BE49-F238E27FC236}">
                <a16:creationId xmlns:a16="http://schemas.microsoft.com/office/drawing/2014/main" id="{843F77CE-098F-4777-8C30-5CEE7954D140}"/>
              </a:ext>
            </a:extLst>
          </p:cNvPr>
          <p:cNvSpPr>
            <a:spLocks noGrp="1"/>
          </p:cNvSpPr>
          <p:nvPr>
            <p:ph type="body" sz="quarter" idx="26" hasCustomPrompt="1"/>
          </p:nvPr>
        </p:nvSpPr>
        <p:spPr>
          <a:xfrm>
            <a:off x="5921828" y="4059652"/>
            <a:ext cx="5431971" cy="557950"/>
          </a:xfrm>
        </p:spPr>
        <p:txBody>
          <a:bodyPr>
            <a:normAutofit/>
          </a:bodyPr>
          <a:lstStyle>
            <a:lvl1pPr marL="0" indent="0">
              <a:lnSpc>
                <a:spcPct val="100000"/>
              </a:lnSpc>
              <a:buFont typeface="Arial" panose="020B0604020202020204" pitchFamily="34" charset="0"/>
              <a:buNone/>
              <a:defRPr sz="1400">
                <a:solidFill>
                  <a:schemeClr val="tx1">
                    <a:lumMod val="75000"/>
                    <a:lumOff val="25000"/>
                  </a:schemeClr>
                </a:solidFill>
              </a:defRPr>
            </a:lvl1pPr>
          </a:lstStyle>
          <a:p>
            <a:pPr lvl="0"/>
            <a:r>
              <a:rPr lang="en-US"/>
              <a:t>Click to add text</a:t>
            </a:r>
          </a:p>
        </p:txBody>
      </p:sp>
      <p:sp>
        <p:nvSpPr>
          <p:cNvPr id="23" name="Text Placeholder 15">
            <a:extLst>
              <a:ext uri="{FF2B5EF4-FFF2-40B4-BE49-F238E27FC236}">
                <a16:creationId xmlns:a16="http://schemas.microsoft.com/office/drawing/2014/main" id="{4CAE269A-B6AB-42A6-9575-6057FA25A29E}"/>
              </a:ext>
            </a:extLst>
          </p:cNvPr>
          <p:cNvSpPr>
            <a:spLocks noGrp="1"/>
          </p:cNvSpPr>
          <p:nvPr>
            <p:ph type="body" sz="quarter" idx="27" hasCustomPrompt="1"/>
          </p:nvPr>
        </p:nvSpPr>
        <p:spPr>
          <a:xfrm>
            <a:off x="5920106" y="4830024"/>
            <a:ext cx="5433204" cy="365125"/>
          </a:xfrm>
        </p:spPr>
        <p:txBody>
          <a:bodyPr>
            <a:normAutofit/>
          </a:bodyPr>
          <a:lstStyle>
            <a:lvl1pPr marL="0" indent="0">
              <a:buNone/>
              <a:defRPr lang="en-US" sz="2000" kern="1200" spc="150" baseline="0" dirty="0">
                <a:solidFill>
                  <a:schemeClr val="tx1">
                    <a:lumMod val="75000"/>
                    <a:lumOff val="25000"/>
                  </a:schemeClr>
                </a:solidFill>
                <a:latin typeface="+mj-lt"/>
                <a:ea typeface="+mj-ea"/>
                <a:cs typeface="+mj-cs"/>
              </a:defRPr>
            </a:lvl1pPr>
          </a:lstStyle>
          <a:p>
            <a:pPr lvl="0"/>
            <a:r>
              <a:rPr lang="en-US"/>
              <a:t>CLICK TO ADD SUBTITLE</a:t>
            </a:r>
          </a:p>
        </p:txBody>
      </p:sp>
      <p:sp>
        <p:nvSpPr>
          <p:cNvPr id="24" name="Text Placeholder 18">
            <a:extLst>
              <a:ext uri="{FF2B5EF4-FFF2-40B4-BE49-F238E27FC236}">
                <a16:creationId xmlns:a16="http://schemas.microsoft.com/office/drawing/2014/main" id="{46866A49-A3A8-4869-961C-EB41F6BC7843}"/>
              </a:ext>
            </a:extLst>
          </p:cNvPr>
          <p:cNvSpPr>
            <a:spLocks noGrp="1"/>
          </p:cNvSpPr>
          <p:nvPr>
            <p:ph type="body" sz="quarter" idx="28" hasCustomPrompt="1"/>
          </p:nvPr>
        </p:nvSpPr>
        <p:spPr>
          <a:xfrm>
            <a:off x="5919680" y="5159449"/>
            <a:ext cx="5431971" cy="557950"/>
          </a:xfrm>
        </p:spPr>
        <p:txBody>
          <a:bodyPr>
            <a:normAutofit/>
          </a:bodyPr>
          <a:lstStyle>
            <a:lvl1pPr marL="0" indent="0">
              <a:lnSpc>
                <a:spcPct val="100000"/>
              </a:lnSpc>
              <a:buFont typeface="Arial" panose="020B0604020202020204" pitchFamily="34" charset="0"/>
              <a:buNone/>
              <a:defRPr sz="1400">
                <a:solidFill>
                  <a:schemeClr val="tx1">
                    <a:lumMod val="75000"/>
                    <a:lumOff val="25000"/>
                  </a:schemeClr>
                </a:solidFill>
              </a:defRPr>
            </a:lvl1pPr>
          </a:lstStyle>
          <a:p>
            <a:pPr lvl="0"/>
            <a:r>
              <a:rPr lang="en-US"/>
              <a:t>Click to add text</a:t>
            </a:r>
          </a:p>
        </p:txBody>
      </p:sp>
      <p:sp>
        <p:nvSpPr>
          <p:cNvPr id="3" name="Date Placeholder 2">
            <a:extLst>
              <a:ext uri="{FF2B5EF4-FFF2-40B4-BE49-F238E27FC236}">
                <a16:creationId xmlns:a16="http://schemas.microsoft.com/office/drawing/2014/main" id="{98EC90C5-A811-4E5C-ADD1-A89DB4E94DAA}"/>
              </a:ext>
            </a:extLst>
          </p:cNvPr>
          <p:cNvSpPr>
            <a:spLocks noGrp="1"/>
          </p:cNvSpPr>
          <p:nvPr>
            <p:ph type="dt" sz="half" idx="20"/>
          </p:nvPr>
        </p:nvSpPr>
        <p:spPr>
          <a:xfrm>
            <a:off x="5919680" y="6356350"/>
            <a:ext cx="947516" cy="365125"/>
          </a:xfrm>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3356B621-AE19-45D3-B25F-23256C242DDD}"/>
              </a:ext>
            </a:extLst>
          </p:cNvPr>
          <p:cNvSpPr>
            <a:spLocks noGrp="1"/>
          </p:cNvSpPr>
          <p:nvPr>
            <p:ph type="ftr" sz="quarter" idx="21"/>
          </p:nvPr>
        </p:nvSpPr>
        <p:spPr>
          <a:xfrm>
            <a:off x="7161955" y="6356350"/>
            <a:ext cx="3243942" cy="365125"/>
          </a:xfrm>
        </p:spPr>
        <p:txBody>
          <a:bodyPr/>
          <a:lstStyle>
            <a:lvl1pPr>
              <a:defRPr sz="900"/>
            </a:lvl1pPr>
          </a:lstStyle>
          <a:p>
            <a:endParaRPr lang="en-US" dirty="0"/>
          </a:p>
        </p:txBody>
      </p:sp>
      <p:sp>
        <p:nvSpPr>
          <p:cNvPr id="5" name="Slide Number Placeholder 4">
            <a:extLst>
              <a:ext uri="{FF2B5EF4-FFF2-40B4-BE49-F238E27FC236}">
                <a16:creationId xmlns:a16="http://schemas.microsoft.com/office/drawing/2014/main" id="{158BDCB2-D8C3-4571-8154-76BEA9AE41A8}"/>
              </a:ext>
            </a:extLst>
          </p:cNvPr>
          <p:cNvSpPr>
            <a:spLocks noGrp="1"/>
          </p:cNvSpPr>
          <p:nvPr>
            <p:ph type="sldNum" sz="quarter" idx="22"/>
          </p:nvPr>
        </p:nvSpPr>
        <p:spPr>
          <a:xfrm>
            <a:off x="10700656" y="6356350"/>
            <a:ext cx="653143" cy="365125"/>
          </a:xfrm>
        </p:spPr>
        <p:txBody>
          <a:bodyPr/>
          <a:lstStyle>
            <a:lvl1pPr>
              <a:defRPr sz="900"/>
            </a:lvl1pPr>
          </a:lstStyle>
          <a:p>
            <a:fld id="{B5CEABB6-07DC-46E8-9B57-56EC44A396E5}" type="slidenum">
              <a:rPr lang="en-US" smtClean="0"/>
              <a:pPr/>
              <a:t>‹#›</a:t>
            </a:fld>
            <a:endParaRPr lang="en-US" dirty="0"/>
          </a:p>
        </p:txBody>
      </p:sp>
      <p:pic>
        <p:nvPicPr>
          <p:cNvPr id="2" name="Graphic 1">
            <a:extLst>
              <a:ext uri="{FF2B5EF4-FFF2-40B4-BE49-F238E27FC236}">
                <a16:creationId xmlns:a16="http://schemas.microsoft.com/office/drawing/2014/main" id="{6D8D9106-8780-461D-9091-E074B0A3C956}"/>
              </a:ext>
              <a:ext uri="{C183D7F6-B498-43B3-948B-1728B52AA6E4}">
                <adec:decorative xmlns:adec="http://schemas.microsoft.com/office/drawing/2017/decorative" val="1"/>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39434" t="20278" b="22673"/>
          <a:stretch/>
        </p:blipFill>
        <p:spPr>
          <a:xfrm>
            <a:off x="-4696" y="-1"/>
            <a:ext cx="4896735" cy="4385949"/>
          </a:xfrm>
          <a:prstGeom prst="rect">
            <a:avLst/>
          </a:prstGeom>
        </p:spPr>
      </p:pic>
    </p:spTree>
    <p:extLst>
      <p:ext uri="{BB962C8B-B14F-4D97-AF65-F5344CB8AC3E}">
        <p14:creationId xmlns:p14="http://schemas.microsoft.com/office/powerpoint/2010/main" val="138536729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secHead" preserve="1">
  <p:cSld name="Introduc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3821F-4537-4AE7-8829-C2E3AE60F6E1}"/>
              </a:ext>
            </a:extLst>
          </p:cNvPr>
          <p:cNvSpPr>
            <a:spLocks noGrp="1"/>
          </p:cNvSpPr>
          <p:nvPr>
            <p:ph type="title" hasCustomPrompt="1"/>
          </p:nvPr>
        </p:nvSpPr>
        <p:spPr>
          <a:xfrm>
            <a:off x="1362075" y="1671639"/>
            <a:ext cx="5111750" cy="1204912"/>
          </a:xfrm>
        </p:spPr>
        <p:txBody>
          <a:bodyPr anchor="b">
            <a:normAutofit/>
          </a:bodyPr>
          <a:lstStyle>
            <a:lvl1pPr>
              <a:defRPr lang="en-US" sz="2800" kern="1200" spc="150" baseline="0" dirty="0">
                <a:solidFill>
                  <a:schemeClr val="tx1">
                    <a:lumMod val="75000"/>
                    <a:lumOff val="25000"/>
                  </a:schemeClr>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92FD4279-EA62-4397-878A-73F4948DB176}"/>
              </a:ext>
            </a:extLst>
          </p:cNvPr>
          <p:cNvSpPr>
            <a:spLocks noGrp="1"/>
          </p:cNvSpPr>
          <p:nvPr>
            <p:ph type="body" idx="1"/>
          </p:nvPr>
        </p:nvSpPr>
        <p:spPr>
          <a:xfrm>
            <a:off x="1362075" y="3660774"/>
            <a:ext cx="5111750" cy="1525588"/>
          </a:xfrm>
        </p:spPr>
        <p:txBody>
          <a:bodyPr>
            <a:normAutofit/>
          </a:bodyPr>
          <a:lstStyle>
            <a:lvl1pPr marL="0" indent="0">
              <a:lnSpc>
                <a:spcPct val="100000"/>
              </a:lnSpc>
              <a:buNone/>
              <a:defRPr sz="1400" spc="50" baseline="0">
                <a:solidFill>
                  <a:schemeClr val="tx1">
                    <a:lumMod val="75000"/>
                    <a:lumOff val="2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cxnSp>
        <p:nvCxnSpPr>
          <p:cNvPr id="14" name="Straight Connector 13">
            <a:extLst>
              <a:ext uri="{FF2B5EF4-FFF2-40B4-BE49-F238E27FC236}">
                <a16:creationId xmlns:a16="http://schemas.microsoft.com/office/drawing/2014/main" id="{49FBD260-5143-4B12-B9F8-33E48D548909}"/>
              </a:ext>
            </a:extLst>
          </p:cNvPr>
          <p:cNvCxnSpPr/>
          <p:nvPr/>
        </p:nvCxnSpPr>
        <p:spPr>
          <a:xfrm>
            <a:off x="9096375" y="1497012"/>
            <a:ext cx="3095625"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87F08D6-2CA7-4A5A-BE34-07113DCA535D}"/>
              </a:ext>
            </a:extLst>
          </p:cNvPr>
          <p:cNvCxnSpPr/>
          <p:nvPr/>
        </p:nvCxnSpPr>
        <p:spPr>
          <a:xfrm flipH="1">
            <a:off x="6953250" y="-25401"/>
            <a:ext cx="3790950" cy="6902451"/>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Date Placeholder 6">
            <a:extLst>
              <a:ext uri="{FF2B5EF4-FFF2-40B4-BE49-F238E27FC236}">
                <a16:creationId xmlns:a16="http://schemas.microsoft.com/office/drawing/2014/main" id="{70146B66-4F07-44BE-8AAB-48EA5170DA81}"/>
              </a:ext>
            </a:extLst>
          </p:cNvPr>
          <p:cNvSpPr>
            <a:spLocks noGrp="1"/>
          </p:cNvSpPr>
          <p:nvPr>
            <p:ph type="dt" sz="half" idx="10"/>
          </p:nvPr>
        </p:nvSpPr>
        <p:spPr>
          <a:xfrm>
            <a:off x="838200" y="6356350"/>
            <a:ext cx="2743200" cy="365125"/>
          </a:xfrm>
        </p:spPr>
        <p:txBody>
          <a:bodyPr/>
          <a:lstStyle>
            <a:lvl1pPr>
              <a:defRPr sz="900"/>
            </a:lvl1pPr>
          </a:lstStyle>
          <a:p>
            <a:r>
              <a:rPr lang="en-US" dirty="0"/>
              <a:t>20XX</a:t>
            </a:r>
          </a:p>
        </p:txBody>
      </p:sp>
      <p:sp>
        <p:nvSpPr>
          <p:cNvPr id="10" name="Footer Placeholder 7">
            <a:extLst>
              <a:ext uri="{FF2B5EF4-FFF2-40B4-BE49-F238E27FC236}">
                <a16:creationId xmlns:a16="http://schemas.microsoft.com/office/drawing/2014/main" id="{3A927BE5-2F4C-4EBD-9093-C4ED6E3025B1}"/>
              </a:ext>
            </a:extLst>
          </p:cNvPr>
          <p:cNvSpPr>
            <a:spLocks noGrp="1"/>
          </p:cNvSpPr>
          <p:nvPr>
            <p:ph type="ftr" sz="quarter" idx="11"/>
          </p:nvPr>
        </p:nvSpPr>
        <p:spPr>
          <a:xfrm>
            <a:off x="5224463" y="6356350"/>
            <a:ext cx="1743075" cy="365125"/>
          </a:xfrm>
        </p:spPr>
        <p:txBody>
          <a:bodyPr/>
          <a:lstStyle>
            <a:lvl1pPr>
              <a:defRPr sz="900"/>
            </a:lvl1pPr>
          </a:lstStyle>
          <a:p>
            <a:endParaRPr lang="en-US" dirty="0"/>
          </a:p>
        </p:txBody>
      </p:sp>
      <p:sp>
        <p:nvSpPr>
          <p:cNvPr id="11" name="Slide Number Placeholder 8">
            <a:extLst>
              <a:ext uri="{FF2B5EF4-FFF2-40B4-BE49-F238E27FC236}">
                <a16:creationId xmlns:a16="http://schemas.microsoft.com/office/drawing/2014/main" id="{C4C1336B-CF5E-42FF-80E8-7D33A2D64E17}"/>
              </a:ext>
            </a:extLst>
          </p:cNvPr>
          <p:cNvSpPr>
            <a:spLocks noGrp="1"/>
          </p:cNvSpPr>
          <p:nvPr>
            <p:ph type="sldNum" sz="quarter" idx="12"/>
          </p:nvPr>
        </p:nvSpPr>
        <p:spPr>
          <a:xfrm>
            <a:off x="8610600" y="6356350"/>
            <a:ext cx="2743200" cy="365125"/>
          </a:xfrm>
        </p:spPr>
        <p:txBody>
          <a:bodyPr/>
          <a:lstStyle>
            <a:lvl1pPr>
              <a:defRPr sz="900"/>
            </a:lvl1pPr>
          </a:lstStyle>
          <a:p>
            <a:fld id="{B5CEABB6-07DC-46E8-9B57-56EC44A396E5}" type="slidenum">
              <a:rPr lang="en-US" smtClean="0"/>
              <a:t>‹#›</a:t>
            </a:fld>
            <a:endParaRPr lang="en-US" dirty="0"/>
          </a:p>
        </p:txBody>
      </p:sp>
    </p:spTree>
    <p:extLst>
      <p:ext uri="{BB962C8B-B14F-4D97-AF65-F5344CB8AC3E}">
        <p14:creationId xmlns:p14="http://schemas.microsoft.com/office/powerpoint/2010/main" val="110512533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Section Brea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6991350" y="2571235"/>
            <a:ext cx="4179570" cy="1715531"/>
          </a:xfrm>
        </p:spPr>
        <p:txBody>
          <a:bodyPr anchor="ctr">
            <a:noAutofit/>
          </a:bodyPr>
          <a:lstStyle>
            <a:lvl1pPr algn="l">
              <a:defRPr sz="3600" spc="150" baseline="0">
                <a:solidFill>
                  <a:schemeClr val="tx1">
                    <a:lumMod val="75000"/>
                    <a:lumOff val="25000"/>
                  </a:schemeClr>
                </a:solidFill>
              </a:defRPr>
            </a:lvl1pPr>
          </a:lstStyle>
          <a:p>
            <a:r>
              <a:rPr lang="en-US" dirty="0"/>
              <a:t>Appendix</a:t>
            </a:r>
          </a:p>
        </p:txBody>
      </p:sp>
      <p:pic>
        <p:nvPicPr>
          <p:cNvPr id="5" name="Graphic 4">
            <a:extLst>
              <a:ext uri="{FF2B5EF4-FFF2-40B4-BE49-F238E27FC236}">
                <a16:creationId xmlns:a16="http://schemas.microsoft.com/office/drawing/2014/main" id="{F05D2CCB-CCFC-4A8A-ADA9-C1E4D13B968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828675"/>
            <a:ext cx="5876925" cy="5200650"/>
          </a:xfrm>
          <a:prstGeom prst="rect">
            <a:avLst/>
          </a:prstGeom>
        </p:spPr>
      </p:pic>
    </p:spTree>
    <p:extLst>
      <p:ext uri="{BB962C8B-B14F-4D97-AF65-F5344CB8AC3E}">
        <p14:creationId xmlns:p14="http://schemas.microsoft.com/office/powerpoint/2010/main" val="295978752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AEE644D4-F9A4-4237-BD5C-4B97ABA9337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0"/>
            <a:ext cx="5581650" cy="6858000"/>
          </a:xfrm>
          <a:prstGeom prst="rect">
            <a:avLst/>
          </a:prstGeom>
        </p:spPr>
      </p:pic>
      <p:sp>
        <p:nvSpPr>
          <p:cNvPr id="2" name="Title 1">
            <a:extLst>
              <a:ext uri="{FF2B5EF4-FFF2-40B4-BE49-F238E27FC236}">
                <a16:creationId xmlns:a16="http://schemas.microsoft.com/office/drawing/2014/main" id="{C2FF67A8-55FA-435D-A18C-96D63D22B53E}"/>
              </a:ext>
            </a:extLst>
          </p:cNvPr>
          <p:cNvSpPr>
            <a:spLocks noGrp="1"/>
          </p:cNvSpPr>
          <p:nvPr>
            <p:ph type="title" hasCustomPrompt="1"/>
          </p:nvPr>
        </p:nvSpPr>
        <p:spPr>
          <a:xfrm>
            <a:off x="5920169" y="1152771"/>
            <a:ext cx="5431971" cy="846301"/>
          </a:xfrm>
        </p:spPr>
        <p:txBody>
          <a:bodyPr anchor="t">
            <a:normAutofit/>
          </a:bodyPr>
          <a:lstStyle>
            <a:lvl1pPr>
              <a:defRPr lang="en-US" sz="2800" kern="1200" cap="all" spc="150" baseline="0" dirty="0">
                <a:solidFill>
                  <a:schemeClr val="tx1">
                    <a:lumMod val="75000"/>
                    <a:lumOff val="25000"/>
                  </a:schemeClr>
                </a:solidFill>
                <a:latin typeface="+mj-lt"/>
                <a:ea typeface="+mj-ea"/>
                <a:cs typeface="+mj-cs"/>
              </a:defRPr>
            </a:lvl1pPr>
          </a:lstStyle>
          <a:p>
            <a:r>
              <a:rPr lang="en-US"/>
              <a:t>CLICK TO EDIT MASTER TITLE STYLE</a:t>
            </a:r>
          </a:p>
        </p:txBody>
      </p:sp>
      <p:cxnSp>
        <p:nvCxnSpPr>
          <p:cNvPr id="9" name="Straight Connector 8">
            <a:extLst>
              <a:ext uri="{FF2B5EF4-FFF2-40B4-BE49-F238E27FC236}">
                <a16:creationId xmlns:a16="http://schemas.microsoft.com/office/drawing/2014/main" id="{BDAC7E4E-FE06-4E90-8107-6B543E5515ED}"/>
              </a:ext>
            </a:extLst>
          </p:cNvPr>
          <p:cNvCxnSpPr/>
          <p:nvPr/>
        </p:nvCxnSpPr>
        <p:spPr>
          <a:xfrm flipV="1">
            <a:off x="2209800" y="0"/>
            <a:ext cx="2438400" cy="685800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1" name="Text Placeholder 15">
            <a:extLst>
              <a:ext uri="{FF2B5EF4-FFF2-40B4-BE49-F238E27FC236}">
                <a16:creationId xmlns:a16="http://schemas.microsoft.com/office/drawing/2014/main" id="{3864668D-D640-4ABF-BB9A-D60176660F07}"/>
              </a:ext>
            </a:extLst>
          </p:cNvPr>
          <p:cNvSpPr>
            <a:spLocks noGrp="1"/>
          </p:cNvSpPr>
          <p:nvPr>
            <p:ph type="body" sz="quarter" idx="13" hasCustomPrompt="1"/>
          </p:nvPr>
        </p:nvSpPr>
        <p:spPr>
          <a:xfrm>
            <a:off x="5922254" y="2469515"/>
            <a:ext cx="5433204" cy="365125"/>
          </a:xfrm>
        </p:spPr>
        <p:txBody>
          <a:bodyPr>
            <a:normAutofit/>
          </a:bodyPr>
          <a:lstStyle>
            <a:lvl1pPr marL="0" indent="0">
              <a:buNone/>
              <a:defRPr lang="en-US" sz="2000" kern="1200" cap="all" spc="150" baseline="0" dirty="0">
                <a:solidFill>
                  <a:schemeClr val="tx1">
                    <a:lumMod val="75000"/>
                    <a:lumOff val="25000"/>
                  </a:schemeClr>
                </a:solidFill>
                <a:latin typeface="+mj-lt"/>
                <a:ea typeface="+mj-ea"/>
                <a:cs typeface="+mj-cs"/>
              </a:defRPr>
            </a:lvl1pPr>
          </a:lstStyle>
          <a:p>
            <a:pPr lvl="0"/>
            <a:r>
              <a:rPr lang="en-US"/>
              <a:t>CLICK TO ADD SUBTITLE</a:t>
            </a:r>
          </a:p>
        </p:txBody>
      </p:sp>
      <p:sp>
        <p:nvSpPr>
          <p:cNvPr id="12" name="Text Placeholder 18">
            <a:extLst>
              <a:ext uri="{FF2B5EF4-FFF2-40B4-BE49-F238E27FC236}">
                <a16:creationId xmlns:a16="http://schemas.microsoft.com/office/drawing/2014/main" id="{2E289D5A-B06B-43D4-A3CA-3B06C4D49FDD}"/>
              </a:ext>
            </a:extLst>
          </p:cNvPr>
          <p:cNvSpPr>
            <a:spLocks noGrp="1"/>
          </p:cNvSpPr>
          <p:nvPr>
            <p:ph type="body" sz="quarter" idx="15" hasCustomPrompt="1"/>
          </p:nvPr>
        </p:nvSpPr>
        <p:spPr>
          <a:xfrm>
            <a:off x="5921828" y="2798940"/>
            <a:ext cx="5431971" cy="557950"/>
          </a:xfrm>
        </p:spPr>
        <p:txBody>
          <a:bodyPr>
            <a:normAutofit/>
          </a:bodyPr>
          <a:lstStyle>
            <a:lvl1pPr marL="0" indent="0">
              <a:lnSpc>
                <a:spcPct val="100000"/>
              </a:lnSpc>
              <a:buFont typeface="Arial" panose="020B0604020202020204" pitchFamily="34" charset="0"/>
              <a:buNone/>
              <a:defRPr sz="1400">
                <a:solidFill>
                  <a:schemeClr val="tx1">
                    <a:lumMod val="75000"/>
                    <a:lumOff val="25000"/>
                  </a:schemeClr>
                </a:solidFill>
              </a:defRPr>
            </a:lvl1pPr>
          </a:lstStyle>
          <a:p>
            <a:pPr lvl="0"/>
            <a:r>
              <a:rPr lang="en-US"/>
              <a:t>Click to add text</a:t>
            </a:r>
          </a:p>
        </p:txBody>
      </p:sp>
      <p:sp>
        <p:nvSpPr>
          <p:cNvPr id="13" name="Text Placeholder 15">
            <a:extLst>
              <a:ext uri="{FF2B5EF4-FFF2-40B4-BE49-F238E27FC236}">
                <a16:creationId xmlns:a16="http://schemas.microsoft.com/office/drawing/2014/main" id="{1DCC2995-DE17-436D-82AE-6E107865CB79}"/>
              </a:ext>
            </a:extLst>
          </p:cNvPr>
          <p:cNvSpPr>
            <a:spLocks noGrp="1"/>
          </p:cNvSpPr>
          <p:nvPr>
            <p:ph type="body" sz="quarter" idx="23" hasCustomPrompt="1"/>
          </p:nvPr>
        </p:nvSpPr>
        <p:spPr>
          <a:xfrm>
            <a:off x="5922254" y="3569311"/>
            <a:ext cx="5433204" cy="365125"/>
          </a:xfrm>
        </p:spPr>
        <p:txBody>
          <a:bodyPr>
            <a:normAutofit/>
          </a:bodyPr>
          <a:lstStyle>
            <a:lvl1pPr marL="0" indent="0">
              <a:buNone/>
              <a:defRPr lang="en-US" sz="2000" kern="1200" cap="all" spc="150" baseline="0" dirty="0">
                <a:solidFill>
                  <a:schemeClr val="tx1">
                    <a:lumMod val="75000"/>
                    <a:lumOff val="25000"/>
                  </a:schemeClr>
                </a:solidFill>
                <a:latin typeface="+mj-lt"/>
                <a:ea typeface="+mj-ea"/>
                <a:cs typeface="+mj-cs"/>
              </a:defRPr>
            </a:lvl1pPr>
          </a:lstStyle>
          <a:p>
            <a:pPr lvl="0"/>
            <a:r>
              <a:rPr lang="en-US"/>
              <a:t>CLICK TO ADD SUBTITLE</a:t>
            </a:r>
          </a:p>
        </p:txBody>
      </p:sp>
      <p:sp>
        <p:nvSpPr>
          <p:cNvPr id="14" name="Text Placeholder 18">
            <a:extLst>
              <a:ext uri="{FF2B5EF4-FFF2-40B4-BE49-F238E27FC236}">
                <a16:creationId xmlns:a16="http://schemas.microsoft.com/office/drawing/2014/main" id="{C7E70A65-1FB1-4F42-854B-8213ED73F792}"/>
              </a:ext>
            </a:extLst>
          </p:cNvPr>
          <p:cNvSpPr>
            <a:spLocks noGrp="1"/>
          </p:cNvSpPr>
          <p:nvPr>
            <p:ph type="body" sz="quarter" idx="24" hasCustomPrompt="1"/>
          </p:nvPr>
        </p:nvSpPr>
        <p:spPr>
          <a:xfrm>
            <a:off x="5921828" y="3898736"/>
            <a:ext cx="5431971" cy="557950"/>
          </a:xfrm>
        </p:spPr>
        <p:txBody>
          <a:bodyPr>
            <a:normAutofit/>
          </a:bodyPr>
          <a:lstStyle>
            <a:lvl1pPr marL="0" indent="0">
              <a:lnSpc>
                <a:spcPct val="100000"/>
              </a:lnSpc>
              <a:buFont typeface="Arial" panose="020B0604020202020204" pitchFamily="34" charset="0"/>
              <a:buNone/>
              <a:defRPr sz="1400">
                <a:solidFill>
                  <a:schemeClr val="tx1">
                    <a:lumMod val="75000"/>
                    <a:lumOff val="25000"/>
                  </a:schemeClr>
                </a:solidFill>
              </a:defRPr>
            </a:lvl1pPr>
          </a:lstStyle>
          <a:p>
            <a:pPr lvl="0"/>
            <a:r>
              <a:rPr lang="en-US"/>
              <a:t>Click to add text</a:t>
            </a:r>
          </a:p>
        </p:txBody>
      </p:sp>
      <p:sp>
        <p:nvSpPr>
          <p:cNvPr id="15" name="Text Placeholder 15">
            <a:extLst>
              <a:ext uri="{FF2B5EF4-FFF2-40B4-BE49-F238E27FC236}">
                <a16:creationId xmlns:a16="http://schemas.microsoft.com/office/drawing/2014/main" id="{45657994-DC61-4DEB-BB2B-65DFCA997AF1}"/>
              </a:ext>
            </a:extLst>
          </p:cNvPr>
          <p:cNvSpPr>
            <a:spLocks noGrp="1"/>
          </p:cNvSpPr>
          <p:nvPr>
            <p:ph type="body" sz="quarter" idx="25" hasCustomPrompt="1"/>
          </p:nvPr>
        </p:nvSpPr>
        <p:spPr>
          <a:xfrm>
            <a:off x="5922254" y="4669107"/>
            <a:ext cx="5433204" cy="365125"/>
          </a:xfrm>
        </p:spPr>
        <p:txBody>
          <a:bodyPr>
            <a:normAutofit/>
          </a:bodyPr>
          <a:lstStyle>
            <a:lvl1pPr marL="0" indent="0">
              <a:buNone/>
              <a:defRPr lang="en-US" sz="2000" kern="1200" cap="all" spc="150" baseline="0" dirty="0">
                <a:solidFill>
                  <a:schemeClr val="tx1">
                    <a:lumMod val="75000"/>
                    <a:lumOff val="25000"/>
                  </a:schemeClr>
                </a:solidFill>
                <a:latin typeface="+mj-lt"/>
                <a:ea typeface="+mj-ea"/>
                <a:cs typeface="+mj-cs"/>
              </a:defRPr>
            </a:lvl1pPr>
          </a:lstStyle>
          <a:p>
            <a:pPr lvl="0"/>
            <a:r>
              <a:rPr lang="en-US"/>
              <a:t>CLICK TO ADD SUBTITLE</a:t>
            </a:r>
          </a:p>
        </p:txBody>
      </p:sp>
      <p:sp>
        <p:nvSpPr>
          <p:cNvPr id="16" name="Text Placeholder 18">
            <a:extLst>
              <a:ext uri="{FF2B5EF4-FFF2-40B4-BE49-F238E27FC236}">
                <a16:creationId xmlns:a16="http://schemas.microsoft.com/office/drawing/2014/main" id="{18397EE2-60CD-47FD-AF8F-83A5324D9D18}"/>
              </a:ext>
            </a:extLst>
          </p:cNvPr>
          <p:cNvSpPr>
            <a:spLocks noGrp="1"/>
          </p:cNvSpPr>
          <p:nvPr>
            <p:ph type="body" sz="quarter" idx="26" hasCustomPrompt="1"/>
          </p:nvPr>
        </p:nvSpPr>
        <p:spPr>
          <a:xfrm>
            <a:off x="5921828" y="4998532"/>
            <a:ext cx="5431971" cy="557950"/>
          </a:xfrm>
        </p:spPr>
        <p:txBody>
          <a:bodyPr>
            <a:normAutofit/>
          </a:bodyPr>
          <a:lstStyle>
            <a:lvl1pPr marL="0" indent="0">
              <a:lnSpc>
                <a:spcPct val="100000"/>
              </a:lnSpc>
              <a:buFont typeface="Arial" panose="020B0604020202020204" pitchFamily="34" charset="0"/>
              <a:buNone/>
              <a:defRPr sz="1400">
                <a:solidFill>
                  <a:schemeClr val="tx1">
                    <a:lumMod val="75000"/>
                    <a:lumOff val="25000"/>
                  </a:schemeClr>
                </a:solidFill>
              </a:defRPr>
            </a:lvl1pPr>
          </a:lstStyle>
          <a:p>
            <a:pPr lvl="0"/>
            <a:r>
              <a:rPr lang="en-US"/>
              <a:t>Click to add text</a:t>
            </a:r>
          </a:p>
        </p:txBody>
      </p:sp>
      <p:sp>
        <p:nvSpPr>
          <p:cNvPr id="17" name="Date Placeholder 2">
            <a:extLst>
              <a:ext uri="{FF2B5EF4-FFF2-40B4-BE49-F238E27FC236}">
                <a16:creationId xmlns:a16="http://schemas.microsoft.com/office/drawing/2014/main" id="{1E25EFF1-65C7-4F93-8740-46885C6BEA57}"/>
              </a:ext>
            </a:extLst>
          </p:cNvPr>
          <p:cNvSpPr>
            <a:spLocks noGrp="1"/>
          </p:cNvSpPr>
          <p:nvPr>
            <p:ph type="dt" sz="half" idx="20"/>
          </p:nvPr>
        </p:nvSpPr>
        <p:spPr>
          <a:xfrm>
            <a:off x="5919680" y="6356350"/>
            <a:ext cx="947516" cy="365125"/>
          </a:xfrm>
        </p:spPr>
        <p:txBody>
          <a:bodyPr/>
          <a:lstStyle>
            <a:lvl1pPr>
              <a:defRPr sz="900"/>
            </a:lvl1pPr>
          </a:lstStyle>
          <a:p>
            <a:r>
              <a:rPr lang="en-US" dirty="0"/>
              <a:t>20XX</a:t>
            </a:r>
          </a:p>
        </p:txBody>
      </p:sp>
      <p:sp>
        <p:nvSpPr>
          <p:cNvPr id="18" name="Footer Placeholder 3">
            <a:extLst>
              <a:ext uri="{FF2B5EF4-FFF2-40B4-BE49-F238E27FC236}">
                <a16:creationId xmlns:a16="http://schemas.microsoft.com/office/drawing/2014/main" id="{C16D80BF-B599-4FC0-ABD5-98777872FE5F}"/>
              </a:ext>
            </a:extLst>
          </p:cNvPr>
          <p:cNvSpPr>
            <a:spLocks noGrp="1"/>
          </p:cNvSpPr>
          <p:nvPr>
            <p:ph type="ftr" sz="quarter" idx="21"/>
          </p:nvPr>
        </p:nvSpPr>
        <p:spPr>
          <a:xfrm>
            <a:off x="7161955" y="6356350"/>
            <a:ext cx="3243942" cy="365125"/>
          </a:xfrm>
        </p:spPr>
        <p:txBody>
          <a:bodyPr/>
          <a:lstStyle>
            <a:lvl1pPr>
              <a:defRPr sz="900"/>
            </a:lvl1pPr>
          </a:lstStyle>
          <a:p>
            <a:endParaRPr lang="en-US" dirty="0"/>
          </a:p>
        </p:txBody>
      </p:sp>
      <p:sp>
        <p:nvSpPr>
          <p:cNvPr id="19" name="Slide Number Placeholder 4">
            <a:extLst>
              <a:ext uri="{FF2B5EF4-FFF2-40B4-BE49-F238E27FC236}">
                <a16:creationId xmlns:a16="http://schemas.microsoft.com/office/drawing/2014/main" id="{F64421B1-FF90-4939-90BD-8206DE5036D0}"/>
              </a:ext>
            </a:extLst>
          </p:cNvPr>
          <p:cNvSpPr>
            <a:spLocks noGrp="1"/>
          </p:cNvSpPr>
          <p:nvPr>
            <p:ph type="sldNum" sz="quarter" idx="22"/>
          </p:nvPr>
        </p:nvSpPr>
        <p:spPr>
          <a:xfrm>
            <a:off x="10700656" y="6356350"/>
            <a:ext cx="653143" cy="365125"/>
          </a:xfrm>
        </p:spPr>
        <p:txBody>
          <a:bodyPr/>
          <a:lstStyle>
            <a:lvl1pPr>
              <a:defRPr sz="900"/>
            </a:lvl1pPr>
          </a:lstStyle>
          <a:p>
            <a:fld id="{B5CEABB6-07DC-46E8-9B57-56EC44A396E5}" type="slidenum">
              <a:rPr lang="en-US" smtClean="0"/>
              <a:pPr/>
              <a:t>‹#›</a:t>
            </a:fld>
            <a:endParaRPr lang="en-US" dirty="0"/>
          </a:p>
        </p:txBody>
      </p:sp>
    </p:spTree>
    <p:extLst>
      <p:ext uri="{BB962C8B-B14F-4D97-AF65-F5344CB8AC3E}">
        <p14:creationId xmlns:p14="http://schemas.microsoft.com/office/powerpoint/2010/main" val="34885039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cap="all" spc="150" baseline="0" dirty="0">
                <a:solidFill>
                  <a:schemeClr val="tx1">
                    <a:lumMod val="75000"/>
                    <a:lumOff val="25000"/>
                  </a:schemeClr>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243104" y="2776936"/>
            <a:ext cx="2882475" cy="823912"/>
          </a:xfrm>
        </p:spPr>
        <p:txBody>
          <a:bodyPr anchor="b">
            <a:noAutofit/>
          </a:bodyPr>
          <a:lstStyle>
            <a:lvl1pPr marL="0" indent="0">
              <a:buNone/>
              <a:defRPr lang="en-US" sz="2000" kern="1200" cap="all"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4" name="Content Placeholder 3">
            <a:extLst>
              <a:ext uri="{FF2B5EF4-FFF2-40B4-BE49-F238E27FC236}">
                <a16:creationId xmlns:a16="http://schemas.microsoft.com/office/drawing/2014/main" id="{AC9B20CF-6B91-4562-B799-0ABDAEBC0D2A}"/>
              </a:ext>
            </a:extLst>
          </p:cNvPr>
          <p:cNvSpPr>
            <a:spLocks noGrp="1"/>
          </p:cNvSpPr>
          <p:nvPr>
            <p:ph sz="half" idx="2"/>
          </p:nvPr>
        </p:nvSpPr>
        <p:spPr>
          <a:xfrm>
            <a:off x="1243104" y="3834606"/>
            <a:ext cx="2882475" cy="1997867"/>
          </a:xfrm>
        </p:spPr>
        <p:txBody>
          <a:bodyPr>
            <a:normAutofit/>
          </a:bodyPr>
          <a:lstStyle>
            <a:lvl1pPr marL="0" indent="0">
              <a:lnSpc>
                <a:spcPct val="100000"/>
              </a:lnSpc>
              <a:buNone/>
              <a:defRPr sz="1400" spc="50" baseline="0">
                <a:solidFill>
                  <a:schemeClr val="tx1">
                    <a:lumMod val="75000"/>
                    <a:lumOff val="25000"/>
                  </a:schemeClr>
                </a:solidFill>
              </a:defRPr>
            </a:lvl1pPr>
            <a:lvl2pPr marL="457200" indent="0">
              <a:lnSpc>
                <a:spcPct val="100000"/>
              </a:lnSpc>
              <a:buNone/>
              <a:defRPr sz="1400" spc="50" baseline="0">
                <a:solidFill>
                  <a:schemeClr val="tx1">
                    <a:lumMod val="75000"/>
                    <a:lumOff val="25000"/>
                  </a:schemeClr>
                </a:solidFill>
              </a:defRPr>
            </a:lvl2pPr>
            <a:lvl3pPr marL="914400" indent="0">
              <a:lnSpc>
                <a:spcPct val="100000"/>
              </a:lnSpc>
              <a:buNone/>
              <a:defRPr sz="1400" spc="50" baseline="0">
                <a:solidFill>
                  <a:schemeClr val="tx1">
                    <a:lumMod val="75000"/>
                    <a:lumOff val="25000"/>
                  </a:schemeClr>
                </a:solidFill>
              </a:defRPr>
            </a:lvl3pPr>
            <a:lvl4pPr marL="1371600" indent="0">
              <a:lnSpc>
                <a:spcPct val="100000"/>
              </a:lnSpc>
              <a:buNone/>
              <a:defRPr sz="1400" spc="50" baseline="0">
                <a:solidFill>
                  <a:schemeClr val="tx1">
                    <a:lumMod val="75000"/>
                    <a:lumOff val="25000"/>
                  </a:schemeClr>
                </a:solidFill>
              </a:defRPr>
            </a:lvl4pPr>
            <a:lvl5pPr marL="1828800" indent="0">
              <a:lnSpc>
                <a:spcPct val="100000"/>
              </a:lnSpc>
              <a:buNone/>
              <a:defRPr sz="1400" spc="50" baseline="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374FC39-67F6-42EA-BCD1-F69AE2F0F22D}"/>
              </a:ext>
            </a:extLst>
          </p:cNvPr>
          <p:cNvSpPr>
            <a:spLocks noGrp="1"/>
          </p:cNvSpPr>
          <p:nvPr>
            <p:ph type="body" sz="quarter" idx="3" hasCustomPrompt="1"/>
          </p:nvPr>
        </p:nvSpPr>
        <p:spPr>
          <a:xfrm>
            <a:off x="4647665" y="2776936"/>
            <a:ext cx="2896671" cy="823912"/>
          </a:xfrm>
        </p:spPr>
        <p:txBody>
          <a:bodyPr anchor="b">
            <a:noAutofit/>
          </a:bodyPr>
          <a:lstStyle>
            <a:lvl1pPr marL="0" indent="0">
              <a:buNone/>
              <a:defRPr lang="en-US" sz="2000" kern="1200" cap="all"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000"/>
              </a:spcBef>
              <a:buFont typeface="Arial" panose="020B0604020202020204" pitchFamily="34" charset="0"/>
              <a:buNone/>
            </a:pPr>
            <a:r>
              <a:rPr lang="en-US"/>
              <a:t>CLICK TO EDIT MASTER TEXT</a:t>
            </a:r>
          </a:p>
        </p:txBody>
      </p:sp>
      <p:sp>
        <p:nvSpPr>
          <p:cNvPr id="6" name="Content Placeholder 5">
            <a:extLst>
              <a:ext uri="{FF2B5EF4-FFF2-40B4-BE49-F238E27FC236}">
                <a16:creationId xmlns:a16="http://schemas.microsoft.com/office/drawing/2014/main" id="{B36EE64B-44BF-4634-97BC-5ED74C6DF280}"/>
              </a:ext>
            </a:extLst>
          </p:cNvPr>
          <p:cNvSpPr>
            <a:spLocks noGrp="1"/>
          </p:cNvSpPr>
          <p:nvPr>
            <p:ph sz="quarter" idx="4"/>
          </p:nvPr>
        </p:nvSpPr>
        <p:spPr>
          <a:xfrm>
            <a:off x="4647665" y="3834606"/>
            <a:ext cx="2896671" cy="1997867"/>
          </a:xfrm>
        </p:spPr>
        <p:txBody>
          <a:bodyPr>
            <a:normAutofit/>
          </a:bodyPr>
          <a:lstStyle>
            <a:lvl1pPr marL="0" indent="0">
              <a:lnSpc>
                <a:spcPct val="100000"/>
              </a:lnSpc>
              <a:buNone/>
              <a:defRPr sz="1400" spc="50" baseline="0">
                <a:solidFill>
                  <a:schemeClr val="tx1">
                    <a:lumMod val="75000"/>
                    <a:lumOff val="25000"/>
                  </a:schemeClr>
                </a:solidFill>
              </a:defRPr>
            </a:lvl1pPr>
            <a:lvl2pPr marL="457200" indent="0">
              <a:lnSpc>
                <a:spcPct val="100000"/>
              </a:lnSpc>
              <a:buNone/>
              <a:defRPr sz="1400" spc="50" baseline="0">
                <a:solidFill>
                  <a:schemeClr val="tx1">
                    <a:lumMod val="75000"/>
                    <a:lumOff val="25000"/>
                  </a:schemeClr>
                </a:solidFill>
              </a:defRPr>
            </a:lvl2pPr>
            <a:lvl3pPr marL="914400" indent="0">
              <a:lnSpc>
                <a:spcPct val="100000"/>
              </a:lnSpc>
              <a:buNone/>
              <a:defRPr sz="1400" spc="50" baseline="0">
                <a:solidFill>
                  <a:schemeClr val="tx1">
                    <a:lumMod val="75000"/>
                    <a:lumOff val="25000"/>
                  </a:schemeClr>
                </a:solidFill>
              </a:defRPr>
            </a:lvl3pPr>
            <a:lvl4pPr marL="1371600" indent="0">
              <a:lnSpc>
                <a:spcPct val="100000"/>
              </a:lnSpc>
              <a:buNone/>
              <a:defRPr sz="1400" spc="50" baseline="0">
                <a:solidFill>
                  <a:schemeClr val="tx1">
                    <a:lumMod val="75000"/>
                    <a:lumOff val="25000"/>
                  </a:schemeClr>
                </a:solidFill>
              </a:defRPr>
            </a:lvl4pPr>
            <a:lvl5pPr marL="1828800" indent="0">
              <a:lnSpc>
                <a:spcPct val="100000"/>
              </a:lnSpc>
              <a:buNone/>
              <a:defRPr sz="1400" spc="50" baseline="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Text Placeholder 2">
            <a:extLst>
              <a:ext uri="{FF2B5EF4-FFF2-40B4-BE49-F238E27FC236}">
                <a16:creationId xmlns:a16="http://schemas.microsoft.com/office/drawing/2014/main" id="{1F60A771-8BBC-4565-AB09-402DA7CB2780}"/>
              </a:ext>
            </a:extLst>
          </p:cNvPr>
          <p:cNvSpPr>
            <a:spLocks noGrp="1"/>
          </p:cNvSpPr>
          <p:nvPr>
            <p:ph type="body" idx="13" hasCustomPrompt="1"/>
          </p:nvPr>
        </p:nvSpPr>
        <p:spPr>
          <a:xfrm>
            <a:off x="8066421" y="2776936"/>
            <a:ext cx="2882475" cy="823912"/>
          </a:xfrm>
        </p:spPr>
        <p:txBody>
          <a:bodyPr anchor="b">
            <a:noAutofit/>
          </a:bodyPr>
          <a:lstStyle>
            <a:lvl1pPr marL="0" indent="0">
              <a:buNone/>
              <a:defRPr lang="en-US" sz="2000" kern="1200" cap="all"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22" name="Content Placeholder 3">
            <a:extLst>
              <a:ext uri="{FF2B5EF4-FFF2-40B4-BE49-F238E27FC236}">
                <a16:creationId xmlns:a16="http://schemas.microsoft.com/office/drawing/2014/main" id="{C464A9BD-B815-4632-8F54-6EB70E48BAFF}"/>
              </a:ext>
            </a:extLst>
          </p:cNvPr>
          <p:cNvSpPr>
            <a:spLocks noGrp="1"/>
          </p:cNvSpPr>
          <p:nvPr>
            <p:ph sz="half" idx="14"/>
          </p:nvPr>
        </p:nvSpPr>
        <p:spPr>
          <a:xfrm>
            <a:off x="8066421" y="3834606"/>
            <a:ext cx="2882475" cy="1997867"/>
          </a:xfrm>
        </p:spPr>
        <p:txBody>
          <a:bodyPr>
            <a:normAutofit/>
          </a:bodyPr>
          <a:lstStyle>
            <a:lvl1pPr marL="0" indent="0">
              <a:lnSpc>
                <a:spcPct val="100000"/>
              </a:lnSpc>
              <a:buNone/>
              <a:defRPr sz="1400" spc="50" baseline="0">
                <a:solidFill>
                  <a:schemeClr val="tx1">
                    <a:lumMod val="75000"/>
                    <a:lumOff val="25000"/>
                  </a:schemeClr>
                </a:solidFill>
              </a:defRPr>
            </a:lvl1pPr>
            <a:lvl2pPr marL="457200" indent="0">
              <a:lnSpc>
                <a:spcPct val="100000"/>
              </a:lnSpc>
              <a:buNone/>
              <a:defRPr sz="1400" spc="50" baseline="0">
                <a:solidFill>
                  <a:schemeClr val="tx1">
                    <a:lumMod val="75000"/>
                    <a:lumOff val="25000"/>
                  </a:schemeClr>
                </a:solidFill>
              </a:defRPr>
            </a:lvl2pPr>
            <a:lvl3pPr marL="914400" indent="0">
              <a:lnSpc>
                <a:spcPct val="100000"/>
              </a:lnSpc>
              <a:buNone/>
              <a:defRPr sz="1400" spc="50" baseline="0">
                <a:solidFill>
                  <a:schemeClr val="tx1">
                    <a:lumMod val="75000"/>
                    <a:lumOff val="25000"/>
                  </a:schemeClr>
                </a:solidFill>
              </a:defRPr>
            </a:lvl3pPr>
            <a:lvl4pPr marL="1371600" indent="0">
              <a:lnSpc>
                <a:spcPct val="100000"/>
              </a:lnSpc>
              <a:buNone/>
              <a:defRPr sz="1400" spc="50" baseline="0">
                <a:solidFill>
                  <a:schemeClr val="tx1">
                    <a:lumMod val="75000"/>
                    <a:lumOff val="25000"/>
                  </a:schemeClr>
                </a:solidFill>
              </a:defRPr>
            </a:lvl4pPr>
            <a:lvl5pPr marL="1828800" indent="0">
              <a:lnSpc>
                <a:spcPct val="100000"/>
              </a:lnSpc>
              <a:buNone/>
              <a:defRPr sz="1400" spc="50" baseline="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lvl1pPr>
          </a:lstStyle>
          <a:p>
            <a:endParaRPr lang="en-US" dirty="0"/>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lvl1pPr>
          </a:lstStyle>
          <a:p>
            <a:fld id="{B5CEABB6-07DC-46E8-9B57-56EC44A396E5}" type="slidenum">
              <a:rPr lang="en-US" smtClean="0"/>
              <a:t>‹#›</a:t>
            </a:fld>
            <a:endParaRPr lang="en-US" dirty="0"/>
          </a:p>
        </p:txBody>
      </p:sp>
      <p:cxnSp>
        <p:nvCxnSpPr>
          <p:cNvPr id="16" name="Straight Connector 15">
            <a:extLst>
              <a:ext uri="{FF2B5EF4-FFF2-40B4-BE49-F238E27FC236}">
                <a16:creationId xmlns:a16="http://schemas.microsoft.com/office/drawing/2014/main" id="{463D7850-C2A6-43CE-BBE4-8E81A0A593BF}"/>
              </a:ext>
              <a:ext uri="{C183D7F6-B498-43B3-948B-1728B52AA6E4}">
                <adec:decorative xmlns:adec="http://schemas.microsoft.com/office/drawing/2017/decorative" val="1"/>
              </a:ext>
            </a:extLst>
          </p:cNvPr>
          <p:cNvCxnSpPr>
            <a:cxnSpLocks/>
          </p:cNvCxnSpPr>
          <p:nvPr/>
        </p:nvCxnSpPr>
        <p:spPr>
          <a:xfrm flipH="1">
            <a:off x="0" y="0"/>
            <a:ext cx="1238250" cy="3105150"/>
          </a:xfrm>
          <a:prstGeom prst="line">
            <a:avLst/>
          </a:prstGeom>
          <a:ln w="31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EBAD3E03-2E3B-440C-9105-6F9D33006D66}"/>
              </a:ext>
              <a:ext uri="{C183D7F6-B498-43B3-948B-1728B52AA6E4}">
                <adec:decorative xmlns:adec="http://schemas.microsoft.com/office/drawing/2017/decorative" val="1"/>
              </a:ext>
            </a:extLst>
          </p:cNvPr>
          <p:cNvCxnSpPr>
            <a:cxnSpLocks/>
          </p:cNvCxnSpPr>
          <p:nvPr/>
        </p:nvCxnSpPr>
        <p:spPr>
          <a:xfrm flipH="1">
            <a:off x="0" y="0"/>
            <a:ext cx="2238376" cy="247650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883097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Market 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cap="all" spc="150" baseline="0" dirty="0">
                <a:solidFill>
                  <a:schemeClr val="tx1">
                    <a:lumMod val="75000"/>
                    <a:lumOff val="25000"/>
                  </a:schemeClr>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2063855" y="3064615"/>
            <a:ext cx="1240971" cy="823912"/>
          </a:xfrm>
        </p:spPr>
        <p:txBody>
          <a:bodyPr anchor="ctr">
            <a:noAutofit/>
          </a:bodyPr>
          <a:lstStyle>
            <a:lvl1pPr marL="0" indent="0" algn="ctr">
              <a:buNone/>
              <a:defRPr lang="en-US" sz="4000" kern="1200" cap="all"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a:t>
            </a:r>
          </a:p>
        </p:txBody>
      </p:sp>
      <p:sp>
        <p:nvSpPr>
          <p:cNvPr id="23" name="Text Placeholder 2">
            <a:extLst>
              <a:ext uri="{FF2B5EF4-FFF2-40B4-BE49-F238E27FC236}">
                <a16:creationId xmlns:a16="http://schemas.microsoft.com/office/drawing/2014/main" id="{A066E2EA-C6EA-4A02-818E-33BD582D92E7}"/>
              </a:ext>
            </a:extLst>
          </p:cNvPr>
          <p:cNvSpPr>
            <a:spLocks noGrp="1"/>
          </p:cNvSpPr>
          <p:nvPr>
            <p:ph type="body" idx="15" hasCustomPrompt="1"/>
          </p:nvPr>
        </p:nvSpPr>
        <p:spPr>
          <a:xfrm>
            <a:off x="5475514" y="3064615"/>
            <a:ext cx="1240971" cy="823912"/>
          </a:xfrm>
        </p:spPr>
        <p:txBody>
          <a:bodyPr anchor="ctr">
            <a:noAutofit/>
          </a:bodyPr>
          <a:lstStyle>
            <a:lvl1pPr marL="0" indent="0" algn="ctr">
              <a:buNone/>
              <a:defRPr lang="en-US" sz="4000" kern="1200" cap="all"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a:t>
            </a:r>
          </a:p>
        </p:txBody>
      </p:sp>
      <p:sp>
        <p:nvSpPr>
          <p:cNvPr id="24" name="Text Placeholder 2">
            <a:extLst>
              <a:ext uri="{FF2B5EF4-FFF2-40B4-BE49-F238E27FC236}">
                <a16:creationId xmlns:a16="http://schemas.microsoft.com/office/drawing/2014/main" id="{97B9C3B0-3522-407C-B662-631E19ECC95F}"/>
              </a:ext>
            </a:extLst>
          </p:cNvPr>
          <p:cNvSpPr>
            <a:spLocks noGrp="1"/>
          </p:cNvSpPr>
          <p:nvPr>
            <p:ph type="body" idx="16" hasCustomPrompt="1"/>
          </p:nvPr>
        </p:nvSpPr>
        <p:spPr>
          <a:xfrm>
            <a:off x="8887174" y="3064615"/>
            <a:ext cx="1240971" cy="823912"/>
          </a:xfrm>
        </p:spPr>
        <p:txBody>
          <a:bodyPr anchor="ctr">
            <a:noAutofit/>
          </a:bodyPr>
          <a:lstStyle>
            <a:lvl1pPr marL="0" indent="0" algn="ctr">
              <a:buNone/>
              <a:defRPr lang="en-US" sz="4000" kern="1200" cap="all"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a:t>
            </a:r>
          </a:p>
        </p:txBody>
      </p:sp>
      <p:sp>
        <p:nvSpPr>
          <p:cNvPr id="4" name="Content Placeholder 3">
            <a:extLst>
              <a:ext uri="{FF2B5EF4-FFF2-40B4-BE49-F238E27FC236}">
                <a16:creationId xmlns:a16="http://schemas.microsoft.com/office/drawing/2014/main" id="{AC9B20CF-6B91-4562-B799-0ABDAEBC0D2A}"/>
              </a:ext>
            </a:extLst>
          </p:cNvPr>
          <p:cNvSpPr>
            <a:spLocks noGrp="1"/>
          </p:cNvSpPr>
          <p:nvPr>
            <p:ph sz="half" idx="2"/>
          </p:nvPr>
        </p:nvSpPr>
        <p:spPr>
          <a:xfrm>
            <a:off x="1129698" y="4824188"/>
            <a:ext cx="3124093" cy="462927"/>
          </a:xfrm>
        </p:spPr>
        <p:txBody>
          <a:bodyPr>
            <a:noAutofit/>
          </a:bodyPr>
          <a:lstStyle>
            <a:lvl1pPr marL="0" indent="0" algn="ctr">
              <a:lnSpc>
                <a:spcPct val="100000"/>
              </a:lnSpc>
              <a:buNone/>
              <a:defRPr sz="2000" cap="all" spc="50" baseline="0">
                <a:solidFill>
                  <a:schemeClr val="tx1">
                    <a:lumMod val="75000"/>
                    <a:lumOff val="25000"/>
                  </a:schemeClr>
                </a:solidFill>
              </a:defRPr>
            </a:lvl1pPr>
            <a:lvl2pPr marL="457200" indent="0">
              <a:lnSpc>
                <a:spcPct val="100000"/>
              </a:lnSpc>
              <a:buNone/>
              <a:defRPr sz="1400" spc="50" baseline="0">
                <a:solidFill>
                  <a:schemeClr val="bg1"/>
                </a:solidFill>
              </a:defRPr>
            </a:lvl2pPr>
            <a:lvl3pPr marL="914400" indent="0">
              <a:lnSpc>
                <a:spcPct val="100000"/>
              </a:lnSpc>
              <a:buNone/>
              <a:defRPr sz="1400" spc="50" baseline="0">
                <a:solidFill>
                  <a:schemeClr val="bg1"/>
                </a:solidFill>
              </a:defRPr>
            </a:lvl3pPr>
            <a:lvl4pPr marL="1371600" indent="0">
              <a:lnSpc>
                <a:spcPct val="100000"/>
              </a:lnSpc>
              <a:buNone/>
              <a:defRPr sz="1400" spc="50" baseline="0">
                <a:solidFill>
                  <a:schemeClr val="bg1"/>
                </a:solidFill>
              </a:defRPr>
            </a:lvl4pPr>
            <a:lvl5pPr marL="1828800" indent="0">
              <a:lnSpc>
                <a:spcPct val="100000"/>
              </a:lnSpc>
              <a:buNone/>
              <a:defRPr sz="1400" spc="50" baseline="0">
                <a:solidFill>
                  <a:schemeClr val="bg1"/>
                </a:solidFill>
              </a:defRPr>
            </a:lvl5pPr>
          </a:lstStyle>
          <a:p>
            <a:pPr lvl="0"/>
            <a:r>
              <a:rPr lang="en-US"/>
              <a:t>Click to edit Master text styles</a:t>
            </a:r>
          </a:p>
        </p:txBody>
      </p:sp>
      <p:sp>
        <p:nvSpPr>
          <p:cNvPr id="6" name="Content Placeholder 5">
            <a:extLst>
              <a:ext uri="{FF2B5EF4-FFF2-40B4-BE49-F238E27FC236}">
                <a16:creationId xmlns:a16="http://schemas.microsoft.com/office/drawing/2014/main" id="{B36EE64B-44BF-4634-97BC-5ED74C6DF280}"/>
              </a:ext>
            </a:extLst>
          </p:cNvPr>
          <p:cNvSpPr>
            <a:spLocks noGrp="1"/>
          </p:cNvSpPr>
          <p:nvPr>
            <p:ph sz="quarter" idx="4"/>
          </p:nvPr>
        </p:nvSpPr>
        <p:spPr>
          <a:xfrm>
            <a:off x="4526261" y="4824188"/>
            <a:ext cx="3139479" cy="462927"/>
          </a:xfrm>
        </p:spPr>
        <p:txBody>
          <a:bodyPr>
            <a:normAutofit/>
          </a:bodyPr>
          <a:lstStyle>
            <a:lvl1pPr marL="0" indent="0" algn="ctr">
              <a:lnSpc>
                <a:spcPct val="100000"/>
              </a:lnSpc>
              <a:buNone/>
              <a:defRPr sz="2000" cap="all" spc="50" baseline="0">
                <a:solidFill>
                  <a:schemeClr val="tx1">
                    <a:lumMod val="75000"/>
                    <a:lumOff val="25000"/>
                  </a:schemeClr>
                </a:solidFill>
              </a:defRPr>
            </a:lvl1pPr>
            <a:lvl2pPr marL="457200" indent="0">
              <a:lnSpc>
                <a:spcPct val="100000"/>
              </a:lnSpc>
              <a:buNone/>
              <a:defRPr sz="2000" cap="all" spc="50" baseline="0">
                <a:solidFill>
                  <a:schemeClr val="bg1"/>
                </a:solidFill>
              </a:defRPr>
            </a:lvl2pPr>
            <a:lvl3pPr marL="914400" indent="0">
              <a:lnSpc>
                <a:spcPct val="100000"/>
              </a:lnSpc>
              <a:buNone/>
              <a:defRPr sz="1400" spc="50" baseline="0">
                <a:solidFill>
                  <a:schemeClr val="bg1"/>
                </a:solidFill>
              </a:defRPr>
            </a:lvl3pPr>
            <a:lvl4pPr marL="1371600" indent="0">
              <a:lnSpc>
                <a:spcPct val="100000"/>
              </a:lnSpc>
              <a:buNone/>
              <a:defRPr sz="1400" spc="50" baseline="0">
                <a:solidFill>
                  <a:schemeClr val="bg1"/>
                </a:solidFill>
              </a:defRPr>
            </a:lvl4pPr>
            <a:lvl5pPr marL="1828800" indent="0">
              <a:lnSpc>
                <a:spcPct val="100000"/>
              </a:lnSpc>
              <a:buNone/>
              <a:defRPr sz="1400" spc="50" baseline="0">
                <a:solidFill>
                  <a:schemeClr val="bg1"/>
                </a:solidFill>
              </a:defRPr>
            </a:lvl5pPr>
          </a:lstStyle>
          <a:p>
            <a:pPr lvl="0"/>
            <a:r>
              <a:rPr lang="en-US"/>
              <a:t>Click to edit Master text styles</a:t>
            </a:r>
          </a:p>
        </p:txBody>
      </p:sp>
      <p:sp>
        <p:nvSpPr>
          <p:cNvPr id="22" name="Content Placeholder 3">
            <a:extLst>
              <a:ext uri="{FF2B5EF4-FFF2-40B4-BE49-F238E27FC236}">
                <a16:creationId xmlns:a16="http://schemas.microsoft.com/office/drawing/2014/main" id="{C464A9BD-B815-4632-8F54-6EB70E48BAFF}"/>
              </a:ext>
            </a:extLst>
          </p:cNvPr>
          <p:cNvSpPr>
            <a:spLocks noGrp="1"/>
          </p:cNvSpPr>
          <p:nvPr>
            <p:ph sz="half" idx="14"/>
          </p:nvPr>
        </p:nvSpPr>
        <p:spPr>
          <a:xfrm>
            <a:off x="7938210" y="4824188"/>
            <a:ext cx="3124093" cy="462927"/>
          </a:xfrm>
        </p:spPr>
        <p:txBody>
          <a:bodyPr>
            <a:noAutofit/>
          </a:bodyPr>
          <a:lstStyle>
            <a:lvl1pPr marL="0" indent="0" algn="ctr">
              <a:lnSpc>
                <a:spcPct val="100000"/>
              </a:lnSpc>
              <a:buNone/>
              <a:defRPr sz="2000" cap="all" spc="50" baseline="0">
                <a:solidFill>
                  <a:schemeClr val="tx1">
                    <a:lumMod val="75000"/>
                    <a:lumOff val="25000"/>
                  </a:schemeClr>
                </a:solidFill>
              </a:defRPr>
            </a:lvl1pPr>
            <a:lvl2pPr marL="457200" indent="0">
              <a:lnSpc>
                <a:spcPct val="100000"/>
              </a:lnSpc>
              <a:buNone/>
              <a:defRPr sz="1400" spc="50" baseline="0">
                <a:solidFill>
                  <a:schemeClr val="bg1"/>
                </a:solidFill>
              </a:defRPr>
            </a:lvl2pPr>
            <a:lvl3pPr marL="914400" indent="0">
              <a:lnSpc>
                <a:spcPct val="100000"/>
              </a:lnSpc>
              <a:buNone/>
              <a:defRPr sz="1400" spc="50" baseline="0">
                <a:solidFill>
                  <a:schemeClr val="bg1"/>
                </a:solidFill>
              </a:defRPr>
            </a:lvl3pPr>
            <a:lvl4pPr marL="1371600" indent="0">
              <a:lnSpc>
                <a:spcPct val="100000"/>
              </a:lnSpc>
              <a:buNone/>
              <a:defRPr sz="1400" spc="50" baseline="0">
                <a:solidFill>
                  <a:schemeClr val="bg1"/>
                </a:solidFill>
              </a:defRPr>
            </a:lvl4pPr>
            <a:lvl5pPr marL="1828800" indent="0">
              <a:lnSpc>
                <a:spcPct val="100000"/>
              </a:lnSpc>
              <a:buNone/>
              <a:defRPr sz="1400" spc="50" baseline="0">
                <a:solidFill>
                  <a:schemeClr val="bg1"/>
                </a:solidFill>
              </a:defRPr>
            </a:lvl5pPr>
          </a:lstStyle>
          <a:p>
            <a:pPr lvl="0"/>
            <a:r>
              <a:rPr lang="en-US"/>
              <a:t>Click to edit Master text styles</a:t>
            </a:r>
          </a:p>
        </p:txBody>
      </p:sp>
      <p:pic>
        <p:nvPicPr>
          <p:cNvPr id="11" name="Graphic 10">
            <a:extLst>
              <a:ext uri="{FF2B5EF4-FFF2-40B4-BE49-F238E27FC236}">
                <a16:creationId xmlns:a16="http://schemas.microsoft.com/office/drawing/2014/main" id="{B38B0D13-BD5F-460B-B337-F4A9342026D0}"/>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465141" y="2358007"/>
            <a:ext cx="2438400" cy="2019300"/>
          </a:xfrm>
          <a:prstGeom prst="rect">
            <a:avLst/>
          </a:prstGeom>
        </p:spPr>
      </p:pic>
      <p:pic>
        <p:nvPicPr>
          <p:cNvPr id="13" name="Graphic 12">
            <a:extLst>
              <a:ext uri="{FF2B5EF4-FFF2-40B4-BE49-F238E27FC236}">
                <a16:creationId xmlns:a16="http://schemas.microsoft.com/office/drawing/2014/main" id="{BE72876B-D3DA-4462-9E24-3354D8D02A27}"/>
              </a:ext>
              <a:ext uri="{C183D7F6-B498-43B3-948B-1728B52AA6E4}">
                <adec:decorative xmlns:adec="http://schemas.microsoft.com/office/drawing/2017/decorative" val="1"/>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5000625" y="2531837"/>
            <a:ext cx="2190750" cy="1943100"/>
          </a:xfrm>
          <a:prstGeom prst="rect">
            <a:avLst/>
          </a:prstGeom>
        </p:spPr>
      </p:pic>
      <p:pic>
        <p:nvPicPr>
          <p:cNvPr id="15" name="Graphic 14">
            <a:extLst>
              <a:ext uri="{FF2B5EF4-FFF2-40B4-BE49-F238E27FC236}">
                <a16:creationId xmlns:a16="http://schemas.microsoft.com/office/drawing/2014/main" id="{14A539B6-6E3F-41BA-ACE2-76E8BB651636}"/>
              </a:ext>
              <a:ext uri="{C183D7F6-B498-43B3-948B-1728B52AA6E4}">
                <adec:decorative xmlns:adec="http://schemas.microsoft.com/office/drawing/2017/decorative" val="1"/>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8345608" y="2421056"/>
            <a:ext cx="2324100" cy="2057400"/>
          </a:xfrm>
          <a:prstGeom prst="rect">
            <a:avLst/>
          </a:prstGeom>
        </p:spPr>
      </p:pic>
      <p:sp>
        <p:nvSpPr>
          <p:cNvPr id="25" name="Content Placeholder 3">
            <a:extLst>
              <a:ext uri="{FF2B5EF4-FFF2-40B4-BE49-F238E27FC236}">
                <a16:creationId xmlns:a16="http://schemas.microsoft.com/office/drawing/2014/main" id="{82D8880F-3EAC-45C9-91F2-19A193791A18}"/>
              </a:ext>
            </a:extLst>
          </p:cNvPr>
          <p:cNvSpPr>
            <a:spLocks noGrp="1"/>
          </p:cNvSpPr>
          <p:nvPr>
            <p:ph sz="half" idx="17"/>
          </p:nvPr>
        </p:nvSpPr>
        <p:spPr>
          <a:xfrm>
            <a:off x="1129698" y="5280763"/>
            <a:ext cx="3124093" cy="462927"/>
          </a:xfrm>
        </p:spPr>
        <p:txBody>
          <a:bodyPr>
            <a:normAutofit/>
          </a:bodyPr>
          <a:lstStyle>
            <a:lvl1pPr marL="0" indent="0" algn="ctr">
              <a:lnSpc>
                <a:spcPct val="100000"/>
              </a:lnSpc>
              <a:buNone/>
              <a:defRPr sz="1400" cap="none" spc="50" baseline="0">
                <a:solidFill>
                  <a:schemeClr val="tx1">
                    <a:lumMod val="75000"/>
                    <a:lumOff val="25000"/>
                  </a:schemeClr>
                </a:solidFill>
              </a:defRPr>
            </a:lvl1pPr>
            <a:lvl2pPr marL="457200" indent="0">
              <a:lnSpc>
                <a:spcPct val="100000"/>
              </a:lnSpc>
              <a:buNone/>
              <a:defRPr sz="1400" spc="50" baseline="0">
                <a:solidFill>
                  <a:schemeClr val="bg1"/>
                </a:solidFill>
              </a:defRPr>
            </a:lvl2pPr>
            <a:lvl3pPr marL="914400" indent="0">
              <a:lnSpc>
                <a:spcPct val="100000"/>
              </a:lnSpc>
              <a:buNone/>
              <a:defRPr sz="1400" spc="50" baseline="0">
                <a:solidFill>
                  <a:schemeClr val="bg1"/>
                </a:solidFill>
              </a:defRPr>
            </a:lvl3pPr>
            <a:lvl4pPr marL="1371600" indent="0">
              <a:lnSpc>
                <a:spcPct val="100000"/>
              </a:lnSpc>
              <a:buNone/>
              <a:defRPr sz="1400" spc="50" baseline="0">
                <a:solidFill>
                  <a:schemeClr val="bg1"/>
                </a:solidFill>
              </a:defRPr>
            </a:lvl4pPr>
            <a:lvl5pPr marL="1828800" indent="0">
              <a:lnSpc>
                <a:spcPct val="100000"/>
              </a:lnSpc>
              <a:buNone/>
              <a:defRPr sz="1400" spc="50" baseline="0">
                <a:solidFill>
                  <a:schemeClr val="bg1"/>
                </a:solidFill>
              </a:defRPr>
            </a:lvl5pPr>
          </a:lstStyle>
          <a:p>
            <a:pPr lvl="0"/>
            <a:r>
              <a:rPr lang="en-US"/>
              <a:t>Click to edit Master text styles</a:t>
            </a:r>
          </a:p>
        </p:txBody>
      </p:sp>
      <p:sp>
        <p:nvSpPr>
          <p:cNvPr id="26" name="Content Placeholder 5">
            <a:extLst>
              <a:ext uri="{FF2B5EF4-FFF2-40B4-BE49-F238E27FC236}">
                <a16:creationId xmlns:a16="http://schemas.microsoft.com/office/drawing/2014/main" id="{9019518E-E850-403D-A5B5-4B53F8C4A56B}"/>
              </a:ext>
            </a:extLst>
          </p:cNvPr>
          <p:cNvSpPr>
            <a:spLocks noGrp="1"/>
          </p:cNvSpPr>
          <p:nvPr>
            <p:ph sz="quarter" idx="18"/>
          </p:nvPr>
        </p:nvSpPr>
        <p:spPr>
          <a:xfrm>
            <a:off x="4526261" y="5280763"/>
            <a:ext cx="3139479" cy="462927"/>
          </a:xfrm>
        </p:spPr>
        <p:txBody>
          <a:bodyPr>
            <a:normAutofit/>
          </a:bodyPr>
          <a:lstStyle>
            <a:lvl1pPr marL="0" indent="0" algn="ctr">
              <a:lnSpc>
                <a:spcPct val="100000"/>
              </a:lnSpc>
              <a:buNone/>
              <a:defRPr sz="1400" cap="none" spc="50" baseline="0">
                <a:solidFill>
                  <a:schemeClr val="tx1">
                    <a:lumMod val="75000"/>
                    <a:lumOff val="25000"/>
                  </a:schemeClr>
                </a:solidFill>
              </a:defRPr>
            </a:lvl1pPr>
            <a:lvl2pPr marL="457200" indent="0" algn="ctr">
              <a:lnSpc>
                <a:spcPct val="100000"/>
              </a:lnSpc>
              <a:buNone/>
              <a:defRPr sz="1400" cap="none" spc="50" baseline="0">
                <a:solidFill>
                  <a:schemeClr val="tx1">
                    <a:lumMod val="75000"/>
                    <a:lumOff val="25000"/>
                  </a:schemeClr>
                </a:solidFill>
              </a:defRPr>
            </a:lvl2pPr>
            <a:lvl3pPr marL="914400" indent="0">
              <a:lnSpc>
                <a:spcPct val="100000"/>
              </a:lnSpc>
              <a:buNone/>
              <a:defRPr sz="1400" spc="50" baseline="0">
                <a:solidFill>
                  <a:schemeClr val="bg1"/>
                </a:solidFill>
              </a:defRPr>
            </a:lvl3pPr>
            <a:lvl4pPr marL="1371600" indent="0">
              <a:lnSpc>
                <a:spcPct val="100000"/>
              </a:lnSpc>
              <a:buNone/>
              <a:defRPr sz="1400" spc="50" baseline="0">
                <a:solidFill>
                  <a:schemeClr val="bg1"/>
                </a:solidFill>
              </a:defRPr>
            </a:lvl4pPr>
            <a:lvl5pPr marL="1828800" indent="0">
              <a:lnSpc>
                <a:spcPct val="100000"/>
              </a:lnSpc>
              <a:buNone/>
              <a:defRPr sz="1400" spc="50" baseline="0">
                <a:solidFill>
                  <a:schemeClr val="bg1"/>
                </a:solidFill>
              </a:defRPr>
            </a:lvl5pPr>
          </a:lstStyle>
          <a:p>
            <a:pPr lvl="0"/>
            <a:r>
              <a:rPr lang="en-US"/>
              <a:t>Click to edit Master text styles</a:t>
            </a:r>
          </a:p>
          <a:p>
            <a:pPr lvl="1"/>
            <a:r>
              <a:rPr lang="en-US"/>
              <a:t>Second level</a:t>
            </a:r>
          </a:p>
        </p:txBody>
      </p:sp>
      <p:sp>
        <p:nvSpPr>
          <p:cNvPr id="27" name="Content Placeholder 3">
            <a:extLst>
              <a:ext uri="{FF2B5EF4-FFF2-40B4-BE49-F238E27FC236}">
                <a16:creationId xmlns:a16="http://schemas.microsoft.com/office/drawing/2014/main" id="{A8058154-45E5-403E-B714-AC85774F391F}"/>
              </a:ext>
            </a:extLst>
          </p:cNvPr>
          <p:cNvSpPr>
            <a:spLocks noGrp="1"/>
          </p:cNvSpPr>
          <p:nvPr>
            <p:ph sz="half" idx="19"/>
          </p:nvPr>
        </p:nvSpPr>
        <p:spPr>
          <a:xfrm>
            <a:off x="7938210" y="5280763"/>
            <a:ext cx="3124093" cy="462927"/>
          </a:xfrm>
        </p:spPr>
        <p:txBody>
          <a:bodyPr>
            <a:normAutofit/>
          </a:bodyPr>
          <a:lstStyle>
            <a:lvl1pPr marL="0" indent="0" algn="ctr">
              <a:lnSpc>
                <a:spcPct val="100000"/>
              </a:lnSpc>
              <a:buNone/>
              <a:defRPr sz="1400" cap="none" spc="50" baseline="0">
                <a:solidFill>
                  <a:schemeClr val="tx1">
                    <a:lumMod val="75000"/>
                    <a:lumOff val="25000"/>
                  </a:schemeClr>
                </a:solidFill>
              </a:defRPr>
            </a:lvl1pPr>
            <a:lvl2pPr marL="457200" indent="0">
              <a:lnSpc>
                <a:spcPct val="100000"/>
              </a:lnSpc>
              <a:buNone/>
              <a:defRPr sz="1400" spc="50" baseline="0">
                <a:solidFill>
                  <a:schemeClr val="bg1"/>
                </a:solidFill>
              </a:defRPr>
            </a:lvl2pPr>
            <a:lvl3pPr marL="914400" indent="0">
              <a:lnSpc>
                <a:spcPct val="100000"/>
              </a:lnSpc>
              <a:buNone/>
              <a:defRPr sz="1400" spc="50" baseline="0">
                <a:solidFill>
                  <a:schemeClr val="bg1"/>
                </a:solidFill>
              </a:defRPr>
            </a:lvl3pPr>
            <a:lvl4pPr marL="1371600" indent="0">
              <a:lnSpc>
                <a:spcPct val="100000"/>
              </a:lnSpc>
              <a:buNone/>
              <a:defRPr sz="1400" spc="50" baseline="0">
                <a:solidFill>
                  <a:schemeClr val="bg1"/>
                </a:solidFill>
              </a:defRPr>
            </a:lvl4pPr>
            <a:lvl5pPr marL="1828800" indent="0">
              <a:lnSpc>
                <a:spcPct val="100000"/>
              </a:lnSpc>
              <a:buNone/>
              <a:defRPr sz="1400" spc="50" baseline="0">
                <a:solidFill>
                  <a:schemeClr val="bg1"/>
                </a:solidFill>
              </a:defRPr>
            </a:lvl5pPr>
          </a:lstStyle>
          <a:p>
            <a:pPr lvl="0"/>
            <a:r>
              <a:rPr lang="en-US"/>
              <a:t>Click to edit Master text styles</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lvl1pPr>
          </a:lstStyle>
          <a:p>
            <a:endParaRPr lang="en-US" dirty="0"/>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lvl1pPr>
          </a:lstStyle>
          <a:p>
            <a:fld id="{B5CEABB6-07DC-46E8-9B57-56EC44A396E5}" type="slidenum">
              <a:rPr lang="en-US" smtClean="0"/>
              <a:t>‹#›</a:t>
            </a:fld>
            <a:endParaRPr lang="en-US" dirty="0"/>
          </a:p>
        </p:txBody>
      </p:sp>
    </p:spTree>
    <p:extLst>
      <p:ext uri="{BB962C8B-B14F-4D97-AF65-F5344CB8AC3E}">
        <p14:creationId xmlns:p14="http://schemas.microsoft.com/office/powerpoint/2010/main" val="156989160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Tx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2933700" y="892177"/>
            <a:ext cx="8421688" cy="1325563"/>
          </a:xfrm>
        </p:spPr>
        <p:txBody>
          <a:bodyPr>
            <a:normAutofit/>
          </a:bodyPr>
          <a:lstStyle>
            <a:lvl1pPr>
              <a:defRPr lang="en-US" sz="2800" kern="1200" spc="150" baseline="0" dirty="0">
                <a:solidFill>
                  <a:schemeClr val="tx1">
                    <a:lumMod val="75000"/>
                    <a:lumOff val="25000"/>
                  </a:schemeClr>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2933700" y="2776936"/>
            <a:ext cx="3924300" cy="823912"/>
          </a:xfrm>
        </p:spPr>
        <p:txBody>
          <a:bodyPr anchor="b">
            <a:noAutofit/>
          </a:bodyPr>
          <a:lstStyle>
            <a:lvl1pPr marL="0" indent="0">
              <a:buNone/>
              <a:defRPr lang="en-US" sz="20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4" name="Content Placeholder 3">
            <a:extLst>
              <a:ext uri="{FF2B5EF4-FFF2-40B4-BE49-F238E27FC236}">
                <a16:creationId xmlns:a16="http://schemas.microsoft.com/office/drawing/2014/main" id="{AC9B20CF-6B91-4562-B799-0ABDAEBC0D2A}"/>
              </a:ext>
            </a:extLst>
          </p:cNvPr>
          <p:cNvSpPr>
            <a:spLocks noGrp="1"/>
          </p:cNvSpPr>
          <p:nvPr>
            <p:ph sz="half" idx="2"/>
          </p:nvPr>
        </p:nvSpPr>
        <p:spPr>
          <a:xfrm>
            <a:off x="2933700" y="3834606"/>
            <a:ext cx="3924300" cy="1997867"/>
          </a:xfrm>
        </p:spPr>
        <p:txBody>
          <a:bodyPr>
            <a:normAutofit/>
          </a:bodyPr>
          <a:lstStyle>
            <a:lvl1pPr marL="0" indent="0">
              <a:lnSpc>
                <a:spcPct val="100000"/>
              </a:lnSpc>
              <a:buNone/>
              <a:defRPr sz="1400" spc="50" baseline="0">
                <a:solidFill>
                  <a:schemeClr val="tx1">
                    <a:lumMod val="75000"/>
                    <a:lumOff val="25000"/>
                  </a:schemeClr>
                </a:solidFill>
              </a:defRPr>
            </a:lvl1pPr>
            <a:lvl2pPr marL="457200" indent="0">
              <a:lnSpc>
                <a:spcPct val="100000"/>
              </a:lnSpc>
              <a:buNone/>
              <a:defRPr sz="1400" spc="50" baseline="0">
                <a:solidFill>
                  <a:schemeClr val="tx1">
                    <a:lumMod val="75000"/>
                    <a:lumOff val="25000"/>
                  </a:schemeClr>
                </a:solidFill>
              </a:defRPr>
            </a:lvl2pPr>
            <a:lvl3pPr marL="914400" indent="0">
              <a:lnSpc>
                <a:spcPct val="100000"/>
              </a:lnSpc>
              <a:buNone/>
              <a:defRPr sz="1400" spc="50" baseline="0">
                <a:solidFill>
                  <a:schemeClr val="tx1">
                    <a:lumMod val="75000"/>
                    <a:lumOff val="25000"/>
                  </a:schemeClr>
                </a:solidFill>
              </a:defRPr>
            </a:lvl3pPr>
            <a:lvl4pPr marL="1371600" indent="0">
              <a:lnSpc>
                <a:spcPct val="100000"/>
              </a:lnSpc>
              <a:buNone/>
              <a:defRPr sz="1400" spc="50" baseline="0">
                <a:solidFill>
                  <a:schemeClr val="tx1">
                    <a:lumMod val="75000"/>
                    <a:lumOff val="25000"/>
                  </a:schemeClr>
                </a:solidFill>
              </a:defRPr>
            </a:lvl4pPr>
            <a:lvl5pPr marL="1828800" indent="0">
              <a:lnSpc>
                <a:spcPct val="100000"/>
              </a:lnSpc>
              <a:buNone/>
              <a:defRPr sz="1400" spc="50" baseline="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374FC39-67F6-42EA-BCD1-F69AE2F0F22D}"/>
              </a:ext>
            </a:extLst>
          </p:cNvPr>
          <p:cNvSpPr>
            <a:spLocks noGrp="1"/>
          </p:cNvSpPr>
          <p:nvPr>
            <p:ph type="body" sz="quarter" idx="3" hasCustomPrompt="1"/>
          </p:nvPr>
        </p:nvSpPr>
        <p:spPr>
          <a:xfrm>
            <a:off x="7410173" y="2776936"/>
            <a:ext cx="3943627" cy="823912"/>
          </a:xfrm>
        </p:spPr>
        <p:txBody>
          <a:bodyPr anchor="b">
            <a:noAutofit/>
          </a:bodyPr>
          <a:lstStyle>
            <a:lvl1pPr marL="0" indent="0">
              <a:buNone/>
              <a:defRPr lang="en-US" sz="20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000"/>
              </a:spcBef>
              <a:buFont typeface="Arial" panose="020B0604020202020204" pitchFamily="34" charset="0"/>
              <a:buNone/>
            </a:pPr>
            <a:r>
              <a:rPr lang="en-US"/>
              <a:t>CLICK TO EDIT MASTER TEXT</a:t>
            </a:r>
          </a:p>
        </p:txBody>
      </p:sp>
      <p:sp>
        <p:nvSpPr>
          <p:cNvPr id="6" name="Content Placeholder 5">
            <a:extLst>
              <a:ext uri="{FF2B5EF4-FFF2-40B4-BE49-F238E27FC236}">
                <a16:creationId xmlns:a16="http://schemas.microsoft.com/office/drawing/2014/main" id="{B36EE64B-44BF-4634-97BC-5ED74C6DF280}"/>
              </a:ext>
            </a:extLst>
          </p:cNvPr>
          <p:cNvSpPr>
            <a:spLocks noGrp="1"/>
          </p:cNvSpPr>
          <p:nvPr>
            <p:ph sz="quarter" idx="4"/>
          </p:nvPr>
        </p:nvSpPr>
        <p:spPr>
          <a:xfrm>
            <a:off x="7410173" y="3834606"/>
            <a:ext cx="3943627" cy="1997867"/>
          </a:xfrm>
        </p:spPr>
        <p:txBody>
          <a:bodyPr>
            <a:normAutofit/>
          </a:bodyPr>
          <a:lstStyle>
            <a:lvl1pPr marL="0" indent="0">
              <a:lnSpc>
                <a:spcPct val="100000"/>
              </a:lnSpc>
              <a:buNone/>
              <a:defRPr sz="1400" spc="50" baseline="0">
                <a:solidFill>
                  <a:schemeClr val="tx1">
                    <a:lumMod val="75000"/>
                    <a:lumOff val="25000"/>
                  </a:schemeClr>
                </a:solidFill>
              </a:defRPr>
            </a:lvl1pPr>
            <a:lvl2pPr marL="457200" indent="0">
              <a:lnSpc>
                <a:spcPct val="100000"/>
              </a:lnSpc>
              <a:buNone/>
              <a:defRPr sz="1400" spc="50" baseline="0">
                <a:solidFill>
                  <a:schemeClr val="tx1">
                    <a:lumMod val="75000"/>
                    <a:lumOff val="25000"/>
                  </a:schemeClr>
                </a:solidFill>
              </a:defRPr>
            </a:lvl2pPr>
            <a:lvl3pPr marL="914400" indent="0">
              <a:lnSpc>
                <a:spcPct val="100000"/>
              </a:lnSpc>
              <a:buNone/>
              <a:defRPr sz="1400" spc="50" baseline="0">
                <a:solidFill>
                  <a:schemeClr val="tx1">
                    <a:lumMod val="75000"/>
                    <a:lumOff val="25000"/>
                  </a:schemeClr>
                </a:solidFill>
              </a:defRPr>
            </a:lvl3pPr>
            <a:lvl4pPr marL="1371600" indent="0">
              <a:lnSpc>
                <a:spcPct val="100000"/>
              </a:lnSpc>
              <a:buNone/>
              <a:defRPr sz="1400" spc="50" baseline="0">
                <a:solidFill>
                  <a:schemeClr val="tx1">
                    <a:lumMod val="75000"/>
                    <a:lumOff val="25000"/>
                  </a:schemeClr>
                </a:solidFill>
              </a:defRPr>
            </a:lvl4pPr>
            <a:lvl5pPr marL="1828800" indent="0">
              <a:lnSpc>
                <a:spcPct val="100000"/>
              </a:lnSpc>
              <a:buNone/>
              <a:defRPr sz="1400" spc="50" baseline="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lvl1pPr>
          </a:lstStyle>
          <a:p>
            <a:endParaRPr lang="en-US" dirty="0"/>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lvl1pPr>
          </a:lstStyle>
          <a:p>
            <a:fld id="{B5CEABB6-07DC-46E8-9B57-56EC44A396E5}" type="slidenum">
              <a:rPr lang="en-US" smtClean="0"/>
              <a:t>‹#›</a:t>
            </a:fld>
            <a:endParaRPr lang="en-US" dirty="0"/>
          </a:p>
        </p:txBody>
      </p:sp>
      <p:pic>
        <p:nvPicPr>
          <p:cNvPr id="11" name="Graphic 10">
            <a:extLst>
              <a:ext uri="{FF2B5EF4-FFF2-40B4-BE49-F238E27FC236}">
                <a16:creationId xmlns:a16="http://schemas.microsoft.com/office/drawing/2014/main" id="{EE24E1DB-1F20-4C28-8069-D9219D1F8BBD}"/>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39434" t="20278" b="22673"/>
          <a:stretch/>
        </p:blipFill>
        <p:spPr>
          <a:xfrm>
            <a:off x="25785" y="0"/>
            <a:ext cx="4368030" cy="3912394"/>
          </a:xfrm>
          <a:prstGeom prst="rect">
            <a:avLst/>
          </a:prstGeom>
        </p:spPr>
      </p:pic>
    </p:spTree>
    <p:extLst>
      <p:ext uri="{BB962C8B-B14F-4D97-AF65-F5344CB8AC3E}">
        <p14:creationId xmlns:p14="http://schemas.microsoft.com/office/powerpoint/2010/main" val="147295554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pic>
        <p:nvPicPr>
          <p:cNvPr id="14" name="Graphic 13">
            <a:extLst>
              <a:ext uri="{FF2B5EF4-FFF2-40B4-BE49-F238E27FC236}">
                <a16:creationId xmlns:a16="http://schemas.microsoft.com/office/drawing/2014/main" id="{AE202E03-5C65-4305-B969-65220AD41002}"/>
              </a:ext>
              <a:ext uri="{C183D7F6-B498-43B3-948B-1728B52AA6E4}">
                <adec:decorative xmlns:adec="http://schemas.microsoft.com/office/drawing/2017/decorative" val="1"/>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t="18301" r="41825" b="23071"/>
          <a:stretch/>
        </p:blipFill>
        <p:spPr>
          <a:xfrm flipH="1">
            <a:off x="0" y="0"/>
            <a:ext cx="5441888" cy="6858000"/>
          </a:xfrm>
          <a:custGeom>
            <a:avLst/>
            <a:gdLst>
              <a:gd name="connsiteX0" fmla="*/ 5441888 w 5441888"/>
              <a:gd name="connsiteY0" fmla="*/ 0 h 6858000"/>
              <a:gd name="connsiteX1" fmla="*/ 0 w 5441888"/>
              <a:gd name="connsiteY1" fmla="*/ 0 h 6858000"/>
              <a:gd name="connsiteX2" fmla="*/ 0 w 5441888"/>
              <a:gd name="connsiteY2" fmla="*/ 6858000 h 6858000"/>
              <a:gd name="connsiteX3" fmla="*/ 5441888 w 54418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441888" h="6858000">
                <a:moveTo>
                  <a:pt x="5441888" y="0"/>
                </a:moveTo>
                <a:lnTo>
                  <a:pt x="0" y="0"/>
                </a:lnTo>
                <a:lnTo>
                  <a:pt x="0" y="6858000"/>
                </a:lnTo>
                <a:lnTo>
                  <a:pt x="5441888" y="6858000"/>
                </a:lnTo>
                <a:close/>
              </a:path>
            </a:pathLst>
          </a:custGeom>
        </p:spPr>
      </p:pic>
      <p:sp>
        <p:nvSpPr>
          <p:cNvPr id="19" name="Title 1">
            <a:extLst>
              <a:ext uri="{FF2B5EF4-FFF2-40B4-BE49-F238E27FC236}">
                <a16:creationId xmlns:a16="http://schemas.microsoft.com/office/drawing/2014/main" id="{1E1C8C6D-0530-475B-A7F7-0E00C33ACFEB}"/>
              </a:ext>
            </a:extLst>
          </p:cNvPr>
          <p:cNvSpPr>
            <a:spLocks noGrp="1"/>
          </p:cNvSpPr>
          <p:nvPr>
            <p:ph type="title" hasCustomPrompt="1"/>
          </p:nvPr>
        </p:nvSpPr>
        <p:spPr>
          <a:xfrm>
            <a:off x="5920169" y="1152771"/>
            <a:ext cx="5431971" cy="846301"/>
          </a:xfrm>
        </p:spPr>
        <p:txBody>
          <a:bodyPr anchor="t">
            <a:normAutofit/>
          </a:bodyPr>
          <a:lstStyle>
            <a:lvl1pPr>
              <a:defRPr lang="en-US" sz="2800" kern="1200" cap="all" spc="150" baseline="0" dirty="0">
                <a:solidFill>
                  <a:schemeClr val="tx1">
                    <a:lumMod val="75000"/>
                    <a:lumOff val="25000"/>
                  </a:schemeClr>
                </a:solidFill>
                <a:latin typeface="+mj-lt"/>
                <a:ea typeface="+mj-ea"/>
                <a:cs typeface="+mj-cs"/>
              </a:defRPr>
            </a:lvl1pPr>
          </a:lstStyle>
          <a:p>
            <a:r>
              <a:rPr lang="en-US"/>
              <a:t>CLICK TO EDIT MASTER TITLE STYLE</a:t>
            </a:r>
          </a:p>
        </p:txBody>
      </p:sp>
      <p:sp>
        <p:nvSpPr>
          <p:cNvPr id="20" name="Text Placeholder 15">
            <a:extLst>
              <a:ext uri="{FF2B5EF4-FFF2-40B4-BE49-F238E27FC236}">
                <a16:creationId xmlns:a16="http://schemas.microsoft.com/office/drawing/2014/main" id="{3D2778A3-7084-4333-8349-03B1FEB5FE75}"/>
              </a:ext>
            </a:extLst>
          </p:cNvPr>
          <p:cNvSpPr>
            <a:spLocks noGrp="1"/>
          </p:cNvSpPr>
          <p:nvPr>
            <p:ph type="body" sz="quarter" idx="13" hasCustomPrompt="1"/>
          </p:nvPr>
        </p:nvSpPr>
        <p:spPr>
          <a:xfrm>
            <a:off x="5922254" y="2469515"/>
            <a:ext cx="5433204" cy="365125"/>
          </a:xfrm>
        </p:spPr>
        <p:txBody>
          <a:bodyPr>
            <a:normAutofit/>
          </a:bodyPr>
          <a:lstStyle>
            <a:lvl1pPr marL="0" indent="0">
              <a:buNone/>
              <a:defRPr lang="en-US" sz="2000" kern="1200" cap="all" spc="150" baseline="0" dirty="0">
                <a:solidFill>
                  <a:schemeClr val="tx1">
                    <a:lumMod val="75000"/>
                    <a:lumOff val="25000"/>
                  </a:schemeClr>
                </a:solidFill>
                <a:latin typeface="+mj-lt"/>
                <a:ea typeface="+mj-ea"/>
                <a:cs typeface="+mj-cs"/>
              </a:defRPr>
            </a:lvl1pPr>
          </a:lstStyle>
          <a:p>
            <a:pPr lvl="0"/>
            <a:r>
              <a:rPr lang="en-US"/>
              <a:t>CLICK TO ADD SUBTITLE</a:t>
            </a:r>
          </a:p>
        </p:txBody>
      </p:sp>
      <p:sp>
        <p:nvSpPr>
          <p:cNvPr id="25" name="Text Placeholder 18">
            <a:extLst>
              <a:ext uri="{FF2B5EF4-FFF2-40B4-BE49-F238E27FC236}">
                <a16:creationId xmlns:a16="http://schemas.microsoft.com/office/drawing/2014/main" id="{70ED2545-F96B-400C-B6F4-F1D2D83B7243}"/>
              </a:ext>
            </a:extLst>
          </p:cNvPr>
          <p:cNvSpPr>
            <a:spLocks noGrp="1"/>
          </p:cNvSpPr>
          <p:nvPr>
            <p:ph type="body" sz="quarter" idx="15" hasCustomPrompt="1"/>
          </p:nvPr>
        </p:nvSpPr>
        <p:spPr>
          <a:xfrm>
            <a:off x="5921828" y="2798940"/>
            <a:ext cx="5431971" cy="557950"/>
          </a:xfrm>
        </p:spPr>
        <p:txBody>
          <a:bodyPr>
            <a:normAutofit/>
          </a:bodyPr>
          <a:lstStyle>
            <a:lvl1pPr marL="0" indent="0">
              <a:lnSpc>
                <a:spcPct val="100000"/>
              </a:lnSpc>
              <a:buFont typeface="Arial" panose="020B0604020202020204" pitchFamily="34" charset="0"/>
              <a:buNone/>
              <a:defRPr sz="1400">
                <a:solidFill>
                  <a:schemeClr val="tx1">
                    <a:lumMod val="75000"/>
                    <a:lumOff val="25000"/>
                  </a:schemeClr>
                </a:solidFill>
              </a:defRPr>
            </a:lvl1pPr>
          </a:lstStyle>
          <a:p>
            <a:pPr lvl="0"/>
            <a:r>
              <a:rPr lang="en-US"/>
              <a:t>Click to add text</a:t>
            </a:r>
          </a:p>
        </p:txBody>
      </p:sp>
      <p:sp>
        <p:nvSpPr>
          <p:cNvPr id="26" name="Text Placeholder 15">
            <a:extLst>
              <a:ext uri="{FF2B5EF4-FFF2-40B4-BE49-F238E27FC236}">
                <a16:creationId xmlns:a16="http://schemas.microsoft.com/office/drawing/2014/main" id="{4A2FECA2-3808-47DC-84EB-CD3395C2052D}"/>
              </a:ext>
            </a:extLst>
          </p:cNvPr>
          <p:cNvSpPr>
            <a:spLocks noGrp="1"/>
          </p:cNvSpPr>
          <p:nvPr>
            <p:ph type="body" sz="quarter" idx="23" hasCustomPrompt="1"/>
          </p:nvPr>
        </p:nvSpPr>
        <p:spPr>
          <a:xfrm>
            <a:off x="5922254" y="3569311"/>
            <a:ext cx="5433204" cy="365125"/>
          </a:xfrm>
        </p:spPr>
        <p:txBody>
          <a:bodyPr>
            <a:normAutofit/>
          </a:bodyPr>
          <a:lstStyle>
            <a:lvl1pPr marL="0" indent="0">
              <a:buNone/>
              <a:defRPr lang="en-US" sz="2000" kern="1200" cap="all" spc="150" baseline="0" dirty="0">
                <a:solidFill>
                  <a:schemeClr val="tx1">
                    <a:lumMod val="75000"/>
                    <a:lumOff val="25000"/>
                  </a:schemeClr>
                </a:solidFill>
                <a:latin typeface="+mj-lt"/>
                <a:ea typeface="+mj-ea"/>
                <a:cs typeface="+mj-cs"/>
              </a:defRPr>
            </a:lvl1pPr>
          </a:lstStyle>
          <a:p>
            <a:pPr lvl="0"/>
            <a:r>
              <a:rPr lang="en-US"/>
              <a:t>CLICK TO ADD SUBTITLE</a:t>
            </a:r>
          </a:p>
        </p:txBody>
      </p:sp>
      <p:sp>
        <p:nvSpPr>
          <p:cNvPr id="27" name="Text Placeholder 18">
            <a:extLst>
              <a:ext uri="{FF2B5EF4-FFF2-40B4-BE49-F238E27FC236}">
                <a16:creationId xmlns:a16="http://schemas.microsoft.com/office/drawing/2014/main" id="{24393B9A-03C4-45C1-8172-F8B354458A48}"/>
              </a:ext>
            </a:extLst>
          </p:cNvPr>
          <p:cNvSpPr>
            <a:spLocks noGrp="1"/>
          </p:cNvSpPr>
          <p:nvPr>
            <p:ph type="body" sz="quarter" idx="24" hasCustomPrompt="1"/>
          </p:nvPr>
        </p:nvSpPr>
        <p:spPr>
          <a:xfrm>
            <a:off x="5921828" y="3898736"/>
            <a:ext cx="5431971" cy="557950"/>
          </a:xfrm>
        </p:spPr>
        <p:txBody>
          <a:bodyPr>
            <a:normAutofit/>
          </a:bodyPr>
          <a:lstStyle>
            <a:lvl1pPr marL="0" indent="0">
              <a:lnSpc>
                <a:spcPct val="100000"/>
              </a:lnSpc>
              <a:buFont typeface="Arial" panose="020B0604020202020204" pitchFamily="34" charset="0"/>
              <a:buNone/>
              <a:defRPr sz="1400">
                <a:solidFill>
                  <a:schemeClr val="tx1">
                    <a:lumMod val="75000"/>
                    <a:lumOff val="25000"/>
                  </a:schemeClr>
                </a:solidFill>
              </a:defRPr>
            </a:lvl1pPr>
          </a:lstStyle>
          <a:p>
            <a:pPr lvl="0"/>
            <a:r>
              <a:rPr lang="en-US"/>
              <a:t>Click to add text</a:t>
            </a:r>
          </a:p>
        </p:txBody>
      </p:sp>
      <p:sp>
        <p:nvSpPr>
          <p:cNvPr id="28" name="Text Placeholder 15">
            <a:extLst>
              <a:ext uri="{FF2B5EF4-FFF2-40B4-BE49-F238E27FC236}">
                <a16:creationId xmlns:a16="http://schemas.microsoft.com/office/drawing/2014/main" id="{18EC24A5-B4A5-4BAB-AE40-30EB69D6EF73}"/>
              </a:ext>
            </a:extLst>
          </p:cNvPr>
          <p:cNvSpPr>
            <a:spLocks noGrp="1"/>
          </p:cNvSpPr>
          <p:nvPr>
            <p:ph type="body" sz="quarter" idx="25" hasCustomPrompt="1"/>
          </p:nvPr>
        </p:nvSpPr>
        <p:spPr>
          <a:xfrm>
            <a:off x="5922254" y="4669107"/>
            <a:ext cx="5433204" cy="365125"/>
          </a:xfrm>
        </p:spPr>
        <p:txBody>
          <a:bodyPr>
            <a:normAutofit/>
          </a:bodyPr>
          <a:lstStyle>
            <a:lvl1pPr marL="0" indent="0">
              <a:buNone/>
              <a:defRPr lang="en-US" sz="2000" kern="1200" cap="all" spc="150" baseline="0" dirty="0">
                <a:solidFill>
                  <a:schemeClr val="tx1">
                    <a:lumMod val="75000"/>
                    <a:lumOff val="25000"/>
                  </a:schemeClr>
                </a:solidFill>
                <a:latin typeface="+mj-lt"/>
                <a:ea typeface="+mj-ea"/>
                <a:cs typeface="+mj-cs"/>
              </a:defRPr>
            </a:lvl1pPr>
          </a:lstStyle>
          <a:p>
            <a:pPr lvl="0"/>
            <a:r>
              <a:rPr lang="en-US"/>
              <a:t>CLICK TO ADD SUBTITLE</a:t>
            </a:r>
          </a:p>
        </p:txBody>
      </p:sp>
      <p:sp>
        <p:nvSpPr>
          <p:cNvPr id="29" name="Text Placeholder 18">
            <a:extLst>
              <a:ext uri="{FF2B5EF4-FFF2-40B4-BE49-F238E27FC236}">
                <a16:creationId xmlns:a16="http://schemas.microsoft.com/office/drawing/2014/main" id="{726F36C0-4E6A-4A10-960D-11D78D044478}"/>
              </a:ext>
            </a:extLst>
          </p:cNvPr>
          <p:cNvSpPr>
            <a:spLocks noGrp="1"/>
          </p:cNvSpPr>
          <p:nvPr>
            <p:ph type="body" sz="quarter" idx="26" hasCustomPrompt="1"/>
          </p:nvPr>
        </p:nvSpPr>
        <p:spPr>
          <a:xfrm>
            <a:off x="5921828" y="4998532"/>
            <a:ext cx="5431971" cy="557950"/>
          </a:xfrm>
        </p:spPr>
        <p:txBody>
          <a:bodyPr>
            <a:normAutofit/>
          </a:bodyPr>
          <a:lstStyle>
            <a:lvl1pPr marL="0" indent="0">
              <a:lnSpc>
                <a:spcPct val="100000"/>
              </a:lnSpc>
              <a:buFont typeface="Arial" panose="020B0604020202020204" pitchFamily="34" charset="0"/>
              <a:buNone/>
              <a:defRPr sz="1400">
                <a:solidFill>
                  <a:schemeClr val="tx1">
                    <a:lumMod val="75000"/>
                    <a:lumOff val="25000"/>
                  </a:schemeClr>
                </a:solidFill>
              </a:defRPr>
            </a:lvl1pPr>
          </a:lstStyle>
          <a:p>
            <a:pPr lvl="0"/>
            <a:r>
              <a:rPr lang="en-US"/>
              <a:t>Click to add text</a:t>
            </a:r>
          </a:p>
        </p:txBody>
      </p:sp>
      <p:sp>
        <p:nvSpPr>
          <p:cNvPr id="21" name="Date Placeholder 6">
            <a:extLst>
              <a:ext uri="{FF2B5EF4-FFF2-40B4-BE49-F238E27FC236}">
                <a16:creationId xmlns:a16="http://schemas.microsoft.com/office/drawing/2014/main" id="{71F34533-9677-48AF-9374-976825F4BB7E}"/>
              </a:ext>
            </a:extLst>
          </p:cNvPr>
          <p:cNvSpPr>
            <a:spLocks noGrp="1"/>
          </p:cNvSpPr>
          <p:nvPr>
            <p:ph type="dt" sz="half" idx="10"/>
          </p:nvPr>
        </p:nvSpPr>
        <p:spPr>
          <a:xfrm>
            <a:off x="838200" y="6356350"/>
            <a:ext cx="2743200" cy="365125"/>
          </a:xfrm>
        </p:spPr>
        <p:txBody>
          <a:bodyPr/>
          <a:lstStyle>
            <a:lvl1pPr>
              <a:defRPr sz="900"/>
            </a:lvl1pPr>
          </a:lstStyle>
          <a:p>
            <a:r>
              <a:rPr lang="en-US" dirty="0"/>
              <a:t>20XX</a:t>
            </a:r>
          </a:p>
        </p:txBody>
      </p:sp>
      <p:sp>
        <p:nvSpPr>
          <p:cNvPr id="22" name="Footer Placeholder 7">
            <a:extLst>
              <a:ext uri="{FF2B5EF4-FFF2-40B4-BE49-F238E27FC236}">
                <a16:creationId xmlns:a16="http://schemas.microsoft.com/office/drawing/2014/main" id="{4FAB8A26-B99E-4F96-8327-A932A14F2C03}"/>
              </a:ext>
            </a:extLst>
          </p:cNvPr>
          <p:cNvSpPr>
            <a:spLocks noGrp="1"/>
          </p:cNvSpPr>
          <p:nvPr>
            <p:ph type="ftr" sz="quarter" idx="11"/>
          </p:nvPr>
        </p:nvSpPr>
        <p:spPr>
          <a:xfrm>
            <a:off x="4038600" y="6356350"/>
            <a:ext cx="4114800" cy="365125"/>
          </a:xfrm>
        </p:spPr>
        <p:txBody>
          <a:bodyPr/>
          <a:lstStyle>
            <a:lvl1pPr>
              <a:defRPr sz="900"/>
            </a:lvl1pPr>
          </a:lstStyle>
          <a:p>
            <a:endParaRPr lang="en-US" dirty="0"/>
          </a:p>
        </p:txBody>
      </p:sp>
      <p:sp>
        <p:nvSpPr>
          <p:cNvPr id="24" name="Slide Number Placeholder 8">
            <a:extLst>
              <a:ext uri="{FF2B5EF4-FFF2-40B4-BE49-F238E27FC236}">
                <a16:creationId xmlns:a16="http://schemas.microsoft.com/office/drawing/2014/main" id="{EB0962D2-BCC3-48AB-A769-2A7327D29191}"/>
              </a:ext>
            </a:extLst>
          </p:cNvPr>
          <p:cNvSpPr>
            <a:spLocks noGrp="1"/>
          </p:cNvSpPr>
          <p:nvPr>
            <p:ph type="sldNum" sz="quarter" idx="12"/>
          </p:nvPr>
        </p:nvSpPr>
        <p:spPr>
          <a:xfrm>
            <a:off x="8610600" y="6356350"/>
            <a:ext cx="2743200" cy="365125"/>
          </a:xfrm>
        </p:spPr>
        <p:txBody>
          <a:bodyPr/>
          <a:lstStyle>
            <a:lvl1pPr>
              <a:defRPr sz="900"/>
            </a:lvl1pPr>
          </a:lstStyle>
          <a:p>
            <a:fld id="{B5CEABB6-07DC-46E8-9B57-56EC44A396E5}" type="slidenum">
              <a:rPr lang="en-US" smtClean="0"/>
              <a:t>‹#›</a:t>
            </a:fld>
            <a:endParaRPr lang="en-US" dirty="0"/>
          </a:p>
        </p:txBody>
      </p:sp>
    </p:spTree>
    <p:extLst>
      <p:ext uri="{BB962C8B-B14F-4D97-AF65-F5344CB8AC3E}">
        <p14:creationId xmlns:p14="http://schemas.microsoft.com/office/powerpoint/2010/main" val="2251500787"/>
      </p:ext>
    </p:extLst>
  </p:cSld>
  <p:clrMapOvr>
    <a:masterClrMapping/>
  </p:clrMapOvr>
  <p:extLst>
    <p:ext uri="{DCECCB84-F9BA-43D5-87BE-67443E8EF086}">
      <p15:sldGuideLst xmlns:p15="http://schemas.microsoft.com/office/powerpoint/2012/main">
        <p15:guide id="1" pos="3000">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meline 2">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D46070C-E825-43D0-99F4-8B4614131131}"/>
              </a:ext>
            </a:extLst>
          </p:cNvPr>
          <p:cNvSpPr/>
          <p:nvPr userDrawn="1"/>
        </p:nvSpPr>
        <p:spPr>
          <a:xfrm>
            <a:off x="0" y="3057683"/>
            <a:ext cx="12191998" cy="20101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tx1">
                  <a:lumMod val="75000"/>
                  <a:lumOff val="25000"/>
                </a:schemeClr>
              </a:solidFill>
            </a:endParaRPr>
          </a:p>
        </p:txBody>
      </p:sp>
      <p:sp>
        <p:nvSpPr>
          <p:cNvPr id="2" name="Title 1">
            <a:extLst>
              <a:ext uri="{FF2B5EF4-FFF2-40B4-BE49-F238E27FC236}">
                <a16:creationId xmlns:a16="http://schemas.microsoft.com/office/drawing/2014/main" id="{A1F8C642-49FB-4E16-A3A0-B2ACBEABFFD6}"/>
              </a:ext>
            </a:extLst>
          </p:cNvPr>
          <p:cNvSpPr>
            <a:spLocks noGrp="1"/>
          </p:cNvSpPr>
          <p:nvPr>
            <p:ph type="title" hasCustomPrompt="1"/>
          </p:nvPr>
        </p:nvSpPr>
        <p:spPr/>
        <p:txBody>
          <a:bodyPr>
            <a:normAutofit/>
          </a:bodyPr>
          <a:lstStyle>
            <a:lvl1pPr algn="l">
              <a:defRPr lang="en-US" sz="2800" kern="1200" spc="150" baseline="0" dirty="0">
                <a:solidFill>
                  <a:schemeClr val="tx1">
                    <a:lumMod val="75000"/>
                    <a:lumOff val="25000"/>
                  </a:schemeClr>
                </a:solidFill>
                <a:latin typeface="+mj-lt"/>
                <a:ea typeface="+mj-ea"/>
                <a:cs typeface="+mj-cs"/>
              </a:defRPr>
            </a:lvl1pPr>
          </a:lstStyle>
          <a:p>
            <a:r>
              <a:rPr lang="en-US" noProof="0" dirty="0"/>
              <a:t>CLICK TO EDIT MASTER TITLE STYLE</a:t>
            </a:r>
          </a:p>
        </p:txBody>
      </p:sp>
      <p:sp>
        <p:nvSpPr>
          <p:cNvPr id="6" name="Text Placeholder 10">
            <a:extLst>
              <a:ext uri="{FF2B5EF4-FFF2-40B4-BE49-F238E27FC236}">
                <a16:creationId xmlns:a16="http://schemas.microsoft.com/office/drawing/2014/main" id="{E4E92FC5-6FC2-45C2-9200-3244F9EA69A0}"/>
              </a:ext>
            </a:extLst>
          </p:cNvPr>
          <p:cNvSpPr>
            <a:spLocks noGrp="1"/>
          </p:cNvSpPr>
          <p:nvPr>
            <p:ph type="body" sz="quarter" idx="33" hasCustomPrompt="1"/>
          </p:nvPr>
        </p:nvSpPr>
        <p:spPr>
          <a:xfrm>
            <a:off x="914399" y="3354712"/>
            <a:ext cx="731520" cy="457200"/>
          </a:xfrm>
        </p:spPr>
        <p:txBody>
          <a:bodyPr anchor="ctr"/>
          <a:lstStyle>
            <a:lvl1pPr marL="0" indent="0" algn="l">
              <a:buNone/>
              <a:defRPr sz="1400" b="1">
                <a:solidFill>
                  <a:schemeClr val="tx1">
                    <a:lumMod val="75000"/>
                    <a:lumOff val="25000"/>
                  </a:schemeClr>
                </a:solidFill>
                <a:latin typeface="+mj-lt"/>
              </a:defRPr>
            </a:lvl1pPr>
          </a:lstStyle>
          <a:p>
            <a:pPr lvl="0"/>
            <a:r>
              <a:rPr lang="en-US" noProof="0" dirty="0"/>
              <a:t>Year</a:t>
            </a:r>
          </a:p>
        </p:txBody>
      </p:sp>
      <p:sp>
        <p:nvSpPr>
          <p:cNvPr id="7" name="Text Placeholder 10">
            <a:extLst>
              <a:ext uri="{FF2B5EF4-FFF2-40B4-BE49-F238E27FC236}">
                <a16:creationId xmlns:a16="http://schemas.microsoft.com/office/drawing/2014/main" id="{4D75C136-D6C3-4431-8776-997070627AAB}"/>
              </a:ext>
            </a:extLst>
          </p:cNvPr>
          <p:cNvSpPr>
            <a:spLocks noGrp="1"/>
          </p:cNvSpPr>
          <p:nvPr>
            <p:ph type="body" sz="quarter" idx="34" hasCustomPrompt="1"/>
          </p:nvPr>
        </p:nvSpPr>
        <p:spPr>
          <a:xfrm>
            <a:off x="1965960" y="3502152"/>
            <a:ext cx="640080" cy="201776"/>
          </a:xfrm>
        </p:spPr>
        <p:txBody>
          <a:bodyPr>
            <a:noAutofit/>
          </a:bodyPr>
          <a:lstStyle>
            <a:lvl1pPr marL="0" indent="0" algn="ctr">
              <a:buNone/>
              <a:defRPr sz="1000">
                <a:solidFill>
                  <a:schemeClr val="tx1">
                    <a:lumMod val="75000"/>
                    <a:lumOff val="25000"/>
                  </a:schemeClr>
                </a:solidFill>
              </a:defRPr>
            </a:lvl1pPr>
          </a:lstStyle>
          <a:p>
            <a:pPr lvl="0"/>
            <a:r>
              <a:rPr lang="en-US" noProof="0" dirty="0"/>
              <a:t>MM</a:t>
            </a:r>
          </a:p>
        </p:txBody>
      </p:sp>
      <p:sp>
        <p:nvSpPr>
          <p:cNvPr id="8" name="Text Placeholder 10">
            <a:extLst>
              <a:ext uri="{FF2B5EF4-FFF2-40B4-BE49-F238E27FC236}">
                <a16:creationId xmlns:a16="http://schemas.microsoft.com/office/drawing/2014/main" id="{FD15D323-BFE3-4ACE-9A2E-C9EB69458B12}"/>
              </a:ext>
            </a:extLst>
          </p:cNvPr>
          <p:cNvSpPr>
            <a:spLocks noGrp="1"/>
          </p:cNvSpPr>
          <p:nvPr>
            <p:ph type="body" sz="quarter" idx="35" hasCustomPrompt="1"/>
          </p:nvPr>
        </p:nvSpPr>
        <p:spPr>
          <a:xfrm>
            <a:off x="2753880" y="3502152"/>
            <a:ext cx="640080" cy="201776"/>
          </a:xfrm>
        </p:spPr>
        <p:txBody>
          <a:bodyPr>
            <a:noAutofit/>
          </a:bodyPr>
          <a:lstStyle>
            <a:lvl1pPr marL="0" indent="0" algn="ctr">
              <a:buNone/>
              <a:defRPr sz="1000">
                <a:solidFill>
                  <a:schemeClr val="tx1">
                    <a:lumMod val="75000"/>
                    <a:lumOff val="25000"/>
                  </a:schemeClr>
                </a:solidFill>
              </a:defRPr>
            </a:lvl1pPr>
          </a:lstStyle>
          <a:p>
            <a:pPr lvl="0"/>
            <a:r>
              <a:rPr lang="en-US" noProof="0" dirty="0"/>
              <a:t>MM</a:t>
            </a:r>
          </a:p>
        </p:txBody>
      </p:sp>
      <p:sp>
        <p:nvSpPr>
          <p:cNvPr id="9" name="Text Placeholder 10">
            <a:extLst>
              <a:ext uri="{FF2B5EF4-FFF2-40B4-BE49-F238E27FC236}">
                <a16:creationId xmlns:a16="http://schemas.microsoft.com/office/drawing/2014/main" id="{3B520767-B49F-4503-8120-B66E411F33E4}"/>
              </a:ext>
            </a:extLst>
          </p:cNvPr>
          <p:cNvSpPr>
            <a:spLocks noGrp="1"/>
          </p:cNvSpPr>
          <p:nvPr>
            <p:ph type="body" sz="quarter" idx="36" hasCustomPrompt="1"/>
          </p:nvPr>
        </p:nvSpPr>
        <p:spPr>
          <a:xfrm>
            <a:off x="3541800" y="3502152"/>
            <a:ext cx="640080" cy="201776"/>
          </a:xfrm>
        </p:spPr>
        <p:txBody>
          <a:bodyPr>
            <a:noAutofit/>
          </a:bodyPr>
          <a:lstStyle>
            <a:lvl1pPr marL="0" indent="0" algn="ctr">
              <a:buNone/>
              <a:defRPr sz="1000">
                <a:solidFill>
                  <a:schemeClr val="tx1">
                    <a:lumMod val="75000"/>
                    <a:lumOff val="25000"/>
                  </a:schemeClr>
                </a:solidFill>
              </a:defRPr>
            </a:lvl1pPr>
          </a:lstStyle>
          <a:p>
            <a:pPr lvl="0"/>
            <a:r>
              <a:rPr lang="en-US" noProof="0" dirty="0"/>
              <a:t>MM</a:t>
            </a:r>
          </a:p>
        </p:txBody>
      </p:sp>
      <p:sp>
        <p:nvSpPr>
          <p:cNvPr id="10" name="Text Placeholder 10">
            <a:extLst>
              <a:ext uri="{FF2B5EF4-FFF2-40B4-BE49-F238E27FC236}">
                <a16:creationId xmlns:a16="http://schemas.microsoft.com/office/drawing/2014/main" id="{30C2F5A0-E03E-4C89-B9EB-8D48889F5F91}"/>
              </a:ext>
            </a:extLst>
          </p:cNvPr>
          <p:cNvSpPr>
            <a:spLocks noGrp="1"/>
          </p:cNvSpPr>
          <p:nvPr>
            <p:ph type="body" sz="quarter" idx="37" hasCustomPrompt="1"/>
          </p:nvPr>
        </p:nvSpPr>
        <p:spPr>
          <a:xfrm>
            <a:off x="4329720" y="3502152"/>
            <a:ext cx="640080" cy="201776"/>
          </a:xfrm>
        </p:spPr>
        <p:txBody>
          <a:bodyPr>
            <a:noAutofit/>
          </a:bodyPr>
          <a:lstStyle>
            <a:lvl1pPr marL="0" indent="0" algn="ctr">
              <a:buNone/>
              <a:defRPr sz="1000">
                <a:solidFill>
                  <a:schemeClr val="tx1">
                    <a:lumMod val="75000"/>
                    <a:lumOff val="25000"/>
                  </a:schemeClr>
                </a:solidFill>
              </a:defRPr>
            </a:lvl1pPr>
          </a:lstStyle>
          <a:p>
            <a:pPr lvl="0"/>
            <a:r>
              <a:rPr lang="en-US" noProof="0" dirty="0"/>
              <a:t>MM</a:t>
            </a:r>
          </a:p>
        </p:txBody>
      </p:sp>
      <p:sp>
        <p:nvSpPr>
          <p:cNvPr id="11" name="Text Placeholder 10">
            <a:extLst>
              <a:ext uri="{FF2B5EF4-FFF2-40B4-BE49-F238E27FC236}">
                <a16:creationId xmlns:a16="http://schemas.microsoft.com/office/drawing/2014/main" id="{AB3645A3-D681-45BF-B195-452D000802CA}"/>
              </a:ext>
            </a:extLst>
          </p:cNvPr>
          <p:cNvSpPr>
            <a:spLocks noGrp="1"/>
          </p:cNvSpPr>
          <p:nvPr>
            <p:ph type="body" sz="quarter" idx="38" hasCustomPrompt="1"/>
          </p:nvPr>
        </p:nvSpPr>
        <p:spPr>
          <a:xfrm>
            <a:off x="914400" y="4292468"/>
            <a:ext cx="731520" cy="457200"/>
          </a:xfrm>
        </p:spPr>
        <p:txBody>
          <a:bodyPr anchor="ctr"/>
          <a:lstStyle>
            <a:lvl1pPr marL="0" indent="0" algn="l">
              <a:buNone/>
              <a:defRPr sz="1400" b="1">
                <a:solidFill>
                  <a:schemeClr val="tx1">
                    <a:lumMod val="75000"/>
                    <a:lumOff val="25000"/>
                  </a:schemeClr>
                </a:solidFill>
                <a:latin typeface="+mj-lt"/>
              </a:defRPr>
            </a:lvl1pPr>
          </a:lstStyle>
          <a:p>
            <a:pPr lvl="0"/>
            <a:r>
              <a:rPr lang="en-US" noProof="0" dirty="0"/>
              <a:t>Year</a:t>
            </a:r>
          </a:p>
        </p:txBody>
      </p:sp>
      <p:sp>
        <p:nvSpPr>
          <p:cNvPr id="12" name="Text Placeholder 10">
            <a:extLst>
              <a:ext uri="{FF2B5EF4-FFF2-40B4-BE49-F238E27FC236}">
                <a16:creationId xmlns:a16="http://schemas.microsoft.com/office/drawing/2014/main" id="{59D3CBFE-13C8-4DB1-A831-9393264923E7}"/>
              </a:ext>
            </a:extLst>
          </p:cNvPr>
          <p:cNvSpPr>
            <a:spLocks noGrp="1"/>
          </p:cNvSpPr>
          <p:nvPr>
            <p:ph type="body" sz="quarter" idx="39" hasCustomPrompt="1"/>
          </p:nvPr>
        </p:nvSpPr>
        <p:spPr>
          <a:xfrm>
            <a:off x="5117640" y="3502152"/>
            <a:ext cx="640080" cy="201776"/>
          </a:xfrm>
        </p:spPr>
        <p:txBody>
          <a:bodyPr>
            <a:noAutofit/>
          </a:bodyPr>
          <a:lstStyle>
            <a:lvl1pPr marL="0" indent="0" algn="ctr">
              <a:buNone/>
              <a:defRPr sz="1000">
                <a:solidFill>
                  <a:schemeClr val="tx1">
                    <a:lumMod val="75000"/>
                    <a:lumOff val="25000"/>
                  </a:schemeClr>
                </a:solidFill>
              </a:defRPr>
            </a:lvl1pPr>
          </a:lstStyle>
          <a:p>
            <a:pPr lvl="0"/>
            <a:r>
              <a:rPr lang="en-US" noProof="0" dirty="0"/>
              <a:t>MM</a:t>
            </a:r>
          </a:p>
        </p:txBody>
      </p:sp>
      <p:sp>
        <p:nvSpPr>
          <p:cNvPr id="13" name="Text Placeholder 10">
            <a:extLst>
              <a:ext uri="{FF2B5EF4-FFF2-40B4-BE49-F238E27FC236}">
                <a16:creationId xmlns:a16="http://schemas.microsoft.com/office/drawing/2014/main" id="{82385A0A-C61D-4BBD-AC77-D7642F895E22}"/>
              </a:ext>
            </a:extLst>
          </p:cNvPr>
          <p:cNvSpPr>
            <a:spLocks noGrp="1"/>
          </p:cNvSpPr>
          <p:nvPr>
            <p:ph type="body" sz="quarter" idx="40" hasCustomPrompt="1"/>
          </p:nvPr>
        </p:nvSpPr>
        <p:spPr>
          <a:xfrm>
            <a:off x="5905560" y="3502152"/>
            <a:ext cx="640080" cy="201776"/>
          </a:xfrm>
        </p:spPr>
        <p:txBody>
          <a:bodyPr>
            <a:noAutofit/>
          </a:bodyPr>
          <a:lstStyle>
            <a:lvl1pPr marL="0" indent="0" algn="ctr">
              <a:buNone/>
              <a:defRPr sz="1000">
                <a:solidFill>
                  <a:schemeClr val="tx1">
                    <a:lumMod val="75000"/>
                    <a:lumOff val="25000"/>
                  </a:schemeClr>
                </a:solidFill>
              </a:defRPr>
            </a:lvl1pPr>
          </a:lstStyle>
          <a:p>
            <a:pPr lvl="0"/>
            <a:r>
              <a:rPr lang="en-US" noProof="0" dirty="0"/>
              <a:t>MM</a:t>
            </a:r>
          </a:p>
        </p:txBody>
      </p:sp>
      <p:sp>
        <p:nvSpPr>
          <p:cNvPr id="14" name="Text Placeholder 10">
            <a:extLst>
              <a:ext uri="{FF2B5EF4-FFF2-40B4-BE49-F238E27FC236}">
                <a16:creationId xmlns:a16="http://schemas.microsoft.com/office/drawing/2014/main" id="{FED89FCE-7507-4C8C-923F-922290589466}"/>
              </a:ext>
            </a:extLst>
          </p:cNvPr>
          <p:cNvSpPr>
            <a:spLocks noGrp="1"/>
          </p:cNvSpPr>
          <p:nvPr>
            <p:ph type="body" sz="quarter" idx="41" hasCustomPrompt="1"/>
          </p:nvPr>
        </p:nvSpPr>
        <p:spPr>
          <a:xfrm>
            <a:off x="6693480" y="3502152"/>
            <a:ext cx="640080" cy="201776"/>
          </a:xfrm>
        </p:spPr>
        <p:txBody>
          <a:bodyPr>
            <a:noAutofit/>
          </a:bodyPr>
          <a:lstStyle>
            <a:lvl1pPr marL="0" indent="0" algn="ctr">
              <a:buNone/>
              <a:defRPr sz="1000">
                <a:solidFill>
                  <a:schemeClr val="tx1">
                    <a:lumMod val="75000"/>
                    <a:lumOff val="25000"/>
                  </a:schemeClr>
                </a:solidFill>
              </a:defRPr>
            </a:lvl1pPr>
          </a:lstStyle>
          <a:p>
            <a:pPr lvl="0"/>
            <a:r>
              <a:rPr lang="en-US" noProof="0" dirty="0"/>
              <a:t>MM</a:t>
            </a:r>
          </a:p>
        </p:txBody>
      </p:sp>
      <p:sp>
        <p:nvSpPr>
          <p:cNvPr id="15" name="Text Placeholder 10">
            <a:extLst>
              <a:ext uri="{FF2B5EF4-FFF2-40B4-BE49-F238E27FC236}">
                <a16:creationId xmlns:a16="http://schemas.microsoft.com/office/drawing/2014/main" id="{F2F73935-BF53-4510-8B8F-EDB1CD56A1BB}"/>
              </a:ext>
            </a:extLst>
          </p:cNvPr>
          <p:cNvSpPr>
            <a:spLocks noGrp="1"/>
          </p:cNvSpPr>
          <p:nvPr>
            <p:ph type="body" sz="quarter" idx="42" hasCustomPrompt="1"/>
          </p:nvPr>
        </p:nvSpPr>
        <p:spPr>
          <a:xfrm>
            <a:off x="9057240" y="3502152"/>
            <a:ext cx="640080" cy="201776"/>
          </a:xfrm>
        </p:spPr>
        <p:txBody>
          <a:bodyPr>
            <a:noAutofit/>
          </a:bodyPr>
          <a:lstStyle>
            <a:lvl1pPr marL="0" indent="0" algn="ctr">
              <a:buNone/>
              <a:defRPr sz="1000">
                <a:solidFill>
                  <a:schemeClr val="tx1">
                    <a:lumMod val="75000"/>
                    <a:lumOff val="25000"/>
                  </a:schemeClr>
                </a:solidFill>
              </a:defRPr>
            </a:lvl1pPr>
          </a:lstStyle>
          <a:p>
            <a:pPr lvl="0"/>
            <a:r>
              <a:rPr lang="en-US" noProof="0" dirty="0"/>
              <a:t>MM</a:t>
            </a:r>
          </a:p>
        </p:txBody>
      </p:sp>
      <p:sp>
        <p:nvSpPr>
          <p:cNvPr id="16" name="Text Placeholder 10">
            <a:extLst>
              <a:ext uri="{FF2B5EF4-FFF2-40B4-BE49-F238E27FC236}">
                <a16:creationId xmlns:a16="http://schemas.microsoft.com/office/drawing/2014/main" id="{2A9276DB-F427-4F8E-8E4C-466600F390FD}"/>
              </a:ext>
            </a:extLst>
          </p:cNvPr>
          <p:cNvSpPr>
            <a:spLocks noGrp="1"/>
          </p:cNvSpPr>
          <p:nvPr>
            <p:ph type="body" sz="quarter" idx="43" hasCustomPrompt="1"/>
          </p:nvPr>
        </p:nvSpPr>
        <p:spPr>
          <a:xfrm>
            <a:off x="7481400" y="3502152"/>
            <a:ext cx="640080" cy="201776"/>
          </a:xfrm>
        </p:spPr>
        <p:txBody>
          <a:bodyPr>
            <a:noAutofit/>
          </a:bodyPr>
          <a:lstStyle>
            <a:lvl1pPr marL="0" indent="0" algn="ctr">
              <a:buNone/>
              <a:defRPr sz="1000">
                <a:solidFill>
                  <a:schemeClr val="tx1">
                    <a:lumMod val="75000"/>
                    <a:lumOff val="25000"/>
                  </a:schemeClr>
                </a:solidFill>
              </a:defRPr>
            </a:lvl1pPr>
          </a:lstStyle>
          <a:p>
            <a:pPr lvl="0"/>
            <a:r>
              <a:rPr lang="en-US" noProof="0" dirty="0"/>
              <a:t>MM</a:t>
            </a:r>
          </a:p>
        </p:txBody>
      </p:sp>
      <p:sp>
        <p:nvSpPr>
          <p:cNvPr id="17" name="Text Placeholder 10">
            <a:extLst>
              <a:ext uri="{FF2B5EF4-FFF2-40B4-BE49-F238E27FC236}">
                <a16:creationId xmlns:a16="http://schemas.microsoft.com/office/drawing/2014/main" id="{79023948-0C1E-4DAB-B885-1C713409AA08}"/>
              </a:ext>
            </a:extLst>
          </p:cNvPr>
          <p:cNvSpPr>
            <a:spLocks noGrp="1"/>
          </p:cNvSpPr>
          <p:nvPr>
            <p:ph type="body" sz="quarter" idx="44" hasCustomPrompt="1"/>
          </p:nvPr>
        </p:nvSpPr>
        <p:spPr>
          <a:xfrm>
            <a:off x="8269320" y="3502152"/>
            <a:ext cx="640080" cy="201776"/>
          </a:xfrm>
        </p:spPr>
        <p:txBody>
          <a:bodyPr>
            <a:noAutofit/>
          </a:bodyPr>
          <a:lstStyle>
            <a:lvl1pPr marL="0" indent="0" algn="ctr">
              <a:buNone/>
              <a:defRPr sz="1000">
                <a:solidFill>
                  <a:schemeClr val="tx1">
                    <a:lumMod val="75000"/>
                    <a:lumOff val="25000"/>
                  </a:schemeClr>
                </a:solidFill>
              </a:defRPr>
            </a:lvl1pPr>
          </a:lstStyle>
          <a:p>
            <a:pPr lvl="0"/>
            <a:r>
              <a:rPr lang="en-US" noProof="0" dirty="0"/>
              <a:t>MM</a:t>
            </a:r>
          </a:p>
        </p:txBody>
      </p:sp>
      <p:sp>
        <p:nvSpPr>
          <p:cNvPr id="18" name="Text Placeholder 10">
            <a:extLst>
              <a:ext uri="{FF2B5EF4-FFF2-40B4-BE49-F238E27FC236}">
                <a16:creationId xmlns:a16="http://schemas.microsoft.com/office/drawing/2014/main" id="{4AB6A03C-6180-41ED-A88D-ECBB80D160F2}"/>
              </a:ext>
            </a:extLst>
          </p:cNvPr>
          <p:cNvSpPr>
            <a:spLocks noGrp="1"/>
          </p:cNvSpPr>
          <p:nvPr>
            <p:ph type="body" sz="quarter" idx="45" hasCustomPrompt="1"/>
          </p:nvPr>
        </p:nvSpPr>
        <p:spPr>
          <a:xfrm>
            <a:off x="9845160" y="3502152"/>
            <a:ext cx="640080" cy="201776"/>
          </a:xfrm>
        </p:spPr>
        <p:txBody>
          <a:bodyPr>
            <a:noAutofit/>
          </a:bodyPr>
          <a:lstStyle>
            <a:lvl1pPr marL="0" indent="0" algn="ctr">
              <a:buNone/>
              <a:defRPr sz="1000">
                <a:solidFill>
                  <a:schemeClr val="tx1">
                    <a:lumMod val="75000"/>
                    <a:lumOff val="25000"/>
                  </a:schemeClr>
                </a:solidFill>
              </a:defRPr>
            </a:lvl1pPr>
          </a:lstStyle>
          <a:p>
            <a:pPr lvl="0"/>
            <a:r>
              <a:rPr lang="en-US" noProof="0" dirty="0"/>
              <a:t>MM</a:t>
            </a:r>
          </a:p>
        </p:txBody>
      </p:sp>
      <p:sp>
        <p:nvSpPr>
          <p:cNvPr id="19" name="Text Placeholder 10">
            <a:extLst>
              <a:ext uri="{FF2B5EF4-FFF2-40B4-BE49-F238E27FC236}">
                <a16:creationId xmlns:a16="http://schemas.microsoft.com/office/drawing/2014/main" id="{145AD645-55F0-41A9-AC53-ED30BF1340BA}"/>
              </a:ext>
            </a:extLst>
          </p:cNvPr>
          <p:cNvSpPr>
            <a:spLocks noGrp="1"/>
          </p:cNvSpPr>
          <p:nvPr>
            <p:ph type="body" sz="quarter" idx="46" hasCustomPrompt="1"/>
          </p:nvPr>
        </p:nvSpPr>
        <p:spPr>
          <a:xfrm>
            <a:off x="10633085" y="3502152"/>
            <a:ext cx="640080" cy="201776"/>
          </a:xfrm>
        </p:spPr>
        <p:txBody>
          <a:bodyPr>
            <a:noAutofit/>
          </a:bodyPr>
          <a:lstStyle>
            <a:lvl1pPr marL="0" indent="0" algn="ctr">
              <a:buNone/>
              <a:defRPr sz="1000">
                <a:solidFill>
                  <a:schemeClr val="tx1">
                    <a:lumMod val="75000"/>
                    <a:lumOff val="25000"/>
                  </a:schemeClr>
                </a:solidFill>
              </a:defRPr>
            </a:lvl1pPr>
          </a:lstStyle>
          <a:p>
            <a:pPr lvl="0"/>
            <a:r>
              <a:rPr lang="en-US" noProof="0" dirty="0"/>
              <a:t>MM</a:t>
            </a:r>
          </a:p>
        </p:txBody>
      </p:sp>
      <p:sp>
        <p:nvSpPr>
          <p:cNvPr id="20" name="Text Placeholder 10">
            <a:extLst>
              <a:ext uri="{FF2B5EF4-FFF2-40B4-BE49-F238E27FC236}">
                <a16:creationId xmlns:a16="http://schemas.microsoft.com/office/drawing/2014/main" id="{C39F248D-01B4-40EE-B483-E8E81806DFBE}"/>
              </a:ext>
            </a:extLst>
          </p:cNvPr>
          <p:cNvSpPr>
            <a:spLocks noGrp="1"/>
          </p:cNvSpPr>
          <p:nvPr>
            <p:ph type="body" sz="quarter" idx="47" hasCustomPrompt="1"/>
          </p:nvPr>
        </p:nvSpPr>
        <p:spPr>
          <a:xfrm>
            <a:off x="1969915" y="4425696"/>
            <a:ext cx="640080" cy="201776"/>
          </a:xfrm>
        </p:spPr>
        <p:txBody>
          <a:bodyPr>
            <a:noAutofit/>
          </a:bodyPr>
          <a:lstStyle>
            <a:lvl1pPr marL="0" indent="0" algn="ctr">
              <a:buNone/>
              <a:defRPr sz="1000">
                <a:solidFill>
                  <a:schemeClr val="tx1">
                    <a:lumMod val="75000"/>
                    <a:lumOff val="25000"/>
                  </a:schemeClr>
                </a:solidFill>
              </a:defRPr>
            </a:lvl1pPr>
          </a:lstStyle>
          <a:p>
            <a:pPr lvl="0"/>
            <a:r>
              <a:rPr lang="en-US" noProof="0" dirty="0"/>
              <a:t>MM</a:t>
            </a:r>
          </a:p>
        </p:txBody>
      </p:sp>
      <p:sp>
        <p:nvSpPr>
          <p:cNvPr id="21" name="Text Placeholder 10">
            <a:extLst>
              <a:ext uri="{FF2B5EF4-FFF2-40B4-BE49-F238E27FC236}">
                <a16:creationId xmlns:a16="http://schemas.microsoft.com/office/drawing/2014/main" id="{1D0F1859-7A34-42DF-873E-2CF864E4C4BE}"/>
              </a:ext>
            </a:extLst>
          </p:cNvPr>
          <p:cNvSpPr>
            <a:spLocks noGrp="1"/>
          </p:cNvSpPr>
          <p:nvPr>
            <p:ph type="body" sz="quarter" idx="48" hasCustomPrompt="1"/>
          </p:nvPr>
        </p:nvSpPr>
        <p:spPr>
          <a:xfrm>
            <a:off x="2757602" y="4425696"/>
            <a:ext cx="640080" cy="201776"/>
          </a:xfrm>
        </p:spPr>
        <p:txBody>
          <a:bodyPr>
            <a:noAutofit/>
          </a:bodyPr>
          <a:lstStyle>
            <a:lvl1pPr marL="0" indent="0" algn="ctr">
              <a:buNone/>
              <a:defRPr sz="1000">
                <a:solidFill>
                  <a:schemeClr val="tx1">
                    <a:lumMod val="75000"/>
                    <a:lumOff val="25000"/>
                  </a:schemeClr>
                </a:solidFill>
              </a:defRPr>
            </a:lvl1pPr>
          </a:lstStyle>
          <a:p>
            <a:pPr lvl="0"/>
            <a:r>
              <a:rPr lang="en-US" noProof="0" dirty="0"/>
              <a:t>MM</a:t>
            </a:r>
          </a:p>
        </p:txBody>
      </p:sp>
      <p:sp>
        <p:nvSpPr>
          <p:cNvPr id="22" name="Text Placeholder 10">
            <a:extLst>
              <a:ext uri="{FF2B5EF4-FFF2-40B4-BE49-F238E27FC236}">
                <a16:creationId xmlns:a16="http://schemas.microsoft.com/office/drawing/2014/main" id="{6EB397AF-B5C1-40FE-86D4-BA660E4C6E46}"/>
              </a:ext>
            </a:extLst>
          </p:cNvPr>
          <p:cNvSpPr>
            <a:spLocks noGrp="1"/>
          </p:cNvSpPr>
          <p:nvPr>
            <p:ph type="body" sz="quarter" idx="49" hasCustomPrompt="1"/>
          </p:nvPr>
        </p:nvSpPr>
        <p:spPr>
          <a:xfrm>
            <a:off x="3545289" y="4425696"/>
            <a:ext cx="640080" cy="201776"/>
          </a:xfrm>
        </p:spPr>
        <p:txBody>
          <a:bodyPr>
            <a:noAutofit/>
          </a:bodyPr>
          <a:lstStyle>
            <a:lvl1pPr marL="0" indent="0" algn="ctr">
              <a:buNone/>
              <a:defRPr sz="1000">
                <a:solidFill>
                  <a:schemeClr val="tx1">
                    <a:lumMod val="75000"/>
                    <a:lumOff val="25000"/>
                  </a:schemeClr>
                </a:solidFill>
              </a:defRPr>
            </a:lvl1pPr>
          </a:lstStyle>
          <a:p>
            <a:pPr lvl="0"/>
            <a:r>
              <a:rPr lang="en-US" noProof="0" dirty="0"/>
              <a:t>MM</a:t>
            </a:r>
          </a:p>
        </p:txBody>
      </p:sp>
      <p:sp>
        <p:nvSpPr>
          <p:cNvPr id="23" name="Text Placeholder 10">
            <a:extLst>
              <a:ext uri="{FF2B5EF4-FFF2-40B4-BE49-F238E27FC236}">
                <a16:creationId xmlns:a16="http://schemas.microsoft.com/office/drawing/2014/main" id="{AF1343D5-DC0F-4C7E-967F-CFC300A2C807}"/>
              </a:ext>
            </a:extLst>
          </p:cNvPr>
          <p:cNvSpPr>
            <a:spLocks noGrp="1"/>
          </p:cNvSpPr>
          <p:nvPr>
            <p:ph type="body" sz="quarter" idx="50" hasCustomPrompt="1"/>
          </p:nvPr>
        </p:nvSpPr>
        <p:spPr>
          <a:xfrm>
            <a:off x="4332976" y="4425696"/>
            <a:ext cx="640080" cy="201776"/>
          </a:xfrm>
        </p:spPr>
        <p:txBody>
          <a:bodyPr>
            <a:noAutofit/>
          </a:bodyPr>
          <a:lstStyle>
            <a:lvl1pPr marL="0" indent="0" algn="ctr">
              <a:buNone/>
              <a:defRPr sz="1000">
                <a:solidFill>
                  <a:schemeClr val="tx1">
                    <a:lumMod val="75000"/>
                    <a:lumOff val="25000"/>
                  </a:schemeClr>
                </a:solidFill>
              </a:defRPr>
            </a:lvl1pPr>
          </a:lstStyle>
          <a:p>
            <a:pPr lvl="0"/>
            <a:r>
              <a:rPr lang="en-US" noProof="0" dirty="0"/>
              <a:t>MM</a:t>
            </a:r>
          </a:p>
        </p:txBody>
      </p:sp>
      <p:sp>
        <p:nvSpPr>
          <p:cNvPr id="24" name="Text Placeholder 10">
            <a:extLst>
              <a:ext uri="{FF2B5EF4-FFF2-40B4-BE49-F238E27FC236}">
                <a16:creationId xmlns:a16="http://schemas.microsoft.com/office/drawing/2014/main" id="{9AD688A5-D2DF-4FC3-8171-FAEA8C4F5566}"/>
              </a:ext>
            </a:extLst>
          </p:cNvPr>
          <p:cNvSpPr>
            <a:spLocks noGrp="1"/>
          </p:cNvSpPr>
          <p:nvPr>
            <p:ph type="body" sz="quarter" idx="51" hasCustomPrompt="1"/>
          </p:nvPr>
        </p:nvSpPr>
        <p:spPr>
          <a:xfrm>
            <a:off x="5120663" y="4425696"/>
            <a:ext cx="640080" cy="201776"/>
          </a:xfrm>
        </p:spPr>
        <p:txBody>
          <a:bodyPr>
            <a:noAutofit/>
          </a:bodyPr>
          <a:lstStyle>
            <a:lvl1pPr marL="0" indent="0" algn="ctr">
              <a:buNone/>
              <a:defRPr sz="1000">
                <a:solidFill>
                  <a:schemeClr val="tx1">
                    <a:lumMod val="75000"/>
                    <a:lumOff val="25000"/>
                  </a:schemeClr>
                </a:solidFill>
              </a:defRPr>
            </a:lvl1pPr>
          </a:lstStyle>
          <a:p>
            <a:pPr lvl="0"/>
            <a:r>
              <a:rPr lang="en-US" noProof="0" dirty="0"/>
              <a:t>MM</a:t>
            </a:r>
          </a:p>
        </p:txBody>
      </p:sp>
      <p:sp>
        <p:nvSpPr>
          <p:cNvPr id="25" name="Text Placeholder 10">
            <a:extLst>
              <a:ext uri="{FF2B5EF4-FFF2-40B4-BE49-F238E27FC236}">
                <a16:creationId xmlns:a16="http://schemas.microsoft.com/office/drawing/2014/main" id="{EA05A5D4-01B0-4932-B03E-571986E282EA}"/>
              </a:ext>
            </a:extLst>
          </p:cNvPr>
          <p:cNvSpPr>
            <a:spLocks noGrp="1"/>
          </p:cNvSpPr>
          <p:nvPr>
            <p:ph type="body" sz="quarter" idx="52" hasCustomPrompt="1"/>
          </p:nvPr>
        </p:nvSpPr>
        <p:spPr>
          <a:xfrm>
            <a:off x="5908350" y="4425696"/>
            <a:ext cx="640080" cy="201776"/>
          </a:xfrm>
        </p:spPr>
        <p:txBody>
          <a:bodyPr>
            <a:noAutofit/>
          </a:bodyPr>
          <a:lstStyle>
            <a:lvl1pPr marL="0" indent="0" algn="ctr">
              <a:buNone/>
              <a:defRPr sz="1000">
                <a:solidFill>
                  <a:schemeClr val="tx1">
                    <a:lumMod val="75000"/>
                    <a:lumOff val="25000"/>
                  </a:schemeClr>
                </a:solidFill>
              </a:defRPr>
            </a:lvl1pPr>
          </a:lstStyle>
          <a:p>
            <a:pPr lvl="0"/>
            <a:r>
              <a:rPr lang="en-US" noProof="0" dirty="0"/>
              <a:t>MM</a:t>
            </a:r>
          </a:p>
        </p:txBody>
      </p:sp>
      <p:sp>
        <p:nvSpPr>
          <p:cNvPr id="26" name="Text Placeholder 10">
            <a:extLst>
              <a:ext uri="{FF2B5EF4-FFF2-40B4-BE49-F238E27FC236}">
                <a16:creationId xmlns:a16="http://schemas.microsoft.com/office/drawing/2014/main" id="{72A84601-CD4F-49ED-8D51-CEF032363058}"/>
              </a:ext>
            </a:extLst>
          </p:cNvPr>
          <p:cNvSpPr>
            <a:spLocks noGrp="1"/>
          </p:cNvSpPr>
          <p:nvPr>
            <p:ph type="body" sz="quarter" idx="53" hasCustomPrompt="1"/>
          </p:nvPr>
        </p:nvSpPr>
        <p:spPr>
          <a:xfrm>
            <a:off x="6696037" y="4425696"/>
            <a:ext cx="640080" cy="201776"/>
          </a:xfrm>
        </p:spPr>
        <p:txBody>
          <a:bodyPr>
            <a:noAutofit/>
          </a:bodyPr>
          <a:lstStyle>
            <a:lvl1pPr marL="0" indent="0" algn="ctr">
              <a:buNone/>
              <a:defRPr sz="1000">
                <a:solidFill>
                  <a:schemeClr val="tx1">
                    <a:lumMod val="75000"/>
                    <a:lumOff val="25000"/>
                  </a:schemeClr>
                </a:solidFill>
              </a:defRPr>
            </a:lvl1pPr>
          </a:lstStyle>
          <a:p>
            <a:pPr lvl="0"/>
            <a:r>
              <a:rPr lang="en-US" noProof="0" dirty="0"/>
              <a:t>MM</a:t>
            </a:r>
          </a:p>
        </p:txBody>
      </p:sp>
      <p:sp>
        <p:nvSpPr>
          <p:cNvPr id="27" name="Text Placeholder 10">
            <a:extLst>
              <a:ext uri="{FF2B5EF4-FFF2-40B4-BE49-F238E27FC236}">
                <a16:creationId xmlns:a16="http://schemas.microsoft.com/office/drawing/2014/main" id="{C49FB196-753D-4A12-9460-57D8AB4B540B}"/>
              </a:ext>
            </a:extLst>
          </p:cNvPr>
          <p:cNvSpPr>
            <a:spLocks noGrp="1"/>
          </p:cNvSpPr>
          <p:nvPr>
            <p:ph type="body" sz="quarter" idx="54" hasCustomPrompt="1"/>
          </p:nvPr>
        </p:nvSpPr>
        <p:spPr>
          <a:xfrm>
            <a:off x="9059098" y="4425696"/>
            <a:ext cx="640080" cy="201776"/>
          </a:xfrm>
        </p:spPr>
        <p:txBody>
          <a:bodyPr>
            <a:noAutofit/>
          </a:bodyPr>
          <a:lstStyle>
            <a:lvl1pPr marL="0" indent="0" algn="ctr">
              <a:buNone/>
              <a:defRPr sz="1000">
                <a:solidFill>
                  <a:schemeClr val="tx1">
                    <a:lumMod val="75000"/>
                    <a:lumOff val="25000"/>
                  </a:schemeClr>
                </a:solidFill>
              </a:defRPr>
            </a:lvl1pPr>
          </a:lstStyle>
          <a:p>
            <a:pPr lvl="0"/>
            <a:r>
              <a:rPr lang="en-US" noProof="0" dirty="0"/>
              <a:t>MM</a:t>
            </a:r>
          </a:p>
        </p:txBody>
      </p:sp>
      <p:sp>
        <p:nvSpPr>
          <p:cNvPr id="28" name="Text Placeholder 10">
            <a:extLst>
              <a:ext uri="{FF2B5EF4-FFF2-40B4-BE49-F238E27FC236}">
                <a16:creationId xmlns:a16="http://schemas.microsoft.com/office/drawing/2014/main" id="{DFC05EC7-9D6C-486B-9E2F-D3612013C0A1}"/>
              </a:ext>
            </a:extLst>
          </p:cNvPr>
          <p:cNvSpPr>
            <a:spLocks noGrp="1"/>
          </p:cNvSpPr>
          <p:nvPr>
            <p:ph type="body" sz="quarter" idx="55" hasCustomPrompt="1"/>
          </p:nvPr>
        </p:nvSpPr>
        <p:spPr>
          <a:xfrm>
            <a:off x="7483724" y="4425696"/>
            <a:ext cx="640080" cy="201776"/>
          </a:xfrm>
        </p:spPr>
        <p:txBody>
          <a:bodyPr>
            <a:noAutofit/>
          </a:bodyPr>
          <a:lstStyle>
            <a:lvl1pPr marL="0" indent="0" algn="ctr">
              <a:buNone/>
              <a:defRPr sz="1000">
                <a:solidFill>
                  <a:schemeClr val="tx1">
                    <a:lumMod val="75000"/>
                    <a:lumOff val="25000"/>
                  </a:schemeClr>
                </a:solidFill>
              </a:defRPr>
            </a:lvl1pPr>
          </a:lstStyle>
          <a:p>
            <a:pPr lvl="0"/>
            <a:r>
              <a:rPr lang="en-US" noProof="0" dirty="0"/>
              <a:t>MM</a:t>
            </a:r>
          </a:p>
        </p:txBody>
      </p:sp>
      <p:sp>
        <p:nvSpPr>
          <p:cNvPr id="29" name="Text Placeholder 10">
            <a:extLst>
              <a:ext uri="{FF2B5EF4-FFF2-40B4-BE49-F238E27FC236}">
                <a16:creationId xmlns:a16="http://schemas.microsoft.com/office/drawing/2014/main" id="{98F455FB-241B-4E1F-B581-FA6CBA239545}"/>
              </a:ext>
            </a:extLst>
          </p:cNvPr>
          <p:cNvSpPr>
            <a:spLocks noGrp="1"/>
          </p:cNvSpPr>
          <p:nvPr>
            <p:ph type="body" sz="quarter" idx="56" hasCustomPrompt="1"/>
          </p:nvPr>
        </p:nvSpPr>
        <p:spPr>
          <a:xfrm>
            <a:off x="8271411" y="4425696"/>
            <a:ext cx="640080" cy="201776"/>
          </a:xfrm>
        </p:spPr>
        <p:txBody>
          <a:bodyPr>
            <a:noAutofit/>
          </a:bodyPr>
          <a:lstStyle>
            <a:lvl1pPr marL="0" indent="0" algn="ctr">
              <a:buNone/>
              <a:defRPr sz="1000">
                <a:solidFill>
                  <a:schemeClr val="tx1">
                    <a:lumMod val="75000"/>
                    <a:lumOff val="25000"/>
                  </a:schemeClr>
                </a:solidFill>
              </a:defRPr>
            </a:lvl1pPr>
          </a:lstStyle>
          <a:p>
            <a:pPr lvl="0"/>
            <a:r>
              <a:rPr lang="en-US" noProof="0" dirty="0"/>
              <a:t>MM</a:t>
            </a:r>
          </a:p>
        </p:txBody>
      </p:sp>
      <p:sp>
        <p:nvSpPr>
          <p:cNvPr id="30" name="Text Placeholder 10">
            <a:extLst>
              <a:ext uri="{FF2B5EF4-FFF2-40B4-BE49-F238E27FC236}">
                <a16:creationId xmlns:a16="http://schemas.microsoft.com/office/drawing/2014/main" id="{9E38664A-8108-4E24-800B-3C32ADA43978}"/>
              </a:ext>
            </a:extLst>
          </p:cNvPr>
          <p:cNvSpPr>
            <a:spLocks noGrp="1"/>
          </p:cNvSpPr>
          <p:nvPr>
            <p:ph type="body" sz="quarter" idx="57" hasCustomPrompt="1"/>
          </p:nvPr>
        </p:nvSpPr>
        <p:spPr>
          <a:xfrm>
            <a:off x="9846785" y="4425696"/>
            <a:ext cx="640080" cy="201776"/>
          </a:xfrm>
        </p:spPr>
        <p:txBody>
          <a:bodyPr>
            <a:noAutofit/>
          </a:bodyPr>
          <a:lstStyle>
            <a:lvl1pPr marL="0" indent="0" algn="ctr">
              <a:buNone/>
              <a:defRPr sz="1000">
                <a:solidFill>
                  <a:schemeClr val="tx1">
                    <a:lumMod val="75000"/>
                    <a:lumOff val="25000"/>
                  </a:schemeClr>
                </a:solidFill>
              </a:defRPr>
            </a:lvl1pPr>
          </a:lstStyle>
          <a:p>
            <a:pPr lvl="0"/>
            <a:r>
              <a:rPr lang="en-US" noProof="0" dirty="0"/>
              <a:t>MM</a:t>
            </a:r>
          </a:p>
        </p:txBody>
      </p:sp>
      <p:sp>
        <p:nvSpPr>
          <p:cNvPr id="31" name="Text Placeholder 10">
            <a:extLst>
              <a:ext uri="{FF2B5EF4-FFF2-40B4-BE49-F238E27FC236}">
                <a16:creationId xmlns:a16="http://schemas.microsoft.com/office/drawing/2014/main" id="{2908458B-A3ED-4855-9E08-108D7C4A8D36}"/>
              </a:ext>
            </a:extLst>
          </p:cNvPr>
          <p:cNvSpPr>
            <a:spLocks noGrp="1"/>
          </p:cNvSpPr>
          <p:nvPr>
            <p:ph type="body" sz="quarter" idx="58" hasCustomPrompt="1"/>
          </p:nvPr>
        </p:nvSpPr>
        <p:spPr>
          <a:xfrm>
            <a:off x="10634472" y="4425696"/>
            <a:ext cx="640080" cy="201776"/>
          </a:xfrm>
        </p:spPr>
        <p:txBody>
          <a:bodyPr>
            <a:noAutofit/>
          </a:bodyPr>
          <a:lstStyle>
            <a:lvl1pPr marL="0" indent="0" algn="ctr">
              <a:buNone/>
              <a:defRPr sz="1000">
                <a:solidFill>
                  <a:schemeClr val="tx1">
                    <a:lumMod val="75000"/>
                    <a:lumOff val="25000"/>
                  </a:schemeClr>
                </a:solidFill>
              </a:defRPr>
            </a:lvl1pPr>
          </a:lstStyle>
          <a:p>
            <a:pPr lvl="0"/>
            <a:r>
              <a:rPr lang="en-US" noProof="0" dirty="0"/>
              <a:t>MM</a:t>
            </a:r>
          </a:p>
        </p:txBody>
      </p:sp>
      <p:sp>
        <p:nvSpPr>
          <p:cNvPr id="32" name="Rectangle 31">
            <a:extLst>
              <a:ext uri="{FF2B5EF4-FFF2-40B4-BE49-F238E27FC236}">
                <a16:creationId xmlns:a16="http://schemas.microsoft.com/office/drawing/2014/main" id="{FFA35437-CCDE-4D92-B879-F23B329C8EC3}"/>
              </a:ext>
            </a:extLst>
          </p:cNvPr>
          <p:cNvSpPr/>
          <p:nvPr userDrawn="1"/>
        </p:nvSpPr>
        <p:spPr>
          <a:xfrm>
            <a:off x="929640" y="4034785"/>
            <a:ext cx="10332720" cy="4571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tx1">
                  <a:lumMod val="75000"/>
                  <a:lumOff val="25000"/>
                </a:schemeClr>
              </a:solidFill>
            </a:endParaRPr>
          </a:p>
        </p:txBody>
      </p:sp>
      <p:sp>
        <p:nvSpPr>
          <p:cNvPr id="36" name="Date Placeholder 2">
            <a:extLst>
              <a:ext uri="{FF2B5EF4-FFF2-40B4-BE49-F238E27FC236}">
                <a16:creationId xmlns:a16="http://schemas.microsoft.com/office/drawing/2014/main" id="{1CDC588F-73BC-4108-974B-0EAAB8213CE0}"/>
              </a:ext>
            </a:extLst>
          </p:cNvPr>
          <p:cNvSpPr>
            <a:spLocks noGrp="1"/>
          </p:cNvSpPr>
          <p:nvPr>
            <p:ph type="dt" sz="half" idx="10"/>
          </p:nvPr>
        </p:nvSpPr>
        <p:spPr>
          <a:xfrm>
            <a:off x="838200" y="6356350"/>
            <a:ext cx="2743200" cy="365125"/>
          </a:xfrm>
        </p:spPr>
        <p:txBody>
          <a:bodyPr/>
          <a:lstStyle>
            <a:lvl1pPr>
              <a:defRPr sz="900"/>
            </a:lvl1pPr>
          </a:lstStyle>
          <a:p>
            <a:r>
              <a:rPr lang="en-US" noProof="0" dirty="0"/>
              <a:t>20XX</a:t>
            </a:r>
          </a:p>
        </p:txBody>
      </p:sp>
      <p:sp>
        <p:nvSpPr>
          <p:cNvPr id="37" name="Footer Placeholder 3">
            <a:extLst>
              <a:ext uri="{FF2B5EF4-FFF2-40B4-BE49-F238E27FC236}">
                <a16:creationId xmlns:a16="http://schemas.microsoft.com/office/drawing/2014/main" id="{B2AC1EB2-9B8F-4077-8B66-64F9549F2C99}"/>
              </a:ext>
            </a:extLst>
          </p:cNvPr>
          <p:cNvSpPr>
            <a:spLocks noGrp="1"/>
          </p:cNvSpPr>
          <p:nvPr>
            <p:ph type="ftr" sz="quarter" idx="11"/>
          </p:nvPr>
        </p:nvSpPr>
        <p:spPr>
          <a:xfrm>
            <a:off x="4038600" y="6356350"/>
            <a:ext cx="4114800" cy="365125"/>
          </a:xfrm>
        </p:spPr>
        <p:txBody>
          <a:bodyPr/>
          <a:lstStyle>
            <a:lvl1pPr>
              <a:defRPr sz="900"/>
            </a:lvl1pPr>
          </a:lstStyle>
          <a:p>
            <a:endParaRPr lang="en-US" noProof="0" dirty="0"/>
          </a:p>
        </p:txBody>
      </p:sp>
      <p:sp>
        <p:nvSpPr>
          <p:cNvPr id="38" name="Slide Number Placeholder 4">
            <a:extLst>
              <a:ext uri="{FF2B5EF4-FFF2-40B4-BE49-F238E27FC236}">
                <a16:creationId xmlns:a16="http://schemas.microsoft.com/office/drawing/2014/main" id="{28DE3E33-346A-45AF-B164-CB5DF04FAE6D}"/>
              </a:ext>
            </a:extLst>
          </p:cNvPr>
          <p:cNvSpPr>
            <a:spLocks noGrp="1"/>
          </p:cNvSpPr>
          <p:nvPr>
            <p:ph type="sldNum" sz="quarter" idx="12"/>
          </p:nvPr>
        </p:nvSpPr>
        <p:spPr>
          <a:xfrm>
            <a:off x="8610600" y="6356350"/>
            <a:ext cx="2743200" cy="365125"/>
          </a:xfrm>
        </p:spPr>
        <p:txBody>
          <a:bodyPr/>
          <a:lstStyle>
            <a:lvl1pPr>
              <a:defRPr sz="900"/>
            </a:lvl1pPr>
          </a:lstStyle>
          <a:p>
            <a:fld id="{B5CEABB6-07DC-46E8-9B57-56EC44A396E5}" type="slidenum">
              <a:rPr lang="en-US" noProof="0" smtClean="0"/>
              <a:t>‹#›</a:t>
            </a:fld>
            <a:endParaRPr lang="en-US" noProof="0" dirty="0"/>
          </a:p>
        </p:txBody>
      </p:sp>
    </p:spTree>
    <p:extLst>
      <p:ext uri="{BB962C8B-B14F-4D97-AF65-F5344CB8AC3E}">
        <p14:creationId xmlns:p14="http://schemas.microsoft.com/office/powerpoint/2010/main" val="147049212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Smart Ar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7E085D26-FA83-4414-959E-98936A772670}"/>
              </a:ext>
            </a:extLst>
          </p:cNvPr>
          <p:cNvSpPr>
            <a:spLocks noGrp="1"/>
          </p:cNvSpPr>
          <p:nvPr>
            <p:ph type="dt" sz="half" idx="10"/>
          </p:nvPr>
        </p:nvSpPr>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1FB52E93-DE4C-4341-8D83-F0230E38B1A1}"/>
              </a:ext>
            </a:extLst>
          </p:cNvPr>
          <p:cNvSpPr>
            <a:spLocks noGrp="1"/>
          </p:cNvSpPr>
          <p:nvPr>
            <p:ph type="ftr" sz="quarter" idx="11"/>
          </p:nvPr>
        </p:nvSpPr>
        <p:spPr/>
        <p:txBody>
          <a:bodyPr/>
          <a:lstStyle>
            <a:lvl1pPr>
              <a:defRPr sz="900"/>
            </a:lvl1pPr>
          </a:lstStyle>
          <a:p>
            <a:endParaRPr lang="en-US" dirty="0"/>
          </a:p>
        </p:txBody>
      </p:sp>
      <p:cxnSp>
        <p:nvCxnSpPr>
          <p:cNvPr id="10" name="Straight Connector 9">
            <a:extLst>
              <a:ext uri="{FF2B5EF4-FFF2-40B4-BE49-F238E27FC236}">
                <a16:creationId xmlns:a16="http://schemas.microsoft.com/office/drawing/2014/main" id="{66988B2D-0240-4256-8268-4B9FF1E72363}"/>
              </a:ext>
            </a:extLst>
          </p:cNvPr>
          <p:cNvCxnSpPr>
            <a:cxnSpLocks/>
          </p:cNvCxnSpPr>
          <p:nvPr/>
        </p:nvCxnSpPr>
        <p:spPr>
          <a:xfrm flipV="1">
            <a:off x="0" y="0"/>
            <a:ext cx="2590800" cy="76200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8EEAAE1-3D04-41C3-B2D2-B3BEF34C3B27}"/>
              </a:ext>
            </a:extLst>
          </p:cNvPr>
          <p:cNvCxnSpPr>
            <a:cxnSpLocks/>
          </p:cNvCxnSpPr>
          <p:nvPr/>
        </p:nvCxnSpPr>
        <p:spPr>
          <a:xfrm flipH="1">
            <a:off x="0" y="0"/>
            <a:ext cx="704850" cy="1027906"/>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5" name="Slide Number Placeholder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a:lstStyle>
            <a:lvl1pPr>
              <a:defRPr sz="900"/>
            </a:lvl1pPr>
          </a:lstStyle>
          <a:p>
            <a:fld id="{B5CEABB6-07DC-46E8-9B57-56EC44A396E5}" type="slidenum">
              <a:rPr lang="en-US" smtClean="0"/>
              <a:t>‹#›</a:t>
            </a:fld>
            <a:endParaRPr lang="en-US" dirty="0"/>
          </a:p>
        </p:txBody>
      </p:sp>
      <p:sp>
        <p:nvSpPr>
          <p:cNvPr id="8" name="Content Placeholder 7">
            <a:extLst>
              <a:ext uri="{FF2B5EF4-FFF2-40B4-BE49-F238E27FC236}">
                <a16:creationId xmlns:a16="http://schemas.microsoft.com/office/drawing/2014/main" id="{F5756781-A599-0594-4502-A54BC85E87FF}"/>
              </a:ext>
            </a:extLst>
          </p:cNvPr>
          <p:cNvSpPr>
            <a:spLocks noGrp="1"/>
          </p:cNvSpPr>
          <p:nvPr>
            <p:ph sz="quarter" idx="16"/>
          </p:nvPr>
        </p:nvSpPr>
        <p:spPr>
          <a:xfrm>
            <a:off x="583558" y="1222375"/>
            <a:ext cx="10515599" cy="3697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itle 6">
            <a:extLst>
              <a:ext uri="{FF2B5EF4-FFF2-40B4-BE49-F238E27FC236}">
                <a16:creationId xmlns:a16="http://schemas.microsoft.com/office/drawing/2014/main" id="{69D0C680-9443-B8C2-BBED-C57FAD4C34A1}"/>
              </a:ext>
            </a:extLst>
          </p:cNvPr>
          <p:cNvSpPr>
            <a:spLocks noGrp="1"/>
          </p:cNvSpPr>
          <p:nvPr>
            <p:ph type="title" hasCustomPrompt="1"/>
          </p:nvPr>
        </p:nvSpPr>
        <p:spPr>
          <a:xfrm>
            <a:off x="583557" y="360101"/>
            <a:ext cx="10515600" cy="641872"/>
          </a:xfrm>
        </p:spPr>
        <p:txBody>
          <a:bodyPr>
            <a:normAutofit/>
          </a:bodyPr>
          <a:lstStyle>
            <a:lvl1pPr>
              <a:defRPr lang="en-GB" sz="2400" kern="1200" dirty="0">
                <a:solidFill>
                  <a:srgbClr val="002856"/>
                </a:solidFill>
                <a:latin typeface="+mj-lt"/>
                <a:ea typeface="+mj-ea"/>
                <a:cs typeface="+mj-cs"/>
              </a:defRPr>
            </a:lvl1pPr>
          </a:lstStyle>
          <a:p>
            <a:r>
              <a:rPr lang="en-US" dirty="0"/>
              <a:t>ERP vendor selection: High-level timeline</a:t>
            </a:r>
            <a:endParaRPr lang="en-GB" dirty="0"/>
          </a:p>
        </p:txBody>
      </p:sp>
    </p:spTree>
    <p:extLst>
      <p:ext uri="{BB962C8B-B14F-4D97-AF65-F5344CB8AC3E}">
        <p14:creationId xmlns:p14="http://schemas.microsoft.com/office/powerpoint/2010/main" val="41606743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hasCustomPrompt="1"/>
          </p:nvPr>
        </p:nvSpPr>
        <p:spPr>
          <a:xfrm>
            <a:off x="457201" y="1343026"/>
            <a:ext cx="5499100" cy="4645024"/>
          </a:xfrm>
          <a:prstGeom prst="rect">
            <a:avLst/>
          </a:prstGeom>
        </p:spPr>
        <p:txBody>
          <a:bodyPr>
            <a:noAutofit/>
          </a:bodyPr>
          <a:lstStyle>
            <a:lvl1pPr marL="228600" indent="-228600">
              <a:defRPr lang="en-US" sz="1600" kern="1200" dirty="0" smtClean="0">
                <a:solidFill>
                  <a:schemeClr val="tx1"/>
                </a:solidFill>
                <a:latin typeface="+mn-lt"/>
                <a:ea typeface="+mn-ea"/>
                <a:cs typeface="+mn-cs"/>
              </a:defRPr>
            </a:lvl1pPr>
            <a:lvl2pPr>
              <a:defRPr sz="1600"/>
            </a:lvl2pPr>
            <a:lvl3pPr marL="685800" indent="-228600">
              <a:buFont typeface="Wingdings" panose="05000000000000000000" pitchFamily="2" charset="2"/>
              <a:buChar char="§"/>
              <a:defRPr lang="en-US" sz="1600" kern="1200" dirty="0" smtClean="0">
                <a:solidFill>
                  <a:schemeClr val="tx1"/>
                </a:solidFill>
                <a:latin typeface="+mn-lt"/>
                <a:ea typeface="+mn-ea"/>
                <a:cs typeface="+mn-cs"/>
              </a:defRPr>
            </a:lvl3pPr>
            <a:lvl4pPr marL="914400" indent="-228600">
              <a:buSzPct val="100000"/>
              <a:buFont typeface="Arial" panose="020B0604020202020204" pitchFamily="34" charset="0"/>
              <a:buChar char="–"/>
              <a:defRPr lang="en-US" sz="1600" kern="1200" dirty="0" smtClean="0">
                <a:solidFill>
                  <a:schemeClr val="tx1"/>
                </a:solidFill>
                <a:latin typeface="+mn-lt"/>
                <a:ea typeface="+mn-ea"/>
                <a:cs typeface="+mn-cs"/>
              </a:defRPr>
            </a:lvl4pPr>
            <a:lvl5pPr marL="1143000" indent="-228600">
              <a:buFont typeface="Wingdings" panose="05000000000000000000" pitchFamily="2" charset="2"/>
              <a:buChar char="§"/>
              <a:defRPr lang="en-US" sz="1600" kern="1200" dirty="0">
                <a:solidFill>
                  <a:schemeClr val="tx1"/>
                </a:solidFill>
                <a:latin typeface="+mn-lt"/>
                <a:ea typeface="+mn-ea"/>
                <a:cs typeface="+mn-cs"/>
              </a:defRPr>
            </a:lvl5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hasCustomPrompt="1"/>
          </p:nvPr>
        </p:nvSpPr>
        <p:spPr>
          <a:xfrm>
            <a:off x="6234113" y="1343026"/>
            <a:ext cx="5499100" cy="4645024"/>
          </a:xfrm>
          <a:prstGeom prst="rect">
            <a:avLst/>
          </a:prstGeom>
        </p:spPr>
        <p:txBody>
          <a:bodyPr>
            <a:noAutofit/>
          </a:bodyPr>
          <a:lstStyle>
            <a:lvl1pPr marL="228600" indent="-228600">
              <a:defRPr lang="en-US" sz="1600" kern="1200" dirty="0" smtClean="0">
                <a:solidFill>
                  <a:schemeClr val="tx1"/>
                </a:solidFill>
                <a:latin typeface="+mn-lt"/>
                <a:ea typeface="+mn-ea"/>
                <a:cs typeface="+mn-cs"/>
              </a:defRPr>
            </a:lvl1pPr>
            <a:lvl2pPr marL="457200" indent="-228600">
              <a:buFont typeface="Arial" panose="020B0604020202020204" pitchFamily="34" charset="0"/>
              <a:buChar char="–"/>
              <a:defRPr sz="1600"/>
            </a:lvl2pPr>
            <a:lvl3pPr marL="685800" indent="-228600">
              <a:buFont typeface="Wingdings" panose="05000000000000000000" pitchFamily="2" charset="2"/>
              <a:buChar char="§"/>
              <a:defRPr lang="en-US" sz="1600" kern="1200" dirty="0" smtClean="0">
                <a:solidFill>
                  <a:schemeClr val="tx1"/>
                </a:solidFill>
                <a:latin typeface="+mn-lt"/>
                <a:ea typeface="+mn-ea"/>
                <a:cs typeface="+mn-cs"/>
              </a:defRPr>
            </a:lvl3pPr>
            <a:lvl4pPr marL="914400" indent="-228600">
              <a:buSzPct val="100000"/>
              <a:buFont typeface="Arial" panose="020B0604020202020204" pitchFamily="34" charset="0"/>
              <a:buChar char="–"/>
              <a:defRPr lang="en-US" sz="1600" kern="1200" dirty="0" smtClean="0">
                <a:solidFill>
                  <a:schemeClr val="tx1"/>
                </a:solidFill>
                <a:latin typeface="+mn-lt"/>
                <a:ea typeface="+mn-ea"/>
                <a:cs typeface="+mn-cs"/>
              </a:defRPr>
            </a:lvl4pPr>
            <a:lvl5pPr marL="1143000" indent="-228600">
              <a:buFont typeface="Wingdings" panose="05000000000000000000" pitchFamily="2" charset="2"/>
              <a:buChar char="§"/>
              <a:defRPr lang="en-US" sz="1600" kern="1200" dirty="0">
                <a:solidFill>
                  <a:schemeClr val="tx1"/>
                </a:solidFill>
                <a:latin typeface="+mn-lt"/>
                <a:ea typeface="+mn-ea"/>
                <a:cs typeface="+mn-cs"/>
              </a:defRPr>
            </a:lvl5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7773633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eam Slide 4 Peopl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B0BDE76A-30A6-4268-9656-28A484C3DCC9}"/>
              </a:ext>
            </a:extLst>
          </p:cNvPr>
          <p:cNvSpPr>
            <a:spLocks noGrp="1"/>
          </p:cNvSpPr>
          <p:nvPr>
            <p:ph type="pic" sz="quarter" idx="14"/>
          </p:nvPr>
        </p:nvSpPr>
        <p:spPr>
          <a:xfrm>
            <a:off x="1174664" y="1724025"/>
            <a:ext cx="1845511" cy="1845511"/>
          </a:xfrm>
          <a:solidFill>
            <a:schemeClr val="bg1">
              <a:lumMod val="95000"/>
            </a:schemeClr>
          </a:solidFill>
        </p:spPr>
        <p:txBody>
          <a:bodyPr>
            <a:normAutofit/>
          </a:bodyPr>
          <a:lstStyle>
            <a:lvl1pPr marL="0" indent="0" algn="l">
              <a:lnSpc>
                <a:spcPct val="100000"/>
              </a:lnSpc>
              <a:buNone/>
              <a:defRPr sz="1400">
                <a:solidFill>
                  <a:schemeClr val="tx1">
                    <a:lumMod val="75000"/>
                    <a:lumOff val="25000"/>
                  </a:schemeClr>
                </a:solidFill>
              </a:defRPr>
            </a:lvl1pPr>
          </a:lstStyle>
          <a:p>
            <a:r>
              <a:rPr lang="en-US" dirty="0"/>
              <a:t>Click icon to add picture</a:t>
            </a:r>
          </a:p>
        </p:txBody>
      </p:sp>
      <p:sp>
        <p:nvSpPr>
          <p:cNvPr id="17" name="Picture Placeholder 10">
            <a:extLst>
              <a:ext uri="{FF2B5EF4-FFF2-40B4-BE49-F238E27FC236}">
                <a16:creationId xmlns:a16="http://schemas.microsoft.com/office/drawing/2014/main" id="{C4CA5C9C-91D5-44B1-A82A-A49732B4691A}"/>
              </a:ext>
            </a:extLst>
          </p:cNvPr>
          <p:cNvSpPr>
            <a:spLocks noGrp="1"/>
          </p:cNvSpPr>
          <p:nvPr>
            <p:ph type="pic" sz="quarter" idx="15"/>
          </p:nvPr>
        </p:nvSpPr>
        <p:spPr>
          <a:xfrm>
            <a:off x="3524397" y="1724025"/>
            <a:ext cx="1845511" cy="1845511"/>
          </a:xfrm>
          <a:solidFill>
            <a:schemeClr val="bg1">
              <a:lumMod val="95000"/>
            </a:schemeClr>
          </a:solidFill>
        </p:spPr>
        <p:txBody>
          <a:bodyPr>
            <a:normAutofit/>
          </a:bodyPr>
          <a:lstStyle>
            <a:lvl1pPr marL="0" indent="0" algn="l">
              <a:lnSpc>
                <a:spcPct val="100000"/>
              </a:lnSpc>
              <a:buNone/>
              <a:defRPr sz="1400">
                <a:solidFill>
                  <a:schemeClr val="tx1">
                    <a:lumMod val="75000"/>
                    <a:lumOff val="25000"/>
                  </a:schemeClr>
                </a:solidFill>
              </a:defRPr>
            </a:lvl1pPr>
          </a:lstStyle>
          <a:p>
            <a:r>
              <a:rPr lang="en-US" dirty="0"/>
              <a:t>Click icon to add picture</a:t>
            </a:r>
          </a:p>
        </p:txBody>
      </p:sp>
      <p:sp>
        <p:nvSpPr>
          <p:cNvPr id="18" name="Picture Placeholder 10">
            <a:extLst>
              <a:ext uri="{FF2B5EF4-FFF2-40B4-BE49-F238E27FC236}">
                <a16:creationId xmlns:a16="http://schemas.microsoft.com/office/drawing/2014/main" id="{4EBC7D6F-397D-4C5A-AA62-F683F88531A2}"/>
              </a:ext>
            </a:extLst>
          </p:cNvPr>
          <p:cNvSpPr>
            <a:spLocks noGrp="1"/>
          </p:cNvSpPr>
          <p:nvPr>
            <p:ph type="pic" sz="quarter" idx="16"/>
          </p:nvPr>
        </p:nvSpPr>
        <p:spPr>
          <a:xfrm>
            <a:off x="6015061" y="1724025"/>
            <a:ext cx="1845511" cy="1845511"/>
          </a:xfrm>
          <a:solidFill>
            <a:schemeClr val="bg1">
              <a:lumMod val="95000"/>
            </a:schemeClr>
          </a:solidFill>
        </p:spPr>
        <p:txBody>
          <a:bodyPr>
            <a:normAutofit/>
          </a:bodyPr>
          <a:lstStyle>
            <a:lvl1pPr marL="0" indent="0">
              <a:buNone/>
              <a:defRPr sz="1400"/>
            </a:lvl1pPr>
            <a:lvl2pPr marL="457200" indent="0" algn="l">
              <a:lnSpc>
                <a:spcPct val="100000"/>
              </a:lnSpc>
              <a:buNone/>
              <a:defRPr sz="1400">
                <a:solidFill>
                  <a:schemeClr val="tx1">
                    <a:lumMod val="75000"/>
                    <a:lumOff val="25000"/>
                  </a:schemeClr>
                </a:solidFill>
              </a:defRPr>
            </a:lvl2pPr>
          </a:lstStyle>
          <a:p>
            <a:pPr lvl="0"/>
            <a:r>
              <a:rPr lang="en-US" dirty="0"/>
              <a:t>Click icon to add picture</a:t>
            </a:r>
          </a:p>
        </p:txBody>
      </p:sp>
      <p:sp>
        <p:nvSpPr>
          <p:cNvPr id="19" name="Picture Placeholder 10">
            <a:extLst>
              <a:ext uri="{FF2B5EF4-FFF2-40B4-BE49-F238E27FC236}">
                <a16:creationId xmlns:a16="http://schemas.microsoft.com/office/drawing/2014/main" id="{92E6B581-A522-4758-A9A4-8B9C7B860CF2}"/>
              </a:ext>
            </a:extLst>
          </p:cNvPr>
          <p:cNvSpPr>
            <a:spLocks noGrp="1"/>
          </p:cNvSpPr>
          <p:nvPr>
            <p:ph type="pic" sz="quarter" idx="17"/>
          </p:nvPr>
        </p:nvSpPr>
        <p:spPr>
          <a:xfrm>
            <a:off x="8434941" y="1724025"/>
            <a:ext cx="1845511" cy="1845511"/>
          </a:xfrm>
          <a:solidFill>
            <a:schemeClr val="bg1">
              <a:lumMod val="95000"/>
            </a:schemeClr>
          </a:solidFill>
        </p:spPr>
        <p:txBody>
          <a:bodyPr>
            <a:normAutofit/>
          </a:bodyPr>
          <a:lstStyle>
            <a:lvl1pPr marL="0" indent="0" algn="l">
              <a:lnSpc>
                <a:spcPct val="100000"/>
              </a:lnSpc>
              <a:buNone/>
              <a:defRPr sz="1400">
                <a:solidFill>
                  <a:schemeClr val="tx1">
                    <a:lumMod val="75000"/>
                    <a:lumOff val="25000"/>
                  </a:schemeClr>
                </a:solidFill>
              </a:defRPr>
            </a:lvl1pPr>
          </a:lstStyle>
          <a:p>
            <a:r>
              <a:rPr lang="en-US" dirty="0"/>
              <a:t>Click icon to add picture</a:t>
            </a:r>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030731" y="3922475"/>
            <a:ext cx="2123743" cy="343061"/>
          </a:xfrm>
        </p:spPr>
        <p:txBody>
          <a:bodyPr anchor="ctr">
            <a:noAutofit/>
          </a:bodyPr>
          <a:lstStyle>
            <a:lvl1pPr marL="0" indent="0" algn="ctr">
              <a:buNone/>
              <a:defRPr lang="en-US" sz="14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3" name="Text Placeholder 2">
            <a:extLst>
              <a:ext uri="{FF2B5EF4-FFF2-40B4-BE49-F238E27FC236}">
                <a16:creationId xmlns:a16="http://schemas.microsoft.com/office/drawing/2014/main" id="{572D0301-10F1-41B4-BEF8-C53FA4D66214}"/>
              </a:ext>
            </a:extLst>
          </p:cNvPr>
          <p:cNvSpPr>
            <a:spLocks noGrp="1"/>
          </p:cNvSpPr>
          <p:nvPr>
            <p:ph type="body" idx="18" hasCustomPrompt="1"/>
          </p:nvPr>
        </p:nvSpPr>
        <p:spPr>
          <a:xfrm>
            <a:off x="3380463" y="3937157"/>
            <a:ext cx="2135755" cy="343061"/>
          </a:xfrm>
        </p:spPr>
        <p:txBody>
          <a:bodyPr anchor="ctr">
            <a:noAutofit/>
          </a:bodyPr>
          <a:lstStyle>
            <a:lvl1pPr marL="0" indent="0" algn="ctr">
              <a:buNone/>
              <a:defRPr lang="en-US" sz="14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4" name="Text Placeholder 2">
            <a:extLst>
              <a:ext uri="{FF2B5EF4-FFF2-40B4-BE49-F238E27FC236}">
                <a16:creationId xmlns:a16="http://schemas.microsoft.com/office/drawing/2014/main" id="{E767B9DE-7410-43CC-90CF-52D67EF03D48}"/>
              </a:ext>
            </a:extLst>
          </p:cNvPr>
          <p:cNvSpPr>
            <a:spLocks noGrp="1"/>
          </p:cNvSpPr>
          <p:nvPr>
            <p:ph type="body" idx="19" hasCustomPrompt="1"/>
          </p:nvPr>
        </p:nvSpPr>
        <p:spPr>
          <a:xfrm>
            <a:off x="5871127" y="3937157"/>
            <a:ext cx="2123743" cy="343061"/>
          </a:xfrm>
        </p:spPr>
        <p:txBody>
          <a:bodyPr anchor="ctr">
            <a:noAutofit/>
          </a:bodyPr>
          <a:lstStyle>
            <a:lvl1pPr marL="0" indent="0" algn="ctr">
              <a:buNone/>
              <a:defRPr lang="en-US" sz="14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5" name="Text Placeholder 2">
            <a:extLst>
              <a:ext uri="{FF2B5EF4-FFF2-40B4-BE49-F238E27FC236}">
                <a16:creationId xmlns:a16="http://schemas.microsoft.com/office/drawing/2014/main" id="{E13DFE1F-4534-4828-990E-B052F51FC65C}"/>
              </a:ext>
            </a:extLst>
          </p:cNvPr>
          <p:cNvSpPr>
            <a:spLocks noGrp="1"/>
          </p:cNvSpPr>
          <p:nvPr>
            <p:ph type="body" idx="20" hasCustomPrompt="1"/>
          </p:nvPr>
        </p:nvSpPr>
        <p:spPr>
          <a:xfrm>
            <a:off x="8291008" y="3922475"/>
            <a:ext cx="2123742" cy="343061"/>
          </a:xfrm>
        </p:spPr>
        <p:txBody>
          <a:bodyPr anchor="ctr">
            <a:noAutofit/>
          </a:bodyPr>
          <a:lstStyle>
            <a:lvl1pPr marL="0" indent="0" algn="ctr">
              <a:buNone/>
              <a:defRPr lang="en-US" sz="14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6" name="Text Placeholder 2">
            <a:extLst>
              <a:ext uri="{FF2B5EF4-FFF2-40B4-BE49-F238E27FC236}">
                <a16:creationId xmlns:a16="http://schemas.microsoft.com/office/drawing/2014/main" id="{A02C0876-23F7-41FA-9AC9-721097D1A3CD}"/>
              </a:ext>
            </a:extLst>
          </p:cNvPr>
          <p:cNvSpPr>
            <a:spLocks noGrp="1"/>
          </p:cNvSpPr>
          <p:nvPr>
            <p:ph type="body" idx="21" hasCustomPrompt="1"/>
          </p:nvPr>
        </p:nvSpPr>
        <p:spPr>
          <a:xfrm>
            <a:off x="1174664" y="4302065"/>
            <a:ext cx="1845511" cy="343061"/>
          </a:xfrm>
        </p:spPr>
        <p:txBody>
          <a:bodyPr anchor="t">
            <a:noAutofit/>
          </a:bodyPr>
          <a:lstStyle>
            <a:lvl1pPr marL="0" indent="0" algn="ctr">
              <a:buNone/>
              <a:defRPr lang="en-US" sz="10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7" name="Text Placeholder 2">
            <a:extLst>
              <a:ext uri="{FF2B5EF4-FFF2-40B4-BE49-F238E27FC236}">
                <a16:creationId xmlns:a16="http://schemas.microsoft.com/office/drawing/2014/main" id="{7ADEB263-F204-4A78-A5E0-7361EFE0B921}"/>
              </a:ext>
            </a:extLst>
          </p:cNvPr>
          <p:cNvSpPr>
            <a:spLocks noGrp="1"/>
          </p:cNvSpPr>
          <p:nvPr>
            <p:ph type="body" idx="22" hasCustomPrompt="1"/>
          </p:nvPr>
        </p:nvSpPr>
        <p:spPr>
          <a:xfrm>
            <a:off x="3524396" y="4316747"/>
            <a:ext cx="1855949" cy="343061"/>
          </a:xfrm>
        </p:spPr>
        <p:txBody>
          <a:bodyPr anchor="t">
            <a:noAutofit/>
          </a:bodyPr>
          <a:lstStyle>
            <a:lvl1pPr marL="0" indent="0" algn="ctr">
              <a:buNone/>
              <a:defRPr lang="en-US" sz="10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8" name="Text Placeholder 2">
            <a:extLst>
              <a:ext uri="{FF2B5EF4-FFF2-40B4-BE49-F238E27FC236}">
                <a16:creationId xmlns:a16="http://schemas.microsoft.com/office/drawing/2014/main" id="{103678F5-B025-46E2-BD45-E77861487165}"/>
              </a:ext>
            </a:extLst>
          </p:cNvPr>
          <p:cNvSpPr>
            <a:spLocks noGrp="1"/>
          </p:cNvSpPr>
          <p:nvPr>
            <p:ph type="body" idx="23" hasCustomPrompt="1"/>
          </p:nvPr>
        </p:nvSpPr>
        <p:spPr>
          <a:xfrm>
            <a:off x="6015060" y="4316747"/>
            <a:ext cx="1845511" cy="343061"/>
          </a:xfrm>
        </p:spPr>
        <p:txBody>
          <a:bodyPr anchor="t">
            <a:noAutofit/>
          </a:bodyPr>
          <a:lstStyle>
            <a:lvl1pPr marL="0" indent="0" algn="ctr">
              <a:buNone/>
              <a:defRPr lang="en-US" sz="10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9" name="Text Placeholder 2">
            <a:extLst>
              <a:ext uri="{FF2B5EF4-FFF2-40B4-BE49-F238E27FC236}">
                <a16:creationId xmlns:a16="http://schemas.microsoft.com/office/drawing/2014/main" id="{7E3F385B-4DD9-4F3C-A02B-179B9FA61292}"/>
              </a:ext>
            </a:extLst>
          </p:cNvPr>
          <p:cNvSpPr>
            <a:spLocks noGrp="1"/>
          </p:cNvSpPr>
          <p:nvPr>
            <p:ph type="body" idx="24" hasCustomPrompt="1"/>
          </p:nvPr>
        </p:nvSpPr>
        <p:spPr>
          <a:xfrm>
            <a:off x="8434941" y="4302065"/>
            <a:ext cx="1845510" cy="343061"/>
          </a:xfrm>
        </p:spPr>
        <p:txBody>
          <a:bodyPr anchor="t">
            <a:noAutofit/>
          </a:bodyPr>
          <a:lstStyle>
            <a:lvl1pPr marL="0" indent="0" algn="ctr">
              <a:buNone/>
              <a:defRPr lang="en-US" sz="10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lvl1pPr>
          </a:lstStyle>
          <a:p>
            <a:endParaRPr lang="en-US" dirty="0"/>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lvl1pPr>
          </a:lstStyle>
          <a:p>
            <a:fld id="{B5CEABB6-07DC-46E8-9B57-56EC44A396E5}" type="slidenum">
              <a:rPr lang="en-US" smtClean="0"/>
              <a:t>‹#›</a:t>
            </a:fld>
            <a:endParaRPr lang="en-US" dirty="0"/>
          </a:p>
        </p:txBody>
      </p:sp>
      <p:cxnSp>
        <p:nvCxnSpPr>
          <p:cNvPr id="10" name="Straight Connector 9">
            <a:extLst>
              <a:ext uri="{FF2B5EF4-FFF2-40B4-BE49-F238E27FC236}">
                <a16:creationId xmlns:a16="http://schemas.microsoft.com/office/drawing/2014/main" id="{4E4B72DA-52CB-4D39-A342-8857B4D959B2}"/>
              </a:ext>
              <a:ext uri="{C183D7F6-B498-43B3-948B-1728B52AA6E4}">
                <adec:decorative xmlns:adec="http://schemas.microsoft.com/office/drawing/2017/decorative" val="1"/>
              </a:ext>
            </a:extLst>
          </p:cNvPr>
          <p:cNvCxnSpPr/>
          <p:nvPr/>
        </p:nvCxnSpPr>
        <p:spPr>
          <a:xfrm flipH="1" flipV="1">
            <a:off x="7334250" y="0"/>
            <a:ext cx="4857750" cy="762000"/>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1D9BCDA-DFB7-41A4-A7C7-CEE86CEDCBE5}"/>
              </a:ext>
              <a:ext uri="{C183D7F6-B498-43B3-948B-1728B52AA6E4}">
                <adec:decorative xmlns:adec="http://schemas.microsoft.com/office/drawing/2017/decorative" val="1"/>
              </a:ext>
            </a:extLst>
          </p:cNvPr>
          <p:cNvCxnSpPr>
            <a:cxnSpLocks/>
          </p:cNvCxnSpPr>
          <p:nvPr/>
        </p:nvCxnSpPr>
        <p:spPr>
          <a:xfrm>
            <a:off x="11487150" y="0"/>
            <a:ext cx="704850" cy="1724025"/>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5" name="Title 6">
            <a:extLst>
              <a:ext uri="{FF2B5EF4-FFF2-40B4-BE49-F238E27FC236}">
                <a16:creationId xmlns:a16="http://schemas.microsoft.com/office/drawing/2014/main" id="{3A40685D-2D00-A050-DE5B-B6C239EC8814}"/>
              </a:ext>
            </a:extLst>
          </p:cNvPr>
          <p:cNvSpPr>
            <a:spLocks noGrp="1"/>
          </p:cNvSpPr>
          <p:nvPr>
            <p:ph type="title" hasCustomPrompt="1"/>
          </p:nvPr>
        </p:nvSpPr>
        <p:spPr>
          <a:xfrm>
            <a:off x="583557" y="360101"/>
            <a:ext cx="10515600" cy="641872"/>
          </a:xfrm>
        </p:spPr>
        <p:txBody>
          <a:bodyPr>
            <a:normAutofit/>
          </a:bodyPr>
          <a:lstStyle>
            <a:lvl1pPr>
              <a:defRPr lang="en-GB" sz="2400" kern="1200" dirty="0">
                <a:solidFill>
                  <a:srgbClr val="002856"/>
                </a:solidFill>
                <a:latin typeface="+mj-lt"/>
                <a:ea typeface="+mj-ea"/>
                <a:cs typeface="+mj-cs"/>
              </a:defRPr>
            </a:lvl1pPr>
          </a:lstStyle>
          <a:p>
            <a:r>
              <a:rPr lang="en-US" dirty="0"/>
              <a:t>ERP vendor selection: High-level timeline</a:t>
            </a:r>
            <a:endParaRPr lang="en-GB" dirty="0"/>
          </a:p>
        </p:txBody>
      </p:sp>
    </p:spTree>
    <p:extLst>
      <p:ext uri="{BB962C8B-B14F-4D97-AF65-F5344CB8AC3E}">
        <p14:creationId xmlns:p14="http://schemas.microsoft.com/office/powerpoint/2010/main" val="4199447401"/>
      </p:ext>
    </p:extLst>
  </p:cSld>
  <p:clrMapOvr>
    <a:masterClrMapping/>
  </p:clrMapOvr>
  <p:extLst>
    <p:ext uri="{DCECCB84-F9BA-43D5-87BE-67443E8EF086}">
      <p15:sldGuideLst xmlns:p15="http://schemas.microsoft.com/office/powerpoint/2012/main">
        <p15:guide id="2" pos="936">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Team Slide 8 Peo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spc="150" baseline="0" dirty="0">
                <a:solidFill>
                  <a:schemeClr val="bg1">
                    <a:lumMod val="75000"/>
                    <a:lumOff val="25000"/>
                  </a:schemeClr>
                </a:solidFill>
                <a:latin typeface="+mj-lt"/>
                <a:ea typeface="+mj-ea"/>
                <a:cs typeface="+mj-cs"/>
              </a:defRPr>
            </a:lvl1pPr>
          </a:lstStyle>
          <a:p>
            <a:r>
              <a:rPr lang="en-US"/>
              <a:t>CLICK TO EDIT MASTER TITLE STYLE</a:t>
            </a:r>
          </a:p>
        </p:txBody>
      </p:sp>
      <p:sp>
        <p:nvSpPr>
          <p:cNvPr id="11" name="Picture Placeholder 10">
            <a:extLst>
              <a:ext uri="{FF2B5EF4-FFF2-40B4-BE49-F238E27FC236}">
                <a16:creationId xmlns:a16="http://schemas.microsoft.com/office/drawing/2014/main" id="{B0BDE76A-30A6-4268-9656-28A484C3DCC9}"/>
              </a:ext>
            </a:extLst>
          </p:cNvPr>
          <p:cNvSpPr>
            <a:spLocks noGrp="1"/>
          </p:cNvSpPr>
          <p:nvPr>
            <p:ph type="pic" sz="quarter" idx="14"/>
          </p:nvPr>
        </p:nvSpPr>
        <p:spPr>
          <a:xfrm>
            <a:off x="1877176" y="2428875"/>
            <a:ext cx="1066800" cy="1066800"/>
          </a:xfrm>
          <a:solidFill>
            <a:schemeClr val="tx1"/>
          </a:solidFill>
        </p:spPr>
        <p:txBody>
          <a:bodyPr>
            <a:normAutofit/>
          </a:bodyPr>
          <a:lstStyle>
            <a:lvl1pPr marL="0" indent="0">
              <a:lnSpc>
                <a:spcPct val="100000"/>
              </a:lnSpc>
              <a:buNone/>
              <a:defRPr sz="900">
                <a:solidFill>
                  <a:schemeClr val="bg1">
                    <a:lumMod val="75000"/>
                    <a:lumOff val="25000"/>
                  </a:schemeClr>
                </a:solidFill>
              </a:defRPr>
            </a:lvl1pPr>
          </a:lstStyle>
          <a:p>
            <a:r>
              <a:rPr lang="en-US" dirty="0"/>
              <a:t>Click icon to add picture</a:t>
            </a:r>
          </a:p>
        </p:txBody>
      </p:sp>
      <p:sp>
        <p:nvSpPr>
          <p:cNvPr id="17" name="Picture Placeholder 10">
            <a:extLst>
              <a:ext uri="{FF2B5EF4-FFF2-40B4-BE49-F238E27FC236}">
                <a16:creationId xmlns:a16="http://schemas.microsoft.com/office/drawing/2014/main" id="{C4CA5C9C-91D5-44B1-A82A-A49732B4691A}"/>
              </a:ext>
            </a:extLst>
          </p:cNvPr>
          <p:cNvSpPr>
            <a:spLocks noGrp="1"/>
          </p:cNvSpPr>
          <p:nvPr>
            <p:ph type="pic" sz="quarter" idx="15"/>
          </p:nvPr>
        </p:nvSpPr>
        <p:spPr>
          <a:xfrm>
            <a:off x="4226270" y="2428875"/>
            <a:ext cx="1066800" cy="1066800"/>
          </a:xfrm>
          <a:solidFill>
            <a:schemeClr val="tx1"/>
          </a:solidFill>
        </p:spPr>
        <p:txBody>
          <a:bodyPr>
            <a:normAutofit/>
          </a:bodyPr>
          <a:lstStyle>
            <a:lvl1pPr marL="0" indent="0">
              <a:lnSpc>
                <a:spcPct val="100000"/>
              </a:lnSpc>
              <a:buNone/>
              <a:defRPr sz="900">
                <a:solidFill>
                  <a:schemeClr val="bg1">
                    <a:lumMod val="75000"/>
                    <a:lumOff val="25000"/>
                  </a:schemeClr>
                </a:solidFill>
              </a:defRPr>
            </a:lvl1pPr>
          </a:lstStyle>
          <a:p>
            <a:r>
              <a:rPr lang="en-US" dirty="0"/>
              <a:t>Click icon to add picture</a:t>
            </a:r>
          </a:p>
        </p:txBody>
      </p:sp>
      <p:sp>
        <p:nvSpPr>
          <p:cNvPr id="18" name="Picture Placeholder 10">
            <a:extLst>
              <a:ext uri="{FF2B5EF4-FFF2-40B4-BE49-F238E27FC236}">
                <a16:creationId xmlns:a16="http://schemas.microsoft.com/office/drawing/2014/main" id="{4EBC7D6F-397D-4C5A-AA62-F683F88531A2}"/>
              </a:ext>
            </a:extLst>
          </p:cNvPr>
          <p:cNvSpPr>
            <a:spLocks noGrp="1"/>
          </p:cNvSpPr>
          <p:nvPr>
            <p:ph type="pic" sz="quarter" idx="16"/>
          </p:nvPr>
        </p:nvSpPr>
        <p:spPr>
          <a:xfrm>
            <a:off x="6716934" y="2428875"/>
            <a:ext cx="1066800" cy="1066800"/>
          </a:xfrm>
          <a:solidFill>
            <a:schemeClr val="tx1"/>
          </a:solidFill>
        </p:spPr>
        <p:txBody>
          <a:bodyPr>
            <a:noAutofit/>
          </a:bodyPr>
          <a:lstStyle>
            <a:lvl1pPr marL="0" indent="0" algn="l">
              <a:buNone/>
              <a:defRPr sz="900">
                <a:solidFill>
                  <a:schemeClr val="bg1">
                    <a:lumMod val="75000"/>
                    <a:lumOff val="25000"/>
                  </a:schemeClr>
                </a:solidFill>
              </a:defRPr>
            </a:lvl1pPr>
            <a:lvl2pPr marL="457200" indent="0">
              <a:lnSpc>
                <a:spcPct val="100000"/>
              </a:lnSpc>
              <a:buNone/>
              <a:defRPr sz="900">
                <a:solidFill>
                  <a:schemeClr val="bg1">
                    <a:lumMod val="75000"/>
                    <a:lumOff val="25000"/>
                  </a:schemeClr>
                </a:solidFill>
              </a:defRPr>
            </a:lvl2pPr>
          </a:lstStyle>
          <a:p>
            <a:pPr lvl="0"/>
            <a:r>
              <a:rPr lang="en-US" dirty="0"/>
              <a:t>Click icon to add picture</a:t>
            </a:r>
          </a:p>
        </p:txBody>
      </p:sp>
      <p:sp>
        <p:nvSpPr>
          <p:cNvPr id="19" name="Picture Placeholder 10">
            <a:extLst>
              <a:ext uri="{FF2B5EF4-FFF2-40B4-BE49-F238E27FC236}">
                <a16:creationId xmlns:a16="http://schemas.microsoft.com/office/drawing/2014/main" id="{92E6B581-A522-4758-A9A4-8B9C7B860CF2}"/>
              </a:ext>
            </a:extLst>
          </p:cNvPr>
          <p:cNvSpPr>
            <a:spLocks noGrp="1"/>
          </p:cNvSpPr>
          <p:nvPr>
            <p:ph type="pic" sz="quarter" idx="17"/>
          </p:nvPr>
        </p:nvSpPr>
        <p:spPr>
          <a:xfrm>
            <a:off x="9136814" y="2428875"/>
            <a:ext cx="1066800" cy="1066800"/>
          </a:xfrm>
          <a:solidFill>
            <a:schemeClr val="tx1"/>
          </a:solidFill>
        </p:spPr>
        <p:txBody>
          <a:bodyPr>
            <a:normAutofit/>
          </a:bodyPr>
          <a:lstStyle>
            <a:lvl1pPr marL="0" indent="0">
              <a:lnSpc>
                <a:spcPct val="100000"/>
              </a:lnSpc>
              <a:buNone/>
              <a:defRPr sz="900">
                <a:solidFill>
                  <a:schemeClr val="bg1">
                    <a:lumMod val="75000"/>
                    <a:lumOff val="25000"/>
                  </a:schemeClr>
                </a:solidFill>
              </a:defRPr>
            </a:lvl1pPr>
          </a:lstStyle>
          <a:p>
            <a:r>
              <a:rPr lang="en-US" dirty="0"/>
              <a:t>Click icon to add picture</a:t>
            </a:r>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500168" y="3654378"/>
            <a:ext cx="1828800" cy="343061"/>
          </a:xfrm>
        </p:spPr>
        <p:txBody>
          <a:bodyPr anchor="t">
            <a:noAutofit/>
          </a:bodyPr>
          <a:lstStyle>
            <a:lvl1pPr marL="0" indent="0" algn="ctr">
              <a:buNone/>
              <a:defRPr lang="en-US" sz="1050" kern="1200" spc="150" baseline="0" dirty="0" smtClean="0">
                <a:solidFill>
                  <a:schemeClr val="bg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6" name="Text Placeholder 2">
            <a:extLst>
              <a:ext uri="{FF2B5EF4-FFF2-40B4-BE49-F238E27FC236}">
                <a16:creationId xmlns:a16="http://schemas.microsoft.com/office/drawing/2014/main" id="{A02C0876-23F7-41FA-9AC9-721097D1A3CD}"/>
              </a:ext>
            </a:extLst>
          </p:cNvPr>
          <p:cNvSpPr>
            <a:spLocks noGrp="1"/>
          </p:cNvSpPr>
          <p:nvPr>
            <p:ph type="body" idx="21" hasCustomPrompt="1"/>
          </p:nvPr>
        </p:nvSpPr>
        <p:spPr>
          <a:xfrm>
            <a:off x="1390120" y="3782039"/>
            <a:ext cx="2057400" cy="343061"/>
          </a:xfrm>
        </p:spPr>
        <p:txBody>
          <a:bodyPr anchor="ctr">
            <a:noAutofit/>
          </a:bodyPr>
          <a:lstStyle>
            <a:lvl1pPr marL="0" indent="0" algn="ctr">
              <a:buNone/>
              <a:defRPr lang="en-US" sz="900" kern="1200" spc="150" baseline="0" dirty="0" smtClean="0">
                <a:solidFill>
                  <a:schemeClr val="bg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3" name="Text Placeholder 2">
            <a:extLst>
              <a:ext uri="{FF2B5EF4-FFF2-40B4-BE49-F238E27FC236}">
                <a16:creationId xmlns:a16="http://schemas.microsoft.com/office/drawing/2014/main" id="{572D0301-10F1-41B4-BEF8-C53FA4D66214}"/>
              </a:ext>
            </a:extLst>
          </p:cNvPr>
          <p:cNvSpPr>
            <a:spLocks noGrp="1"/>
          </p:cNvSpPr>
          <p:nvPr>
            <p:ph type="body" idx="18" hasCustomPrompt="1"/>
          </p:nvPr>
        </p:nvSpPr>
        <p:spPr>
          <a:xfrm>
            <a:off x="3849262" y="3669060"/>
            <a:ext cx="1828800" cy="343061"/>
          </a:xfrm>
        </p:spPr>
        <p:txBody>
          <a:bodyPr anchor="t">
            <a:noAutofit/>
          </a:bodyPr>
          <a:lstStyle>
            <a:lvl1pPr marL="0" indent="0" algn="ctr">
              <a:buNone/>
              <a:defRPr lang="en-US" sz="1050" kern="1200" spc="150" baseline="0" dirty="0" smtClean="0">
                <a:solidFill>
                  <a:schemeClr val="bg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7" name="Text Placeholder 2">
            <a:extLst>
              <a:ext uri="{FF2B5EF4-FFF2-40B4-BE49-F238E27FC236}">
                <a16:creationId xmlns:a16="http://schemas.microsoft.com/office/drawing/2014/main" id="{7ADEB263-F204-4A78-A5E0-7361EFE0B921}"/>
              </a:ext>
            </a:extLst>
          </p:cNvPr>
          <p:cNvSpPr>
            <a:spLocks noGrp="1"/>
          </p:cNvSpPr>
          <p:nvPr>
            <p:ph type="body" idx="22" hasCustomPrompt="1"/>
          </p:nvPr>
        </p:nvSpPr>
        <p:spPr>
          <a:xfrm>
            <a:off x="3739214" y="3796721"/>
            <a:ext cx="2057400" cy="343061"/>
          </a:xfrm>
        </p:spPr>
        <p:txBody>
          <a:bodyPr anchor="ctr">
            <a:noAutofit/>
          </a:bodyPr>
          <a:lstStyle>
            <a:lvl1pPr marL="0" indent="0" algn="ctr">
              <a:buNone/>
              <a:defRPr lang="en-US" sz="900" kern="1200" spc="150" baseline="0" dirty="0" smtClean="0">
                <a:solidFill>
                  <a:schemeClr val="bg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4" name="Text Placeholder 2">
            <a:extLst>
              <a:ext uri="{FF2B5EF4-FFF2-40B4-BE49-F238E27FC236}">
                <a16:creationId xmlns:a16="http://schemas.microsoft.com/office/drawing/2014/main" id="{E767B9DE-7410-43CC-90CF-52D67EF03D48}"/>
              </a:ext>
            </a:extLst>
          </p:cNvPr>
          <p:cNvSpPr>
            <a:spLocks noGrp="1"/>
          </p:cNvSpPr>
          <p:nvPr>
            <p:ph type="body" idx="19" hasCustomPrompt="1"/>
          </p:nvPr>
        </p:nvSpPr>
        <p:spPr>
          <a:xfrm>
            <a:off x="6339926" y="3669060"/>
            <a:ext cx="1828800" cy="343061"/>
          </a:xfrm>
        </p:spPr>
        <p:txBody>
          <a:bodyPr anchor="t">
            <a:noAutofit/>
          </a:bodyPr>
          <a:lstStyle>
            <a:lvl1pPr marL="0" indent="0" algn="ctr">
              <a:buNone/>
              <a:defRPr lang="en-US" sz="1050" kern="1200" spc="150" baseline="0" dirty="0" smtClean="0">
                <a:solidFill>
                  <a:schemeClr val="bg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8" name="Text Placeholder 2">
            <a:extLst>
              <a:ext uri="{FF2B5EF4-FFF2-40B4-BE49-F238E27FC236}">
                <a16:creationId xmlns:a16="http://schemas.microsoft.com/office/drawing/2014/main" id="{103678F5-B025-46E2-BD45-E77861487165}"/>
              </a:ext>
            </a:extLst>
          </p:cNvPr>
          <p:cNvSpPr>
            <a:spLocks noGrp="1"/>
          </p:cNvSpPr>
          <p:nvPr>
            <p:ph type="body" idx="23" hasCustomPrompt="1"/>
          </p:nvPr>
        </p:nvSpPr>
        <p:spPr>
          <a:xfrm>
            <a:off x="6217963" y="3796721"/>
            <a:ext cx="2057400" cy="343061"/>
          </a:xfrm>
        </p:spPr>
        <p:txBody>
          <a:bodyPr anchor="ctr">
            <a:noAutofit/>
          </a:bodyPr>
          <a:lstStyle>
            <a:lvl1pPr marL="0" indent="0" algn="ctr">
              <a:buNone/>
              <a:defRPr lang="en-US" sz="900" kern="1200" spc="150" baseline="0" dirty="0" smtClean="0">
                <a:solidFill>
                  <a:schemeClr val="bg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5" name="Text Placeholder 2">
            <a:extLst>
              <a:ext uri="{FF2B5EF4-FFF2-40B4-BE49-F238E27FC236}">
                <a16:creationId xmlns:a16="http://schemas.microsoft.com/office/drawing/2014/main" id="{E13DFE1F-4534-4828-990E-B052F51FC65C}"/>
              </a:ext>
            </a:extLst>
          </p:cNvPr>
          <p:cNvSpPr>
            <a:spLocks noGrp="1"/>
          </p:cNvSpPr>
          <p:nvPr>
            <p:ph type="body" idx="20" hasCustomPrompt="1"/>
          </p:nvPr>
        </p:nvSpPr>
        <p:spPr>
          <a:xfrm>
            <a:off x="8759806" y="3654378"/>
            <a:ext cx="1828800" cy="343061"/>
          </a:xfrm>
        </p:spPr>
        <p:txBody>
          <a:bodyPr anchor="t">
            <a:noAutofit/>
          </a:bodyPr>
          <a:lstStyle>
            <a:lvl1pPr marL="0" indent="0" algn="ctr">
              <a:buNone/>
              <a:defRPr lang="en-US" sz="1050" kern="1200" spc="150" baseline="0" dirty="0" smtClean="0">
                <a:solidFill>
                  <a:schemeClr val="bg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9" name="Text Placeholder 2">
            <a:extLst>
              <a:ext uri="{FF2B5EF4-FFF2-40B4-BE49-F238E27FC236}">
                <a16:creationId xmlns:a16="http://schemas.microsoft.com/office/drawing/2014/main" id="{7E3F385B-4DD9-4F3C-A02B-179B9FA61292}"/>
              </a:ext>
            </a:extLst>
          </p:cNvPr>
          <p:cNvSpPr>
            <a:spLocks noGrp="1"/>
          </p:cNvSpPr>
          <p:nvPr>
            <p:ph type="body" idx="24" hasCustomPrompt="1"/>
          </p:nvPr>
        </p:nvSpPr>
        <p:spPr>
          <a:xfrm>
            <a:off x="8634432" y="3782039"/>
            <a:ext cx="2057400" cy="343061"/>
          </a:xfrm>
        </p:spPr>
        <p:txBody>
          <a:bodyPr anchor="ctr">
            <a:noAutofit/>
          </a:bodyPr>
          <a:lstStyle>
            <a:lvl1pPr marL="0" indent="0" algn="ctr">
              <a:buNone/>
              <a:defRPr lang="en-US" sz="900" kern="1200" spc="150" baseline="0" dirty="0" smtClean="0">
                <a:solidFill>
                  <a:schemeClr val="bg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55" name="Picture Placeholder 10">
            <a:extLst>
              <a:ext uri="{FF2B5EF4-FFF2-40B4-BE49-F238E27FC236}">
                <a16:creationId xmlns:a16="http://schemas.microsoft.com/office/drawing/2014/main" id="{1EBAEB1D-A7F9-4F90-B642-4277D3802BAB}"/>
              </a:ext>
            </a:extLst>
          </p:cNvPr>
          <p:cNvSpPr>
            <a:spLocks noGrp="1"/>
          </p:cNvSpPr>
          <p:nvPr>
            <p:ph type="pic" sz="quarter" idx="26"/>
          </p:nvPr>
        </p:nvSpPr>
        <p:spPr>
          <a:xfrm>
            <a:off x="1877176" y="4287711"/>
            <a:ext cx="1066800" cy="1066800"/>
          </a:xfrm>
          <a:solidFill>
            <a:schemeClr val="tx1"/>
          </a:solidFill>
        </p:spPr>
        <p:txBody>
          <a:bodyPr>
            <a:normAutofit/>
          </a:bodyPr>
          <a:lstStyle>
            <a:lvl1pPr marL="0" indent="0">
              <a:lnSpc>
                <a:spcPct val="100000"/>
              </a:lnSpc>
              <a:buNone/>
              <a:defRPr sz="900">
                <a:solidFill>
                  <a:schemeClr val="bg1">
                    <a:lumMod val="75000"/>
                    <a:lumOff val="25000"/>
                  </a:schemeClr>
                </a:solidFill>
              </a:defRPr>
            </a:lvl1pPr>
          </a:lstStyle>
          <a:p>
            <a:r>
              <a:rPr lang="en-US" dirty="0"/>
              <a:t>Click icon to add picture</a:t>
            </a:r>
          </a:p>
        </p:txBody>
      </p:sp>
      <p:sp>
        <p:nvSpPr>
          <p:cNvPr id="56" name="Picture Placeholder 10">
            <a:extLst>
              <a:ext uri="{FF2B5EF4-FFF2-40B4-BE49-F238E27FC236}">
                <a16:creationId xmlns:a16="http://schemas.microsoft.com/office/drawing/2014/main" id="{9461A69E-14C8-4325-89AF-D4257C1C05BA}"/>
              </a:ext>
            </a:extLst>
          </p:cNvPr>
          <p:cNvSpPr>
            <a:spLocks noGrp="1"/>
          </p:cNvSpPr>
          <p:nvPr>
            <p:ph type="pic" sz="quarter" idx="27"/>
          </p:nvPr>
        </p:nvSpPr>
        <p:spPr>
          <a:xfrm>
            <a:off x="4226270" y="4287711"/>
            <a:ext cx="1066800" cy="1066800"/>
          </a:xfrm>
          <a:solidFill>
            <a:schemeClr val="tx1"/>
          </a:solidFill>
        </p:spPr>
        <p:txBody>
          <a:bodyPr>
            <a:normAutofit/>
          </a:bodyPr>
          <a:lstStyle>
            <a:lvl1pPr marL="0" indent="0">
              <a:lnSpc>
                <a:spcPct val="100000"/>
              </a:lnSpc>
              <a:buNone/>
              <a:defRPr sz="900">
                <a:solidFill>
                  <a:schemeClr val="bg1">
                    <a:lumMod val="75000"/>
                    <a:lumOff val="25000"/>
                  </a:schemeClr>
                </a:solidFill>
              </a:defRPr>
            </a:lvl1pPr>
          </a:lstStyle>
          <a:p>
            <a:r>
              <a:rPr lang="en-US" dirty="0"/>
              <a:t>Click icon to add picture</a:t>
            </a:r>
          </a:p>
        </p:txBody>
      </p:sp>
      <p:sp>
        <p:nvSpPr>
          <p:cNvPr id="57" name="Picture Placeholder 10">
            <a:extLst>
              <a:ext uri="{FF2B5EF4-FFF2-40B4-BE49-F238E27FC236}">
                <a16:creationId xmlns:a16="http://schemas.microsoft.com/office/drawing/2014/main" id="{0FB38616-82FB-4DAD-A82E-3777ACB41148}"/>
              </a:ext>
            </a:extLst>
          </p:cNvPr>
          <p:cNvSpPr>
            <a:spLocks noGrp="1"/>
          </p:cNvSpPr>
          <p:nvPr>
            <p:ph type="pic" sz="quarter" idx="28"/>
          </p:nvPr>
        </p:nvSpPr>
        <p:spPr>
          <a:xfrm>
            <a:off x="6716934" y="4287711"/>
            <a:ext cx="1066800" cy="1066800"/>
          </a:xfrm>
          <a:solidFill>
            <a:schemeClr val="tx1"/>
          </a:solidFill>
        </p:spPr>
        <p:txBody>
          <a:bodyPr>
            <a:normAutofit/>
          </a:bodyPr>
          <a:lstStyle>
            <a:lvl1pPr marL="0" indent="0">
              <a:buNone/>
              <a:defRPr sz="900">
                <a:solidFill>
                  <a:schemeClr val="bg1">
                    <a:lumMod val="75000"/>
                    <a:lumOff val="25000"/>
                  </a:schemeClr>
                </a:solidFill>
              </a:defRPr>
            </a:lvl1pPr>
            <a:lvl2pPr marL="457200" indent="0">
              <a:lnSpc>
                <a:spcPct val="100000"/>
              </a:lnSpc>
              <a:buNone/>
              <a:defRPr sz="900">
                <a:solidFill>
                  <a:schemeClr val="bg1">
                    <a:lumMod val="75000"/>
                    <a:lumOff val="25000"/>
                  </a:schemeClr>
                </a:solidFill>
              </a:defRPr>
            </a:lvl2pPr>
          </a:lstStyle>
          <a:p>
            <a:pPr lvl="0"/>
            <a:r>
              <a:rPr lang="en-US" dirty="0"/>
              <a:t>Click icon to add picture</a:t>
            </a:r>
          </a:p>
        </p:txBody>
      </p:sp>
      <p:sp>
        <p:nvSpPr>
          <p:cNvPr id="58" name="Picture Placeholder 10">
            <a:extLst>
              <a:ext uri="{FF2B5EF4-FFF2-40B4-BE49-F238E27FC236}">
                <a16:creationId xmlns:a16="http://schemas.microsoft.com/office/drawing/2014/main" id="{622ED9F4-EB9B-4588-8501-BFECB846EE73}"/>
              </a:ext>
            </a:extLst>
          </p:cNvPr>
          <p:cNvSpPr>
            <a:spLocks noGrp="1"/>
          </p:cNvSpPr>
          <p:nvPr>
            <p:ph type="pic" sz="quarter" idx="29"/>
          </p:nvPr>
        </p:nvSpPr>
        <p:spPr>
          <a:xfrm>
            <a:off x="9136814" y="4287711"/>
            <a:ext cx="1066800" cy="1066800"/>
          </a:xfrm>
          <a:solidFill>
            <a:schemeClr val="tx1"/>
          </a:solidFill>
        </p:spPr>
        <p:txBody>
          <a:bodyPr>
            <a:normAutofit/>
          </a:bodyPr>
          <a:lstStyle>
            <a:lvl1pPr marL="0" indent="0">
              <a:lnSpc>
                <a:spcPct val="100000"/>
              </a:lnSpc>
              <a:buNone/>
              <a:defRPr sz="900">
                <a:solidFill>
                  <a:schemeClr val="bg1">
                    <a:lumMod val="75000"/>
                    <a:lumOff val="25000"/>
                  </a:schemeClr>
                </a:solidFill>
              </a:defRPr>
            </a:lvl1pPr>
          </a:lstStyle>
          <a:p>
            <a:r>
              <a:rPr lang="en-US" dirty="0"/>
              <a:t>Click icon to add picture</a:t>
            </a:r>
          </a:p>
        </p:txBody>
      </p:sp>
      <p:sp>
        <p:nvSpPr>
          <p:cNvPr id="54" name="Text Placeholder 2">
            <a:extLst>
              <a:ext uri="{FF2B5EF4-FFF2-40B4-BE49-F238E27FC236}">
                <a16:creationId xmlns:a16="http://schemas.microsoft.com/office/drawing/2014/main" id="{22930C5B-603C-494E-A467-8B394D01D406}"/>
              </a:ext>
            </a:extLst>
          </p:cNvPr>
          <p:cNvSpPr>
            <a:spLocks noGrp="1"/>
          </p:cNvSpPr>
          <p:nvPr>
            <p:ph type="body" idx="25" hasCustomPrompt="1"/>
          </p:nvPr>
        </p:nvSpPr>
        <p:spPr>
          <a:xfrm>
            <a:off x="1500168" y="5513214"/>
            <a:ext cx="1828800" cy="343061"/>
          </a:xfrm>
        </p:spPr>
        <p:txBody>
          <a:bodyPr anchor="t">
            <a:noAutofit/>
          </a:bodyPr>
          <a:lstStyle>
            <a:lvl1pPr marL="0" indent="0" algn="ctr">
              <a:buNone/>
              <a:defRPr lang="en-US" sz="1050" kern="1200" spc="150" baseline="0" dirty="0" smtClean="0">
                <a:solidFill>
                  <a:schemeClr val="bg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2" name="Text Placeholder 2">
            <a:extLst>
              <a:ext uri="{FF2B5EF4-FFF2-40B4-BE49-F238E27FC236}">
                <a16:creationId xmlns:a16="http://schemas.microsoft.com/office/drawing/2014/main" id="{540C455F-A23B-493F-B95E-AB485D91DA6A}"/>
              </a:ext>
            </a:extLst>
          </p:cNvPr>
          <p:cNvSpPr>
            <a:spLocks noGrp="1"/>
          </p:cNvSpPr>
          <p:nvPr>
            <p:ph type="body" idx="33" hasCustomPrompt="1"/>
          </p:nvPr>
        </p:nvSpPr>
        <p:spPr>
          <a:xfrm>
            <a:off x="1390120" y="5640875"/>
            <a:ext cx="2057400" cy="343061"/>
          </a:xfrm>
        </p:spPr>
        <p:txBody>
          <a:bodyPr anchor="ctr">
            <a:noAutofit/>
          </a:bodyPr>
          <a:lstStyle>
            <a:lvl1pPr marL="0" indent="0" algn="ctr">
              <a:buNone/>
              <a:defRPr lang="en-US" sz="900" kern="1200" spc="150" baseline="0" dirty="0" smtClean="0">
                <a:solidFill>
                  <a:schemeClr val="bg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59" name="Text Placeholder 2">
            <a:extLst>
              <a:ext uri="{FF2B5EF4-FFF2-40B4-BE49-F238E27FC236}">
                <a16:creationId xmlns:a16="http://schemas.microsoft.com/office/drawing/2014/main" id="{6D1C374C-DAF7-40EF-B279-4EC7A2AFE6A2}"/>
              </a:ext>
            </a:extLst>
          </p:cNvPr>
          <p:cNvSpPr>
            <a:spLocks noGrp="1"/>
          </p:cNvSpPr>
          <p:nvPr>
            <p:ph type="body" idx="30" hasCustomPrompt="1"/>
          </p:nvPr>
        </p:nvSpPr>
        <p:spPr>
          <a:xfrm>
            <a:off x="3849262" y="5527896"/>
            <a:ext cx="1828800" cy="343061"/>
          </a:xfrm>
        </p:spPr>
        <p:txBody>
          <a:bodyPr anchor="t">
            <a:noAutofit/>
          </a:bodyPr>
          <a:lstStyle>
            <a:lvl1pPr marL="0" indent="0" algn="ctr">
              <a:buNone/>
              <a:defRPr lang="en-US" sz="1050" kern="1200" spc="150" baseline="0" dirty="0" smtClean="0">
                <a:solidFill>
                  <a:schemeClr val="bg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3" name="Text Placeholder 2">
            <a:extLst>
              <a:ext uri="{FF2B5EF4-FFF2-40B4-BE49-F238E27FC236}">
                <a16:creationId xmlns:a16="http://schemas.microsoft.com/office/drawing/2014/main" id="{421FF438-E4E8-4643-BCB3-4A1C12429042}"/>
              </a:ext>
            </a:extLst>
          </p:cNvPr>
          <p:cNvSpPr>
            <a:spLocks noGrp="1"/>
          </p:cNvSpPr>
          <p:nvPr>
            <p:ph type="body" idx="34" hasCustomPrompt="1"/>
          </p:nvPr>
        </p:nvSpPr>
        <p:spPr>
          <a:xfrm>
            <a:off x="3739214" y="5655557"/>
            <a:ext cx="2057400" cy="343061"/>
          </a:xfrm>
        </p:spPr>
        <p:txBody>
          <a:bodyPr anchor="ctr">
            <a:noAutofit/>
          </a:bodyPr>
          <a:lstStyle>
            <a:lvl1pPr marL="0" indent="0" algn="ctr">
              <a:buNone/>
              <a:defRPr lang="en-US" sz="900" kern="1200" spc="150" baseline="0" dirty="0" smtClean="0">
                <a:solidFill>
                  <a:schemeClr val="bg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0" name="Text Placeholder 2">
            <a:extLst>
              <a:ext uri="{FF2B5EF4-FFF2-40B4-BE49-F238E27FC236}">
                <a16:creationId xmlns:a16="http://schemas.microsoft.com/office/drawing/2014/main" id="{D4FEDD19-A7BA-45BB-93A0-F1E896C9F26D}"/>
              </a:ext>
            </a:extLst>
          </p:cNvPr>
          <p:cNvSpPr>
            <a:spLocks noGrp="1"/>
          </p:cNvSpPr>
          <p:nvPr>
            <p:ph type="body" idx="31" hasCustomPrompt="1"/>
          </p:nvPr>
        </p:nvSpPr>
        <p:spPr>
          <a:xfrm>
            <a:off x="6339926" y="5527896"/>
            <a:ext cx="1828800" cy="343061"/>
          </a:xfrm>
        </p:spPr>
        <p:txBody>
          <a:bodyPr anchor="t">
            <a:noAutofit/>
          </a:bodyPr>
          <a:lstStyle>
            <a:lvl1pPr marL="0" indent="0" algn="ctr">
              <a:buNone/>
              <a:defRPr lang="en-US" sz="1050" kern="1200" spc="150" baseline="0" dirty="0" smtClean="0">
                <a:solidFill>
                  <a:schemeClr val="bg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4" name="Text Placeholder 2">
            <a:extLst>
              <a:ext uri="{FF2B5EF4-FFF2-40B4-BE49-F238E27FC236}">
                <a16:creationId xmlns:a16="http://schemas.microsoft.com/office/drawing/2014/main" id="{A12F0175-7AEE-46B1-9590-D4A427680DC7}"/>
              </a:ext>
            </a:extLst>
          </p:cNvPr>
          <p:cNvSpPr>
            <a:spLocks noGrp="1"/>
          </p:cNvSpPr>
          <p:nvPr>
            <p:ph type="body" idx="35" hasCustomPrompt="1"/>
          </p:nvPr>
        </p:nvSpPr>
        <p:spPr>
          <a:xfrm>
            <a:off x="6229878" y="5655557"/>
            <a:ext cx="2057400" cy="343061"/>
          </a:xfrm>
        </p:spPr>
        <p:txBody>
          <a:bodyPr anchor="ctr">
            <a:noAutofit/>
          </a:bodyPr>
          <a:lstStyle>
            <a:lvl1pPr marL="0" indent="0" algn="ctr">
              <a:buNone/>
              <a:defRPr lang="en-US" sz="900" kern="1200" spc="150" baseline="0" dirty="0" smtClean="0">
                <a:solidFill>
                  <a:schemeClr val="bg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1" name="Text Placeholder 2">
            <a:extLst>
              <a:ext uri="{FF2B5EF4-FFF2-40B4-BE49-F238E27FC236}">
                <a16:creationId xmlns:a16="http://schemas.microsoft.com/office/drawing/2014/main" id="{5026D39F-46AB-4680-9A52-F367344A3531}"/>
              </a:ext>
            </a:extLst>
          </p:cNvPr>
          <p:cNvSpPr>
            <a:spLocks noGrp="1"/>
          </p:cNvSpPr>
          <p:nvPr>
            <p:ph type="body" idx="32" hasCustomPrompt="1"/>
          </p:nvPr>
        </p:nvSpPr>
        <p:spPr>
          <a:xfrm>
            <a:off x="8759806" y="5513214"/>
            <a:ext cx="1828800" cy="343061"/>
          </a:xfrm>
        </p:spPr>
        <p:txBody>
          <a:bodyPr anchor="t">
            <a:noAutofit/>
          </a:bodyPr>
          <a:lstStyle>
            <a:lvl1pPr marL="0" indent="0" algn="ctr">
              <a:buNone/>
              <a:defRPr lang="en-US" sz="1050" kern="1200" spc="150" baseline="0" dirty="0" smtClean="0">
                <a:solidFill>
                  <a:schemeClr val="bg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5" name="Text Placeholder 2">
            <a:extLst>
              <a:ext uri="{FF2B5EF4-FFF2-40B4-BE49-F238E27FC236}">
                <a16:creationId xmlns:a16="http://schemas.microsoft.com/office/drawing/2014/main" id="{04E11FE2-6320-4E8C-A5B3-8104AF329ADA}"/>
              </a:ext>
            </a:extLst>
          </p:cNvPr>
          <p:cNvSpPr>
            <a:spLocks noGrp="1"/>
          </p:cNvSpPr>
          <p:nvPr>
            <p:ph type="body" idx="36" hasCustomPrompt="1"/>
          </p:nvPr>
        </p:nvSpPr>
        <p:spPr>
          <a:xfrm>
            <a:off x="8634432" y="5640875"/>
            <a:ext cx="2057400" cy="343061"/>
          </a:xfrm>
        </p:spPr>
        <p:txBody>
          <a:bodyPr anchor="ctr">
            <a:noAutofit/>
          </a:bodyPr>
          <a:lstStyle>
            <a:lvl1pPr marL="0" indent="0" algn="ctr">
              <a:buNone/>
              <a:defRPr lang="en-US" sz="900" kern="1200" spc="150" baseline="0" dirty="0" smtClean="0">
                <a:solidFill>
                  <a:schemeClr val="bg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solidFill>
                  <a:srgbClr val="898989"/>
                </a:solidFill>
              </a:defRPr>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solidFill>
                  <a:srgbClr val="898989"/>
                </a:solidFill>
              </a:defRPr>
            </a:lvl1pPr>
          </a:lstStyle>
          <a:p>
            <a:endParaRPr lang="en-US" dirty="0"/>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solidFill>
                  <a:srgbClr val="898989"/>
                </a:solidFill>
              </a:defRPr>
            </a:lvl1pPr>
          </a:lstStyle>
          <a:p>
            <a:fld id="{B5CEABB6-07DC-46E8-9B57-56EC44A396E5}" type="slidenum">
              <a:rPr lang="en-US" smtClean="0"/>
              <a:t>‹#›</a:t>
            </a:fld>
            <a:endParaRPr lang="en-US" dirty="0"/>
          </a:p>
        </p:txBody>
      </p:sp>
      <p:pic>
        <p:nvPicPr>
          <p:cNvPr id="13" name="Graphic 12">
            <a:extLst>
              <a:ext uri="{FF2B5EF4-FFF2-40B4-BE49-F238E27FC236}">
                <a16:creationId xmlns:a16="http://schemas.microsoft.com/office/drawing/2014/main" id="{B0DFD584-E5CF-41EF-B51E-679CE22DDF93}"/>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473953"/>
            <a:ext cx="2057400" cy="1647825"/>
          </a:xfrm>
          <a:prstGeom prst="rect">
            <a:avLst/>
          </a:prstGeom>
        </p:spPr>
      </p:pic>
      <p:pic>
        <p:nvPicPr>
          <p:cNvPr id="14" name="Graphic 13">
            <a:extLst>
              <a:ext uri="{FF2B5EF4-FFF2-40B4-BE49-F238E27FC236}">
                <a16:creationId xmlns:a16="http://schemas.microsoft.com/office/drawing/2014/main" id="{E5C02DDF-25A6-42C7-9525-F279CE2095C0}"/>
              </a:ext>
              <a:ext uri="{C183D7F6-B498-43B3-948B-1728B52AA6E4}">
                <adec:decorative xmlns:adec="http://schemas.microsoft.com/office/drawing/2017/decorative" val="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049000" y="5180889"/>
            <a:ext cx="1143000" cy="914400"/>
          </a:xfrm>
          <a:prstGeom prst="rect">
            <a:avLst/>
          </a:prstGeom>
        </p:spPr>
      </p:pic>
    </p:spTree>
    <p:extLst>
      <p:ext uri="{BB962C8B-B14F-4D97-AF65-F5344CB8AC3E}">
        <p14:creationId xmlns:p14="http://schemas.microsoft.com/office/powerpoint/2010/main" val="10984358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3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spc="150" baseline="0" dirty="0">
                <a:solidFill>
                  <a:schemeClr val="tx1">
                    <a:lumMod val="75000"/>
                    <a:lumOff val="25000"/>
                  </a:schemeClr>
                </a:solidFill>
                <a:latin typeface="+mj-lt"/>
                <a:ea typeface="+mj-ea"/>
                <a:cs typeface="+mj-cs"/>
              </a:defRPr>
            </a:lvl1pPr>
          </a:lstStyle>
          <a:p>
            <a:r>
              <a:rPr lang="en-US"/>
              <a:t>CLICK TO EDIT MASTER TITLE STYLE</a:t>
            </a:r>
          </a:p>
        </p:txBody>
      </p:sp>
      <p:sp>
        <p:nvSpPr>
          <p:cNvPr id="11" name="Content Placeholder 10">
            <a:extLst>
              <a:ext uri="{FF2B5EF4-FFF2-40B4-BE49-F238E27FC236}">
                <a16:creationId xmlns:a16="http://schemas.microsoft.com/office/drawing/2014/main" id="{ADC2540D-94C4-405B-8607-0CEDD6F54B9C}"/>
              </a:ext>
            </a:extLst>
          </p:cNvPr>
          <p:cNvSpPr>
            <a:spLocks noGrp="1"/>
          </p:cNvSpPr>
          <p:nvPr>
            <p:ph sz="quarter" idx="21" hasCustomPrompt="1"/>
          </p:nvPr>
        </p:nvSpPr>
        <p:spPr>
          <a:xfrm>
            <a:off x="1075447" y="2370670"/>
            <a:ext cx="1856232" cy="1664208"/>
          </a:xfrm>
        </p:spPr>
        <p:txBody>
          <a:bodyPr>
            <a:noAutofit/>
          </a:bodyPr>
          <a:lstStyle>
            <a:lvl1pPr marL="0" indent="0" algn="ctr">
              <a:buNone/>
              <a:defRPr sz="1400"/>
            </a:lvl1pPr>
            <a:lvl2pPr marL="457200" indent="0">
              <a:buNone/>
              <a:defRPr sz="1200"/>
            </a:lvl2pPr>
            <a:lvl3pPr marL="914400" indent="0">
              <a:buNone/>
              <a:defRPr sz="1100"/>
            </a:lvl3pPr>
            <a:lvl4pPr marL="1371600" indent="0">
              <a:buNone/>
              <a:defRPr sz="1050"/>
            </a:lvl4pPr>
            <a:lvl5pPr marL="1828800" indent="0">
              <a:buNone/>
              <a:defRPr sz="1050"/>
            </a:lvl5pPr>
          </a:lstStyle>
          <a:p>
            <a:pPr lvl="0"/>
            <a:r>
              <a:rPr lang="en-US" dirty="0"/>
              <a:t>Click to add content</a:t>
            </a:r>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838200" y="3788813"/>
            <a:ext cx="2330726" cy="804859"/>
          </a:xfrm>
        </p:spPr>
        <p:txBody>
          <a:bodyPr lIns="0" rIns="0" anchor="b">
            <a:noAutofit/>
          </a:bodyPr>
          <a:lstStyle>
            <a:lvl1pPr marL="0" indent="0" algn="ctr">
              <a:buNone/>
              <a:defRPr lang="en-US" sz="32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a:t>
            </a:r>
          </a:p>
        </p:txBody>
      </p:sp>
      <p:sp>
        <p:nvSpPr>
          <p:cNvPr id="17" name="Text Placeholder 2">
            <a:extLst>
              <a:ext uri="{FF2B5EF4-FFF2-40B4-BE49-F238E27FC236}">
                <a16:creationId xmlns:a16="http://schemas.microsoft.com/office/drawing/2014/main" id="{E43D2F47-FAF2-42C2-967D-251DD4B940D7}"/>
              </a:ext>
            </a:extLst>
          </p:cNvPr>
          <p:cNvSpPr>
            <a:spLocks noGrp="1"/>
          </p:cNvSpPr>
          <p:nvPr>
            <p:ph type="body" idx="17" hasCustomPrompt="1"/>
          </p:nvPr>
        </p:nvSpPr>
        <p:spPr>
          <a:xfrm>
            <a:off x="838200" y="4464810"/>
            <a:ext cx="2330726" cy="438505"/>
          </a:xfrm>
        </p:spPr>
        <p:txBody>
          <a:bodyPr lIns="0" rIns="0" anchor="b">
            <a:noAutofit/>
          </a:bodyPr>
          <a:lstStyle>
            <a:lvl1pPr marL="0" indent="0" algn="ctr">
              <a:buNone/>
              <a:defRPr lang="en-US" sz="14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4" name="Content Placeholder 3">
            <a:extLst>
              <a:ext uri="{FF2B5EF4-FFF2-40B4-BE49-F238E27FC236}">
                <a16:creationId xmlns:a16="http://schemas.microsoft.com/office/drawing/2014/main" id="{AC9B20CF-6B91-4562-B799-0ABDAEBC0D2A}"/>
              </a:ext>
            </a:extLst>
          </p:cNvPr>
          <p:cNvSpPr>
            <a:spLocks noGrp="1"/>
          </p:cNvSpPr>
          <p:nvPr>
            <p:ph sz="half" idx="2"/>
          </p:nvPr>
        </p:nvSpPr>
        <p:spPr>
          <a:xfrm>
            <a:off x="838200" y="5120722"/>
            <a:ext cx="2330726" cy="853167"/>
          </a:xfrm>
        </p:spPr>
        <p:txBody>
          <a:bodyPr lIns="0" rIns="0">
            <a:normAutofit/>
          </a:bodyPr>
          <a:lstStyle>
            <a:lvl1pPr marL="0" indent="0" algn="ctr">
              <a:lnSpc>
                <a:spcPct val="100000"/>
              </a:lnSpc>
              <a:buNone/>
              <a:defRPr sz="1400" spc="50" baseline="0">
                <a:solidFill>
                  <a:schemeClr val="tx1">
                    <a:lumMod val="75000"/>
                    <a:lumOff val="25000"/>
                  </a:schemeClr>
                </a:solidFill>
              </a:defRPr>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p:txBody>
      </p:sp>
      <p:sp>
        <p:nvSpPr>
          <p:cNvPr id="24" name="Content Placeholder 10">
            <a:extLst>
              <a:ext uri="{FF2B5EF4-FFF2-40B4-BE49-F238E27FC236}">
                <a16:creationId xmlns:a16="http://schemas.microsoft.com/office/drawing/2014/main" id="{11C6EC54-ADFA-4CFF-9E9B-DC7E96C854C2}"/>
              </a:ext>
            </a:extLst>
          </p:cNvPr>
          <p:cNvSpPr>
            <a:spLocks noGrp="1"/>
          </p:cNvSpPr>
          <p:nvPr>
            <p:ph sz="quarter" idx="22" hasCustomPrompt="1"/>
          </p:nvPr>
        </p:nvSpPr>
        <p:spPr>
          <a:xfrm>
            <a:off x="3805651" y="2370670"/>
            <a:ext cx="1856232" cy="1664208"/>
          </a:xfrm>
        </p:spPr>
        <p:txBody>
          <a:bodyPr>
            <a:noAutofit/>
          </a:bodyPr>
          <a:lstStyle>
            <a:lvl1pPr marL="0" indent="0" algn="ctr">
              <a:buNone/>
              <a:defRPr sz="1400"/>
            </a:lvl1pPr>
            <a:lvl2pPr marL="457200" indent="0">
              <a:buNone/>
              <a:defRPr sz="1200"/>
            </a:lvl2pPr>
            <a:lvl3pPr marL="914400" indent="0">
              <a:buNone/>
              <a:defRPr sz="1100"/>
            </a:lvl3pPr>
            <a:lvl4pPr marL="1371600" indent="0">
              <a:buNone/>
              <a:defRPr sz="1050"/>
            </a:lvl4pPr>
            <a:lvl5pPr marL="1828800" indent="0">
              <a:buNone/>
              <a:defRPr sz="1050"/>
            </a:lvl5pPr>
          </a:lstStyle>
          <a:p>
            <a:pPr lvl="0"/>
            <a:r>
              <a:rPr lang="en-US" dirty="0"/>
              <a:t>Click to add content</a:t>
            </a:r>
          </a:p>
        </p:txBody>
      </p:sp>
      <p:sp>
        <p:nvSpPr>
          <p:cNvPr id="5" name="Text Placeholder 4">
            <a:extLst>
              <a:ext uri="{FF2B5EF4-FFF2-40B4-BE49-F238E27FC236}">
                <a16:creationId xmlns:a16="http://schemas.microsoft.com/office/drawing/2014/main" id="{B374FC39-67F6-42EA-BCD1-F69AE2F0F22D}"/>
              </a:ext>
            </a:extLst>
          </p:cNvPr>
          <p:cNvSpPr>
            <a:spLocks noGrp="1"/>
          </p:cNvSpPr>
          <p:nvPr>
            <p:ph type="body" sz="quarter" idx="3" hasCustomPrompt="1"/>
          </p:nvPr>
        </p:nvSpPr>
        <p:spPr>
          <a:xfrm>
            <a:off x="3562665" y="3788813"/>
            <a:ext cx="2342205" cy="804859"/>
          </a:xfrm>
        </p:spPr>
        <p:txBody>
          <a:bodyPr lIns="0" rIns="0" anchor="b">
            <a:noAutofit/>
          </a:bodyPr>
          <a:lstStyle>
            <a:lvl1pPr marL="0" indent="0" algn="ctr">
              <a:buNone/>
              <a:defRPr lang="en-US" sz="32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a:t>
            </a:r>
          </a:p>
        </p:txBody>
      </p:sp>
      <p:sp>
        <p:nvSpPr>
          <p:cNvPr id="18" name="Text Placeholder 4">
            <a:extLst>
              <a:ext uri="{FF2B5EF4-FFF2-40B4-BE49-F238E27FC236}">
                <a16:creationId xmlns:a16="http://schemas.microsoft.com/office/drawing/2014/main" id="{3322C250-87FC-4F14-A42C-FFDA120D0D64}"/>
              </a:ext>
            </a:extLst>
          </p:cNvPr>
          <p:cNvSpPr>
            <a:spLocks noGrp="1"/>
          </p:cNvSpPr>
          <p:nvPr>
            <p:ph type="body" sz="quarter" idx="18" hasCustomPrompt="1"/>
          </p:nvPr>
        </p:nvSpPr>
        <p:spPr>
          <a:xfrm>
            <a:off x="3562665" y="4464810"/>
            <a:ext cx="2342205" cy="438505"/>
          </a:xfrm>
        </p:spPr>
        <p:txBody>
          <a:bodyPr lIns="0" rIns="0" anchor="b">
            <a:noAutofit/>
          </a:bodyPr>
          <a:lstStyle>
            <a:lvl1pPr marL="0" indent="0" algn="ctr">
              <a:buNone/>
              <a:defRPr lang="en-US" sz="14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CLICK TO EDIT</a:t>
            </a:r>
          </a:p>
        </p:txBody>
      </p:sp>
      <p:sp>
        <p:nvSpPr>
          <p:cNvPr id="6" name="Content Placeholder 5">
            <a:extLst>
              <a:ext uri="{FF2B5EF4-FFF2-40B4-BE49-F238E27FC236}">
                <a16:creationId xmlns:a16="http://schemas.microsoft.com/office/drawing/2014/main" id="{B36EE64B-44BF-4634-97BC-5ED74C6DF280}"/>
              </a:ext>
            </a:extLst>
          </p:cNvPr>
          <p:cNvSpPr>
            <a:spLocks noGrp="1"/>
          </p:cNvSpPr>
          <p:nvPr>
            <p:ph sz="quarter" idx="4"/>
          </p:nvPr>
        </p:nvSpPr>
        <p:spPr>
          <a:xfrm>
            <a:off x="3562665" y="5120722"/>
            <a:ext cx="2342205" cy="853167"/>
          </a:xfrm>
        </p:spPr>
        <p:txBody>
          <a:bodyPr lIns="0" rIns="0">
            <a:normAutofit/>
          </a:bodyPr>
          <a:lstStyle>
            <a:lvl1pPr marL="0" indent="0" algn="ctr">
              <a:lnSpc>
                <a:spcPct val="100000"/>
              </a:lnSpc>
              <a:buNone/>
              <a:defRPr sz="1400" spc="50" baseline="0">
                <a:solidFill>
                  <a:schemeClr val="tx1">
                    <a:lumMod val="75000"/>
                    <a:lumOff val="25000"/>
                  </a:schemeClr>
                </a:solidFill>
              </a:defRPr>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p:txBody>
      </p:sp>
      <p:sp>
        <p:nvSpPr>
          <p:cNvPr id="25" name="Content Placeholder 10">
            <a:extLst>
              <a:ext uri="{FF2B5EF4-FFF2-40B4-BE49-F238E27FC236}">
                <a16:creationId xmlns:a16="http://schemas.microsoft.com/office/drawing/2014/main" id="{1B6DD41C-FCE2-4AC6-A235-2FF1B905DAAD}"/>
              </a:ext>
            </a:extLst>
          </p:cNvPr>
          <p:cNvSpPr>
            <a:spLocks noGrp="1"/>
          </p:cNvSpPr>
          <p:nvPr>
            <p:ph sz="quarter" idx="23" hasCustomPrompt="1"/>
          </p:nvPr>
        </p:nvSpPr>
        <p:spPr>
          <a:xfrm>
            <a:off x="6530117" y="2370670"/>
            <a:ext cx="1856232" cy="1664208"/>
          </a:xfrm>
        </p:spPr>
        <p:txBody>
          <a:bodyPr>
            <a:noAutofit/>
          </a:bodyPr>
          <a:lstStyle>
            <a:lvl1pPr marL="0" indent="0" algn="ctr">
              <a:buNone/>
              <a:defRPr sz="1400"/>
            </a:lvl1pPr>
            <a:lvl2pPr marL="457200" indent="0">
              <a:buNone/>
              <a:defRPr sz="1200"/>
            </a:lvl2pPr>
            <a:lvl3pPr marL="914400" indent="0">
              <a:buNone/>
              <a:defRPr sz="1100"/>
            </a:lvl3pPr>
            <a:lvl4pPr marL="1371600" indent="0">
              <a:buNone/>
              <a:defRPr sz="1050"/>
            </a:lvl4pPr>
            <a:lvl5pPr marL="1828800" indent="0">
              <a:buNone/>
              <a:defRPr sz="1050"/>
            </a:lvl5pPr>
          </a:lstStyle>
          <a:p>
            <a:pPr lvl="0"/>
            <a:r>
              <a:rPr lang="en-US" dirty="0"/>
              <a:t>Click to add content</a:t>
            </a:r>
          </a:p>
        </p:txBody>
      </p:sp>
      <p:sp>
        <p:nvSpPr>
          <p:cNvPr id="21" name="Text Placeholder 2">
            <a:extLst>
              <a:ext uri="{FF2B5EF4-FFF2-40B4-BE49-F238E27FC236}">
                <a16:creationId xmlns:a16="http://schemas.microsoft.com/office/drawing/2014/main" id="{1F60A771-8BBC-4565-AB09-402DA7CB2780}"/>
              </a:ext>
            </a:extLst>
          </p:cNvPr>
          <p:cNvSpPr>
            <a:spLocks noGrp="1"/>
          </p:cNvSpPr>
          <p:nvPr>
            <p:ph type="body" idx="13" hasCustomPrompt="1"/>
          </p:nvPr>
        </p:nvSpPr>
        <p:spPr>
          <a:xfrm>
            <a:off x="6298609" y="3788813"/>
            <a:ext cx="2330726" cy="804859"/>
          </a:xfrm>
        </p:spPr>
        <p:txBody>
          <a:bodyPr lIns="0" rIns="0" anchor="b">
            <a:noAutofit/>
          </a:bodyPr>
          <a:lstStyle>
            <a:lvl1pPr marL="0" indent="0" algn="ctr">
              <a:buNone/>
              <a:defRPr lang="en-US" sz="32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a:t>
            </a:r>
          </a:p>
        </p:txBody>
      </p:sp>
      <p:sp>
        <p:nvSpPr>
          <p:cNvPr id="19" name="Text Placeholder 2">
            <a:extLst>
              <a:ext uri="{FF2B5EF4-FFF2-40B4-BE49-F238E27FC236}">
                <a16:creationId xmlns:a16="http://schemas.microsoft.com/office/drawing/2014/main" id="{D3C675D6-83FA-4036-B516-098EDCAF2506}"/>
              </a:ext>
            </a:extLst>
          </p:cNvPr>
          <p:cNvSpPr>
            <a:spLocks noGrp="1"/>
          </p:cNvSpPr>
          <p:nvPr>
            <p:ph type="body" idx="19" hasCustomPrompt="1"/>
          </p:nvPr>
        </p:nvSpPr>
        <p:spPr>
          <a:xfrm>
            <a:off x="6298609" y="4464810"/>
            <a:ext cx="2330726" cy="438505"/>
          </a:xfrm>
        </p:spPr>
        <p:txBody>
          <a:bodyPr lIns="0" rIns="0" anchor="b">
            <a:noAutofit/>
          </a:bodyPr>
          <a:lstStyle>
            <a:lvl1pPr marL="0" indent="0" algn="ctr">
              <a:buNone/>
              <a:defRPr lang="en-US" sz="14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22" name="Content Placeholder 3">
            <a:extLst>
              <a:ext uri="{FF2B5EF4-FFF2-40B4-BE49-F238E27FC236}">
                <a16:creationId xmlns:a16="http://schemas.microsoft.com/office/drawing/2014/main" id="{C464A9BD-B815-4632-8F54-6EB70E48BAFF}"/>
              </a:ext>
            </a:extLst>
          </p:cNvPr>
          <p:cNvSpPr>
            <a:spLocks noGrp="1"/>
          </p:cNvSpPr>
          <p:nvPr>
            <p:ph sz="half" idx="14"/>
          </p:nvPr>
        </p:nvSpPr>
        <p:spPr>
          <a:xfrm>
            <a:off x="6298609" y="5120722"/>
            <a:ext cx="2330726" cy="853167"/>
          </a:xfrm>
        </p:spPr>
        <p:txBody>
          <a:bodyPr lIns="0" rIns="0">
            <a:normAutofit/>
          </a:bodyPr>
          <a:lstStyle>
            <a:lvl1pPr marL="0" indent="0" algn="ctr">
              <a:lnSpc>
                <a:spcPct val="100000"/>
              </a:lnSpc>
              <a:buNone/>
              <a:defRPr sz="1400" spc="50" baseline="0">
                <a:solidFill>
                  <a:schemeClr val="tx1">
                    <a:lumMod val="75000"/>
                    <a:lumOff val="25000"/>
                  </a:schemeClr>
                </a:solidFill>
              </a:defRPr>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p:txBody>
      </p:sp>
      <p:sp>
        <p:nvSpPr>
          <p:cNvPr id="26" name="Content Placeholder 10">
            <a:extLst>
              <a:ext uri="{FF2B5EF4-FFF2-40B4-BE49-F238E27FC236}">
                <a16:creationId xmlns:a16="http://schemas.microsoft.com/office/drawing/2014/main" id="{CEB4C3DB-E51E-4479-90C2-DFE5DB4B2482}"/>
              </a:ext>
            </a:extLst>
          </p:cNvPr>
          <p:cNvSpPr>
            <a:spLocks noGrp="1"/>
          </p:cNvSpPr>
          <p:nvPr>
            <p:ph sz="quarter" idx="24" hasCustomPrompt="1"/>
          </p:nvPr>
        </p:nvSpPr>
        <p:spPr>
          <a:xfrm>
            <a:off x="9260321" y="2370670"/>
            <a:ext cx="1856232" cy="1664208"/>
          </a:xfrm>
        </p:spPr>
        <p:txBody>
          <a:bodyPr>
            <a:noAutofit/>
          </a:bodyPr>
          <a:lstStyle>
            <a:lvl1pPr marL="0" indent="0" algn="ctr">
              <a:buNone/>
              <a:defRPr sz="1400"/>
            </a:lvl1pPr>
            <a:lvl2pPr marL="457200" indent="0">
              <a:buNone/>
              <a:defRPr sz="1200"/>
            </a:lvl2pPr>
            <a:lvl3pPr marL="914400" indent="0">
              <a:buNone/>
              <a:defRPr sz="1100"/>
            </a:lvl3pPr>
            <a:lvl4pPr marL="1371600" indent="0">
              <a:buNone/>
              <a:defRPr sz="1050"/>
            </a:lvl4pPr>
            <a:lvl5pPr marL="1828800" indent="0">
              <a:buNone/>
              <a:defRPr sz="1050"/>
            </a:lvl5pPr>
          </a:lstStyle>
          <a:p>
            <a:pPr lvl="0"/>
            <a:r>
              <a:rPr lang="en-US" dirty="0"/>
              <a:t>Click to add content</a:t>
            </a:r>
          </a:p>
        </p:txBody>
      </p:sp>
      <p:sp>
        <p:nvSpPr>
          <p:cNvPr id="14" name="Text Placeholder 2">
            <a:extLst>
              <a:ext uri="{FF2B5EF4-FFF2-40B4-BE49-F238E27FC236}">
                <a16:creationId xmlns:a16="http://schemas.microsoft.com/office/drawing/2014/main" id="{84A1E92D-A5BF-4268-BFF3-1418A1F03589}"/>
              </a:ext>
            </a:extLst>
          </p:cNvPr>
          <p:cNvSpPr>
            <a:spLocks noGrp="1"/>
          </p:cNvSpPr>
          <p:nvPr>
            <p:ph type="body" idx="15" hasCustomPrompt="1"/>
          </p:nvPr>
        </p:nvSpPr>
        <p:spPr>
          <a:xfrm>
            <a:off x="9023074" y="3788457"/>
            <a:ext cx="2330726" cy="804859"/>
          </a:xfrm>
        </p:spPr>
        <p:txBody>
          <a:bodyPr lIns="0" rIns="0" anchor="b">
            <a:noAutofit/>
          </a:bodyPr>
          <a:lstStyle>
            <a:lvl1pPr marL="0" indent="0" algn="ctr">
              <a:buNone/>
              <a:defRPr lang="en-US" sz="32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t>
            </a:r>
          </a:p>
        </p:txBody>
      </p:sp>
      <p:sp>
        <p:nvSpPr>
          <p:cNvPr id="23" name="Text Placeholder 2">
            <a:extLst>
              <a:ext uri="{FF2B5EF4-FFF2-40B4-BE49-F238E27FC236}">
                <a16:creationId xmlns:a16="http://schemas.microsoft.com/office/drawing/2014/main" id="{B6439AAC-8A96-4015-8A87-ED8DF7027B60}"/>
              </a:ext>
            </a:extLst>
          </p:cNvPr>
          <p:cNvSpPr>
            <a:spLocks noGrp="1"/>
          </p:cNvSpPr>
          <p:nvPr>
            <p:ph type="body" idx="20" hasCustomPrompt="1"/>
          </p:nvPr>
        </p:nvSpPr>
        <p:spPr>
          <a:xfrm>
            <a:off x="9023074" y="4464454"/>
            <a:ext cx="2330726" cy="438505"/>
          </a:xfrm>
        </p:spPr>
        <p:txBody>
          <a:bodyPr lIns="0" rIns="0" anchor="b">
            <a:noAutofit/>
          </a:bodyPr>
          <a:lstStyle>
            <a:lvl1pPr marL="0" indent="0" algn="ctr">
              <a:buNone/>
              <a:defRPr lang="en-US" sz="14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cxnSp>
        <p:nvCxnSpPr>
          <p:cNvPr id="16" name="Straight Connector 15">
            <a:extLst>
              <a:ext uri="{FF2B5EF4-FFF2-40B4-BE49-F238E27FC236}">
                <a16:creationId xmlns:a16="http://schemas.microsoft.com/office/drawing/2014/main" id="{463D7850-C2A6-43CE-BBE4-8E81A0A593BF}"/>
              </a:ext>
              <a:ext uri="{C183D7F6-B498-43B3-948B-1728B52AA6E4}">
                <adec:decorative xmlns:adec="http://schemas.microsoft.com/office/drawing/2017/decorative" val="1"/>
              </a:ext>
            </a:extLst>
          </p:cNvPr>
          <p:cNvCxnSpPr>
            <a:cxnSpLocks/>
          </p:cNvCxnSpPr>
          <p:nvPr/>
        </p:nvCxnSpPr>
        <p:spPr>
          <a:xfrm flipH="1">
            <a:off x="0" y="0"/>
            <a:ext cx="1238250" cy="1328057"/>
          </a:xfrm>
          <a:prstGeom prst="line">
            <a:avLst/>
          </a:prstGeom>
          <a:ln w="31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EBAD3E03-2E3B-440C-9105-6F9D33006D66}"/>
              </a:ext>
              <a:ext uri="{C183D7F6-B498-43B3-948B-1728B52AA6E4}">
                <adec:decorative xmlns:adec="http://schemas.microsoft.com/office/drawing/2017/decorative" val="1"/>
              </a:ext>
            </a:extLst>
          </p:cNvPr>
          <p:cNvCxnSpPr>
            <a:cxnSpLocks/>
          </p:cNvCxnSpPr>
          <p:nvPr/>
        </p:nvCxnSpPr>
        <p:spPr>
          <a:xfrm flipH="1">
            <a:off x="0" y="0"/>
            <a:ext cx="3790950" cy="892177"/>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5" name="Content Placeholder 3">
            <a:extLst>
              <a:ext uri="{FF2B5EF4-FFF2-40B4-BE49-F238E27FC236}">
                <a16:creationId xmlns:a16="http://schemas.microsoft.com/office/drawing/2014/main" id="{492F9083-A886-4EEB-94D6-1FAE6DC33000}"/>
              </a:ext>
            </a:extLst>
          </p:cNvPr>
          <p:cNvSpPr>
            <a:spLocks noGrp="1"/>
          </p:cNvSpPr>
          <p:nvPr>
            <p:ph sz="half" idx="16"/>
          </p:nvPr>
        </p:nvSpPr>
        <p:spPr>
          <a:xfrm>
            <a:off x="9023074" y="5120366"/>
            <a:ext cx="2330726" cy="853167"/>
          </a:xfrm>
        </p:spPr>
        <p:txBody>
          <a:bodyPr lIns="0" rIns="0">
            <a:normAutofit/>
          </a:bodyPr>
          <a:lstStyle>
            <a:lvl1pPr marL="0" indent="0" algn="ctr">
              <a:lnSpc>
                <a:spcPct val="100000"/>
              </a:lnSpc>
              <a:buNone/>
              <a:defRPr sz="1400" spc="50" baseline="0">
                <a:solidFill>
                  <a:schemeClr val="tx1">
                    <a:lumMod val="75000"/>
                    <a:lumOff val="25000"/>
                  </a:schemeClr>
                </a:solidFill>
              </a:defRPr>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lvl1pPr>
          </a:lstStyle>
          <a:p>
            <a:endParaRPr lang="en-US" dirty="0"/>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lvl1pPr>
          </a:lstStyle>
          <a:p>
            <a:fld id="{B5CEABB6-07DC-46E8-9B57-56EC44A396E5}" type="slidenum">
              <a:rPr lang="en-US" smtClean="0"/>
              <a:t>‹#›</a:t>
            </a:fld>
            <a:endParaRPr lang="en-US" dirty="0"/>
          </a:p>
        </p:txBody>
      </p:sp>
    </p:spTree>
    <p:extLst>
      <p:ext uri="{BB962C8B-B14F-4D97-AF65-F5344CB8AC3E}">
        <p14:creationId xmlns:p14="http://schemas.microsoft.com/office/powerpoint/2010/main" val="419125736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secHead" preserve="1">
  <p:cSld name="Summar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3821F-4537-4AE7-8829-C2E3AE60F6E1}"/>
              </a:ext>
            </a:extLst>
          </p:cNvPr>
          <p:cNvSpPr>
            <a:spLocks noGrp="1"/>
          </p:cNvSpPr>
          <p:nvPr>
            <p:ph type="title" hasCustomPrompt="1"/>
          </p:nvPr>
        </p:nvSpPr>
        <p:spPr>
          <a:xfrm>
            <a:off x="5476875" y="1671639"/>
            <a:ext cx="5111750" cy="1204912"/>
          </a:xfrm>
        </p:spPr>
        <p:txBody>
          <a:bodyPr anchor="b">
            <a:normAutofit/>
          </a:bodyPr>
          <a:lstStyle>
            <a:lvl1pPr>
              <a:defRPr lang="en-US" sz="2800" kern="1200" cap="all" spc="150" baseline="0" dirty="0">
                <a:solidFill>
                  <a:schemeClr val="tx1">
                    <a:lumMod val="75000"/>
                    <a:lumOff val="25000"/>
                  </a:schemeClr>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92FD4279-EA62-4397-878A-73F4948DB176}"/>
              </a:ext>
            </a:extLst>
          </p:cNvPr>
          <p:cNvSpPr>
            <a:spLocks noGrp="1"/>
          </p:cNvSpPr>
          <p:nvPr>
            <p:ph type="body" idx="1"/>
          </p:nvPr>
        </p:nvSpPr>
        <p:spPr>
          <a:xfrm>
            <a:off x="5476875" y="3682546"/>
            <a:ext cx="5111750" cy="1525588"/>
          </a:xfrm>
        </p:spPr>
        <p:txBody>
          <a:bodyPr anchor="b">
            <a:normAutofit/>
          </a:bodyPr>
          <a:lstStyle>
            <a:lvl1pPr marL="0" indent="0">
              <a:lnSpc>
                <a:spcPct val="100000"/>
              </a:lnSpc>
              <a:buNone/>
              <a:defRPr sz="1400" spc="50" baseline="0">
                <a:solidFill>
                  <a:schemeClr val="tx1">
                    <a:lumMod val="75000"/>
                    <a:lumOff val="2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cxnSp>
        <p:nvCxnSpPr>
          <p:cNvPr id="23" name="Straight Connector 22">
            <a:extLst>
              <a:ext uri="{FF2B5EF4-FFF2-40B4-BE49-F238E27FC236}">
                <a16:creationId xmlns:a16="http://schemas.microsoft.com/office/drawing/2014/main" id="{D87F08D6-2CA7-4A5A-BE34-07113DCA535D}"/>
              </a:ext>
            </a:extLst>
          </p:cNvPr>
          <p:cNvCxnSpPr>
            <a:cxnSpLocks/>
          </p:cNvCxnSpPr>
          <p:nvPr/>
        </p:nvCxnSpPr>
        <p:spPr>
          <a:xfrm flipH="1" flipV="1">
            <a:off x="0" y="876300"/>
            <a:ext cx="4762500" cy="1628775"/>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A768C87F-B9C3-4DFF-8454-F3F52CE4346B}"/>
              </a:ext>
            </a:extLst>
          </p:cNvPr>
          <p:cNvCxnSpPr>
            <a:cxnSpLocks/>
          </p:cNvCxnSpPr>
          <p:nvPr/>
        </p:nvCxnSpPr>
        <p:spPr>
          <a:xfrm flipH="1" flipV="1">
            <a:off x="2638425" y="0"/>
            <a:ext cx="2124076" cy="5186363"/>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21" name="Date Placeholder 6">
            <a:extLst>
              <a:ext uri="{FF2B5EF4-FFF2-40B4-BE49-F238E27FC236}">
                <a16:creationId xmlns:a16="http://schemas.microsoft.com/office/drawing/2014/main" id="{71F34533-9677-48AF-9374-976825F4BB7E}"/>
              </a:ext>
            </a:extLst>
          </p:cNvPr>
          <p:cNvSpPr>
            <a:spLocks noGrp="1"/>
          </p:cNvSpPr>
          <p:nvPr>
            <p:ph type="dt" sz="half" idx="10"/>
          </p:nvPr>
        </p:nvSpPr>
        <p:spPr>
          <a:xfrm>
            <a:off x="838200" y="6356350"/>
            <a:ext cx="2743200" cy="365125"/>
          </a:xfrm>
        </p:spPr>
        <p:txBody>
          <a:bodyPr/>
          <a:lstStyle>
            <a:lvl1pPr>
              <a:defRPr sz="900"/>
            </a:lvl1pPr>
          </a:lstStyle>
          <a:p>
            <a:r>
              <a:rPr lang="en-US" dirty="0"/>
              <a:t>20XX</a:t>
            </a:r>
          </a:p>
        </p:txBody>
      </p:sp>
      <p:sp>
        <p:nvSpPr>
          <p:cNvPr id="22" name="Footer Placeholder 7">
            <a:extLst>
              <a:ext uri="{FF2B5EF4-FFF2-40B4-BE49-F238E27FC236}">
                <a16:creationId xmlns:a16="http://schemas.microsoft.com/office/drawing/2014/main" id="{4FAB8A26-B99E-4F96-8327-A932A14F2C03}"/>
              </a:ext>
            </a:extLst>
          </p:cNvPr>
          <p:cNvSpPr>
            <a:spLocks noGrp="1"/>
          </p:cNvSpPr>
          <p:nvPr>
            <p:ph type="ftr" sz="quarter" idx="11"/>
          </p:nvPr>
        </p:nvSpPr>
        <p:spPr>
          <a:xfrm>
            <a:off x="4038600" y="6356350"/>
            <a:ext cx="4114800" cy="365125"/>
          </a:xfrm>
        </p:spPr>
        <p:txBody>
          <a:bodyPr/>
          <a:lstStyle>
            <a:lvl1pPr>
              <a:defRPr sz="900"/>
            </a:lvl1pPr>
          </a:lstStyle>
          <a:p>
            <a:endParaRPr lang="en-US" dirty="0"/>
          </a:p>
        </p:txBody>
      </p:sp>
      <p:sp>
        <p:nvSpPr>
          <p:cNvPr id="24" name="Slide Number Placeholder 8">
            <a:extLst>
              <a:ext uri="{FF2B5EF4-FFF2-40B4-BE49-F238E27FC236}">
                <a16:creationId xmlns:a16="http://schemas.microsoft.com/office/drawing/2014/main" id="{EB0962D2-BCC3-48AB-A769-2A7327D29191}"/>
              </a:ext>
            </a:extLst>
          </p:cNvPr>
          <p:cNvSpPr>
            <a:spLocks noGrp="1"/>
          </p:cNvSpPr>
          <p:nvPr>
            <p:ph type="sldNum" sz="quarter" idx="12"/>
          </p:nvPr>
        </p:nvSpPr>
        <p:spPr>
          <a:xfrm>
            <a:off x="8610600" y="6356350"/>
            <a:ext cx="2743200" cy="365125"/>
          </a:xfrm>
        </p:spPr>
        <p:txBody>
          <a:bodyPr/>
          <a:lstStyle>
            <a:lvl1pPr>
              <a:defRPr sz="900"/>
            </a:lvl1pPr>
          </a:lstStyle>
          <a:p>
            <a:fld id="{B5CEABB6-07DC-46E8-9B57-56EC44A396E5}" type="slidenum">
              <a:rPr lang="en-US" smtClean="0"/>
              <a:t>‹#›</a:t>
            </a:fld>
            <a:endParaRPr lang="en-US" dirty="0"/>
          </a:p>
        </p:txBody>
      </p:sp>
    </p:spTree>
    <p:extLst>
      <p:ext uri="{BB962C8B-B14F-4D97-AF65-F5344CB8AC3E}">
        <p14:creationId xmlns:p14="http://schemas.microsoft.com/office/powerpoint/2010/main" val="3988499570"/>
      </p:ext>
    </p:extLst>
  </p:cSld>
  <p:clrMapOvr>
    <a:masterClrMapping/>
  </p:clrMapOvr>
  <p:extLst>
    <p:ext uri="{DCECCB84-F9BA-43D5-87BE-67443E8EF086}">
      <p15:sldGuideLst xmlns:p15="http://schemas.microsoft.com/office/powerpoint/2012/main">
        <p15:guide id="1" pos="3000">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type="title" preserve="1">
  <p:cSld name="Closin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4267200" y="1615736"/>
            <a:ext cx="4179570" cy="1524735"/>
          </a:xfrm>
        </p:spPr>
        <p:txBody>
          <a:bodyPr anchor="b">
            <a:noAutofit/>
          </a:bodyPr>
          <a:lstStyle>
            <a:lvl1pPr algn="l">
              <a:defRPr sz="3200" spc="150" baseline="0">
                <a:solidFill>
                  <a:schemeClr val="tx1">
                    <a:lumMod val="75000"/>
                    <a:lumOff val="25000"/>
                  </a:schemeClr>
                </a:solidFill>
              </a:defRPr>
            </a:lvl1pPr>
          </a:lstStyle>
          <a:p>
            <a:r>
              <a:rPr lang="en-US"/>
              <a:t>CLICK TO EDIT MASTER TITLE STYLE</a:t>
            </a:r>
          </a:p>
        </p:txBody>
      </p:sp>
      <p:sp>
        <p:nvSpPr>
          <p:cNvPr id="3" name="Subtitle 2">
            <a:extLst>
              <a:ext uri="{FF2B5EF4-FFF2-40B4-BE49-F238E27FC236}">
                <a16:creationId xmlns:a16="http://schemas.microsoft.com/office/drawing/2014/main" id="{55457758-A125-4CEA-A3D5-CBD010417BD2}"/>
              </a:ext>
            </a:extLst>
          </p:cNvPr>
          <p:cNvSpPr>
            <a:spLocks noGrp="1"/>
          </p:cNvSpPr>
          <p:nvPr>
            <p:ph type="subTitle" idx="1"/>
          </p:nvPr>
        </p:nvSpPr>
        <p:spPr>
          <a:xfrm>
            <a:off x="4267200" y="3238103"/>
            <a:ext cx="4179570" cy="2004161"/>
          </a:xfrm>
        </p:spPr>
        <p:txBody>
          <a:bodyPr>
            <a:normAutofit/>
          </a:bodyPr>
          <a:lstStyle>
            <a:lvl1pPr marL="0" indent="0" algn="l">
              <a:lnSpc>
                <a:spcPct val="150000"/>
              </a:lnSpc>
              <a:buNone/>
              <a:defRPr sz="1400" spc="50" baseline="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9" name="Date Placeholder 6">
            <a:extLst>
              <a:ext uri="{FF2B5EF4-FFF2-40B4-BE49-F238E27FC236}">
                <a16:creationId xmlns:a16="http://schemas.microsoft.com/office/drawing/2014/main" id="{BF358517-D7B7-40D0-A9D0-B650C80898AC}"/>
              </a:ext>
            </a:extLst>
          </p:cNvPr>
          <p:cNvSpPr>
            <a:spLocks noGrp="1"/>
          </p:cNvSpPr>
          <p:nvPr>
            <p:ph type="dt" sz="half" idx="10"/>
          </p:nvPr>
        </p:nvSpPr>
        <p:spPr>
          <a:xfrm>
            <a:off x="4267200" y="6356350"/>
            <a:ext cx="1774371" cy="365125"/>
          </a:xfrm>
        </p:spPr>
        <p:txBody>
          <a:bodyPr/>
          <a:lstStyle>
            <a:lvl1pPr>
              <a:defRPr sz="900"/>
            </a:lvl1pPr>
          </a:lstStyle>
          <a:p>
            <a:r>
              <a:rPr lang="en-US" dirty="0"/>
              <a:t>20XX</a:t>
            </a:r>
          </a:p>
        </p:txBody>
      </p:sp>
      <p:sp>
        <p:nvSpPr>
          <p:cNvPr id="10" name="Footer Placeholder 7">
            <a:extLst>
              <a:ext uri="{FF2B5EF4-FFF2-40B4-BE49-F238E27FC236}">
                <a16:creationId xmlns:a16="http://schemas.microsoft.com/office/drawing/2014/main" id="{6026D44C-0B39-4DE1-A0FC-5615DDAAE3CE}"/>
              </a:ext>
            </a:extLst>
          </p:cNvPr>
          <p:cNvSpPr>
            <a:spLocks noGrp="1"/>
          </p:cNvSpPr>
          <p:nvPr>
            <p:ph type="ftr" sz="quarter" idx="11"/>
          </p:nvPr>
        </p:nvSpPr>
        <p:spPr>
          <a:xfrm>
            <a:off x="6479721" y="6356350"/>
            <a:ext cx="2661557" cy="365125"/>
          </a:xfrm>
        </p:spPr>
        <p:txBody>
          <a:bodyPr/>
          <a:lstStyle>
            <a:lvl1pPr>
              <a:defRPr sz="900"/>
            </a:lvl1pPr>
          </a:lstStyle>
          <a:p>
            <a:endParaRPr lang="en-US" dirty="0"/>
          </a:p>
        </p:txBody>
      </p:sp>
      <p:sp>
        <p:nvSpPr>
          <p:cNvPr id="11" name="Slide Number Placeholder 8">
            <a:extLst>
              <a:ext uri="{FF2B5EF4-FFF2-40B4-BE49-F238E27FC236}">
                <a16:creationId xmlns:a16="http://schemas.microsoft.com/office/drawing/2014/main" id="{0F8222B4-B618-42C4-8BDB-D2E4DF2F22C3}"/>
              </a:ext>
            </a:extLst>
          </p:cNvPr>
          <p:cNvSpPr>
            <a:spLocks noGrp="1"/>
          </p:cNvSpPr>
          <p:nvPr>
            <p:ph type="sldNum" sz="quarter" idx="12"/>
          </p:nvPr>
        </p:nvSpPr>
        <p:spPr>
          <a:xfrm>
            <a:off x="9579428" y="6356350"/>
            <a:ext cx="1774371" cy="365125"/>
          </a:xfrm>
        </p:spPr>
        <p:txBody>
          <a:bodyPr/>
          <a:lstStyle>
            <a:lvl1pPr>
              <a:defRPr sz="900"/>
            </a:lvl1pPr>
          </a:lstStyle>
          <a:p>
            <a:fld id="{B5CEABB6-07DC-46E8-9B57-56EC44A396E5}" type="slidenum">
              <a:rPr lang="en-US" smtClean="0"/>
              <a:t>‹#›</a:t>
            </a:fld>
            <a:endParaRPr lang="en-US" dirty="0"/>
          </a:p>
        </p:txBody>
      </p:sp>
    </p:spTree>
    <p:extLst>
      <p:ext uri="{BB962C8B-B14F-4D97-AF65-F5344CB8AC3E}">
        <p14:creationId xmlns:p14="http://schemas.microsoft.com/office/powerpoint/2010/main" val="213215665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4EDECE2-F9F2-4351-A826-ACD78703CADF}"/>
              </a:ext>
            </a:extLst>
          </p:cNvPr>
          <p:cNvSpPr>
            <a:spLocks noGrp="1"/>
          </p:cNvSpPr>
          <p:nvPr>
            <p:ph type="title" hasCustomPrompt="1"/>
          </p:nvPr>
        </p:nvSpPr>
        <p:spPr>
          <a:xfrm>
            <a:off x="583557" y="360101"/>
            <a:ext cx="10515600" cy="641872"/>
          </a:xfrm>
        </p:spPr>
        <p:txBody>
          <a:bodyPr>
            <a:normAutofit/>
          </a:bodyPr>
          <a:lstStyle>
            <a:lvl1pPr>
              <a:defRPr lang="en-GB" sz="2400" kern="1200" dirty="0">
                <a:solidFill>
                  <a:srgbClr val="002856"/>
                </a:solidFill>
                <a:latin typeface="+mj-lt"/>
                <a:ea typeface="+mj-ea"/>
                <a:cs typeface="+mj-cs"/>
              </a:defRPr>
            </a:lvl1pPr>
          </a:lstStyle>
          <a:p>
            <a:r>
              <a:rPr lang="en-US" dirty="0"/>
              <a:t>ERP vendor selection: High-level timeline</a:t>
            </a:r>
            <a:endParaRPr lang="en-GB" dirty="0"/>
          </a:p>
        </p:txBody>
      </p:sp>
      <p:sp>
        <p:nvSpPr>
          <p:cNvPr id="3" name="Content Placeholder 2"/>
          <p:cNvSpPr>
            <a:spLocks noGrp="1"/>
          </p:cNvSpPr>
          <p:nvPr>
            <p:ph idx="1" hasCustomPrompt="1"/>
          </p:nvPr>
        </p:nvSpPr>
        <p:spPr>
          <a:xfrm>
            <a:off x="583557" y="1253331"/>
            <a:ext cx="10515600" cy="4351338"/>
          </a:xfrm>
        </p:spPr>
        <p:txBody>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45084764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title" preserve="1">
  <p:cSld name="Title Slide 2">
    <p:bg>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167128" y="1815465"/>
            <a:ext cx="4544568" cy="1993392"/>
          </a:xfrm>
        </p:spPr>
        <p:txBody>
          <a:bodyPr anchor="ctr" anchorCtr="0">
            <a:noAutofit/>
          </a:bodyPr>
          <a:lstStyle>
            <a:lvl1pPr algn="l">
              <a:defRPr sz="3600"/>
            </a:lvl1pPr>
          </a:lstStyle>
          <a:p>
            <a:r>
              <a:rPr lang="en-US"/>
              <a:t>Click to Add Title; 4 Lines of Copy; 60 Characters Maximum</a:t>
            </a:r>
          </a:p>
        </p:txBody>
      </p:sp>
      <p:sp>
        <p:nvSpPr>
          <p:cNvPr id="3" name="Subtitle 2"/>
          <p:cNvSpPr>
            <a:spLocks noGrp="1"/>
          </p:cNvSpPr>
          <p:nvPr>
            <p:ph type="subTitle" idx="1" hasCustomPrompt="1"/>
          </p:nvPr>
        </p:nvSpPr>
        <p:spPr>
          <a:xfrm>
            <a:off x="2167128" y="3927729"/>
            <a:ext cx="4544568" cy="276999"/>
          </a:xfrm>
        </p:spPr>
        <p:txBody>
          <a:bodyPr>
            <a:spAutoFit/>
          </a:bodyPr>
          <a:lstStyle>
            <a:lvl1pPr marL="0" marR="0" indent="0" algn="l" defTabSz="914400" rtl="0" eaLnBrk="1" fontAlgn="auto" latinLnBrk="0" hangingPunct="1">
              <a:lnSpc>
                <a:spcPct val="100000"/>
              </a:lnSpc>
              <a:spcBef>
                <a:spcPts val="0"/>
              </a:spcBef>
              <a:spcAft>
                <a:spcPts val="0"/>
              </a:spcAft>
              <a:buClrTx/>
              <a:buSzPct val="100000"/>
              <a:buFont typeface="Arial" panose="020B0604020202020204" pitchFamily="34" charset="0"/>
              <a:buNone/>
              <a:tabLst/>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add Presenter Name</a:t>
            </a:r>
          </a:p>
        </p:txBody>
      </p:sp>
      <p:sp>
        <p:nvSpPr>
          <p:cNvPr id="14" name="TextBox 13">
            <a:extLst>
              <a:ext uri="{FF2B5EF4-FFF2-40B4-BE49-F238E27FC236}">
                <a16:creationId xmlns:a16="http://schemas.microsoft.com/office/drawing/2014/main" id="{BB93A754-CF98-4BEB-BE89-ADF1CF77AA4F}"/>
              </a:ext>
            </a:extLst>
          </p:cNvPr>
          <p:cNvSpPr txBox="1"/>
          <p:nvPr/>
        </p:nvSpPr>
        <p:spPr>
          <a:xfrm>
            <a:off x="457200" y="6199632"/>
            <a:ext cx="7095744" cy="323165"/>
          </a:xfrm>
          <a:prstGeom prst="rect">
            <a:avLst/>
          </a:prstGeom>
          <a:noFill/>
        </p:spPr>
        <p:txBody>
          <a:bodyPr wrap="square" lIns="0" tIns="0" rIns="0" bIns="0" rtlCol="0" anchor="b" anchorCtr="0">
            <a:spAutoFit/>
          </a:bodyPr>
          <a:lstStyle/>
          <a:p>
            <a:r>
              <a:rPr lang="en-US" sz="700" dirty="0"/>
              <a:t>© 2022 Gartner, Inc. and/or its affiliates. All rights reserved. Gartner is a registered trademark of Gartner, Inc. or its affiliates. This presentation, including all supporting materials, </a:t>
            </a:r>
            <a:br>
              <a:rPr lang="en-US" sz="700" dirty="0"/>
            </a:br>
            <a:r>
              <a:rPr lang="en-US" sz="700" dirty="0"/>
              <a:t>is proprietary to Gartner, Inc. and/or its affiliates and is for the sole internal use of the intended recipients. Because this presentation may contain information that is confidential, proprietary or otherwise legally protected, it may not be further copied, distributed or publicly displayed without the express written permission of Gartner, Inc. or its affiliates.</a:t>
            </a:r>
          </a:p>
        </p:txBody>
      </p:sp>
      <p:sp>
        <p:nvSpPr>
          <p:cNvPr id="11" name="Rectangle 10">
            <a:extLst>
              <a:ext uri="{FF2B5EF4-FFF2-40B4-BE49-F238E27FC236}">
                <a16:creationId xmlns:a16="http://schemas.microsoft.com/office/drawing/2014/main" id="{DF52C871-2562-42C8-892F-B626144557EB}"/>
              </a:ext>
            </a:extLst>
          </p:cNvPr>
          <p:cNvSpPr>
            <a:spLocks noChangeAspect="1"/>
          </p:cNvSpPr>
          <p:nvPr/>
        </p:nvSpPr>
        <p:spPr>
          <a:xfrm>
            <a:off x="1591056" y="1344168"/>
            <a:ext cx="164592" cy="32918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dirty="0"/>
          </a:p>
        </p:txBody>
      </p:sp>
      <p:sp>
        <p:nvSpPr>
          <p:cNvPr id="13" name="Rectangle 12">
            <a:extLst>
              <a:ext uri="{FF2B5EF4-FFF2-40B4-BE49-F238E27FC236}">
                <a16:creationId xmlns:a16="http://schemas.microsoft.com/office/drawing/2014/main" id="{1381A73D-9388-4EC4-8DD3-AFDF9CEB6291}"/>
              </a:ext>
            </a:extLst>
          </p:cNvPr>
          <p:cNvSpPr>
            <a:spLocks noChangeAspect="1"/>
          </p:cNvSpPr>
          <p:nvPr/>
        </p:nvSpPr>
        <p:spPr>
          <a:xfrm>
            <a:off x="7059168" y="1344168"/>
            <a:ext cx="164592" cy="32918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dirty="0"/>
          </a:p>
        </p:txBody>
      </p:sp>
      <p:pic>
        <p:nvPicPr>
          <p:cNvPr id="8" name="Picture 7">
            <a:extLst>
              <a:ext uri="{FF2B5EF4-FFF2-40B4-BE49-F238E27FC236}">
                <a16:creationId xmlns:a16="http://schemas.microsoft.com/office/drawing/2014/main" id="{4B98EA9B-8D5B-4923-90F5-A4CDF4762E5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686167" y="6056352"/>
            <a:ext cx="2057400" cy="468272"/>
          </a:xfrm>
          <a:prstGeom prst="rect">
            <a:avLst/>
          </a:prstGeom>
        </p:spPr>
      </p:pic>
    </p:spTree>
    <p:extLst>
      <p:ext uri="{BB962C8B-B14F-4D97-AF65-F5344CB8AC3E}">
        <p14:creationId xmlns:p14="http://schemas.microsoft.com/office/powerpoint/2010/main" val="232764712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167128" y="1815465"/>
            <a:ext cx="4544568" cy="1993392"/>
          </a:xfrm>
        </p:spPr>
        <p:txBody>
          <a:bodyPr anchor="ctr" anchorCtr="0">
            <a:noAutofit/>
          </a:bodyPr>
          <a:lstStyle>
            <a:lvl1pPr algn="l">
              <a:defRPr sz="3600"/>
            </a:lvl1pPr>
          </a:lstStyle>
          <a:p>
            <a:r>
              <a:rPr lang="en-US"/>
              <a:t>Click to Add Title; 4 Lines of Copy; 60 Characters Maximum</a:t>
            </a:r>
          </a:p>
        </p:txBody>
      </p:sp>
      <p:sp>
        <p:nvSpPr>
          <p:cNvPr id="3" name="Subtitle 2"/>
          <p:cNvSpPr>
            <a:spLocks noGrp="1"/>
          </p:cNvSpPr>
          <p:nvPr>
            <p:ph type="subTitle" idx="1" hasCustomPrompt="1"/>
          </p:nvPr>
        </p:nvSpPr>
        <p:spPr>
          <a:xfrm>
            <a:off x="2167128" y="3927729"/>
            <a:ext cx="4544568" cy="276999"/>
          </a:xfrm>
        </p:spPr>
        <p:txBody>
          <a:bodyPr>
            <a:spAutoFit/>
          </a:bodyPr>
          <a:lstStyle>
            <a:lvl1pPr marL="0" marR="0" indent="0" algn="l" defTabSz="914400" rtl="0" eaLnBrk="1" fontAlgn="auto" latinLnBrk="0" hangingPunct="1">
              <a:lnSpc>
                <a:spcPct val="100000"/>
              </a:lnSpc>
              <a:spcBef>
                <a:spcPts val="0"/>
              </a:spcBef>
              <a:spcAft>
                <a:spcPts val="0"/>
              </a:spcAft>
              <a:buClrTx/>
              <a:buSzPct val="100000"/>
              <a:buFont typeface="Arial" panose="020B0604020202020204" pitchFamily="34" charset="0"/>
              <a:buNone/>
              <a:tabLst/>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add Presenter Name</a:t>
            </a:r>
          </a:p>
        </p:txBody>
      </p:sp>
      <p:sp>
        <p:nvSpPr>
          <p:cNvPr id="14" name="TextBox 13">
            <a:extLst>
              <a:ext uri="{FF2B5EF4-FFF2-40B4-BE49-F238E27FC236}">
                <a16:creationId xmlns:a16="http://schemas.microsoft.com/office/drawing/2014/main" id="{BB93A754-CF98-4BEB-BE89-ADF1CF77AA4F}"/>
              </a:ext>
            </a:extLst>
          </p:cNvPr>
          <p:cNvSpPr txBox="1"/>
          <p:nvPr/>
        </p:nvSpPr>
        <p:spPr>
          <a:xfrm>
            <a:off x="457200" y="6199632"/>
            <a:ext cx="7095744" cy="323165"/>
          </a:xfrm>
          <a:prstGeom prst="rect">
            <a:avLst/>
          </a:prstGeom>
          <a:noFill/>
        </p:spPr>
        <p:txBody>
          <a:bodyPr wrap="square" lIns="0" tIns="0" rIns="0" bIns="0" rtlCol="0" anchor="b" anchorCtr="0">
            <a:spAutoFit/>
          </a:bodyPr>
          <a:lstStyle/>
          <a:p>
            <a:r>
              <a:rPr lang="en-US" sz="700" dirty="0"/>
              <a:t>© 2022 Gartner, Inc. and/or its affiliates. All rights reserved. Gartner is a registered trademark of Gartner, Inc. or its affiliates. This presentation, including all supporting materials, </a:t>
            </a:r>
            <a:br>
              <a:rPr lang="en-US" sz="700" dirty="0"/>
            </a:br>
            <a:r>
              <a:rPr lang="en-US" sz="700" dirty="0"/>
              <a:t>is proprietary to Gartner, Inc. and/or its affiliates and is for the sole internal use of the intended recipients. Because this presentation may contain information that is confidential, proprietary or otherwise legally protected, it may not be further copied, distributed or publicly displayed without the express written permission of Gartner, Inc. or its affiliates.</a:t>
            </a:r>
          </a:p>
        </p:txBody>
      </p:sp>
      <p:sp>
        <p:nvSpPr>
          <p:cNvPr id="11" name="Rectangle 10">
            <a:extLst>
              <a:ext uri="{FF2B5EF4-FFF2-40B4-BE49-F238E27FC236}">
                <a16:creationId xmlns:a16="http://schemas.microsoft.com/office/drawing/2014/main" id="{DF52C871-2562-42C8-892F-B626144557EB}"/>
              </a:ext>
            </a:extLst>
          </p:cNvPr>
          <p:cNvSpPr>
            <a:spLocks noChangeAspect="1"/>
          </p:cNvSpPr>
          <p:nvPr/>
        </p:nvSpPr>
        <p:spPr>
          <a:xfrm>
            <a:off x="1591056" y="1344168"/>
            <a:ext cx="164592" cy="329184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dirty="0"/>
          </a:p>
        </p:txBody>
      </p:sp>
      <p:sp>
        <p:nvSpPr>
          <p:cNvPr id="13" name="Rectangle 12">
            <a:extLst>
              <a:ext uri="{FF2B5EF4-FFF2-40B4-BE49-F238E27FC236}">
                <a16:creationId xmlns:a16="http://schemas.microsoft.com/office/drawing/2014/main" id="{1381A73D-9388-4EC4-8DD3-AFDF9CEB6291}"/>
              </a:ext>
            </a:extLst>
          </p:cNvPr>
          <p:cNvSpPr>
            <a:spLocks noChangeAspect="1"/>
          </p:cNvSpPr>
          <p:nvPr/>
        </p:nvSpPr>
        <p:spPr>
          <a:xfrm>
            <a:off x="7059168" y="1344168"/>
            <a:ext cx="164592" cy="329184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dirty="0"/>
          </a:p>
        </p:txBody>
      </p:sp>
      <p:pic>
        <p:nvPicPr>
          <p:cNvPr id="27" name="Picture 26">
            <a:extLst>
              <a:ext uri="{FF2B5EF4-FFF2-40B4-BE49-F238E27FC236}">
                <a16:creationId xmlns:a16="http://schemas.microsoft.com/office/drawing/2014/main" id="{E77AE7DB-FD48-4294-BD87-EA8DA4C9EC3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86167" y="6056352"/>
            <a:ext cx="2057400" cy="468273"/>
          </a:xfrm>
          <a:prstGeom prst="rect">
            <a:avLst/>
          </a:prstGeom>
        </p:spPr>
      </p:pic>
    </p:spTree>
    <p:extLst>
      <p:ext uri="{BB962C8B-B14F-4D97-AF65-F5344CB8AC3E}">
        <p14:creationId xmlns:p14="http://schemas.microsoft.com/office/powerpoint/2010/main" val="149729562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093043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5DE8436-F632-4929-A0C4-8AB62F36165A}"/>
              </a:ext>
            </a:extLst>
          </p:cNvPr>
          <p:cNvSpPr>
            <a:spLocks noGrp="1"/>
          </p:cNvSpPr>
          <p:nvPr>
            <p:ph type="title" hasCustomPrompt="1"/>
          </p:nvPr>
        </p:nvSpPr>
        <p:spPr/>
        <p:txBody>
          <a:bodyPr/>
          <a:lstStyle/>
          <a:p>
            <a:r>
              <a:rPr lang="en-US"/>
              <a:t>Click to edit title</a:t>
            </a:r>
          </a:p>
        </p:txBody>
      </p:sp>
    </p:spTree>
    <p:extLst>
      <p:ext uri="{BB962C8B-B14F-4D97-AF65-F5344CB8AC3E}">
        <p14:creationId xmlns:p14="http://schemas.microsoft.com/office/powerpoint/2010/main" val="147594003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2" name="Text Placeholder 11"/>
          <p:cNvSpPr>
            <a:spLocks noGrp="1"/>
          </p:cNvSpPr>
          <p:nvPr>
            <p:ph type="body" sz="quarter" idx="13" hasCustomPrompt="1"/>
          </p:nvPr>
        </p:nvSpPr>
        <p:spPr>
          <a:xfrm>
            <a:off x="457200" y="1343025"/>
            <a:ext cx="3336925" cy="4645025"/>
          </a:xfrm>
          <a:prstGeom prst="rect">
            <a:avLst/>
          </a:prstGeom>
        </p:spPr>
        <p:txBody>
          <a:bodyPr>
            <a:noAutofit/>
          </a:bodyPr>
          <a:lstStyle>
            <a:lvl1pPr marL="0" indent="0">
              <a:buNone/>
              <a:defRPr sz="1600" b="1"/>
            </a:lvl1pPr>
            <a:lvl2pPr marL="228600" indent="-228600">
              <a:buClr>
                <a:schemeClr val="tx2"/>
              </a:buClr>
              <a:buFont typeface="Wingdings" panose="05000000000000000000" pitchFamily="2" charset="2"/>
              <a:buChar char="§"/>
              <a:defRPr sz="1600"/>
            </a:lvl2pPr>
            <a:lvl3pPr marL="457200" indent="-228600">
              <a:buSzPct val="100000"/>
              <a:buFont typeface="Arial" panose="020B0604020202020204" pitchFamily="34" charset="0"/>
              <a:buChar char="–"/>
              <a:defRPr sz="1600"/>
            </a:lvl3pPr>
            <a:lvl4pPr marL="685800" indent="-228600">
              <a:buFont typeface="Wingdings" panose="05000000000000000000" pitchFamily="2" charset="2"/>
              <a:buChar char="§"/>
              <a:defRPr sz="1600"/>
            </a:lvl4pPr>
            <a:lvl5pPr marL="914400" indent="-228600">
              <a:buSzPct val="100000"/>
              <a:buFont typeface="Arial" panose="020B0604020202020204" pitchFamily="34" charset="0"/>
              <a:buChar char="–"/>
              <a:defRPr sz="1600"/>
            </a:lvl5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
        <p:nvSpPr>
          <p:cNvPr id="8" name="Text Placeholder 11"/>
          <p:cNvSpPr>
            <a:spLocks noGrp="1"/>
          </p:cNvSpPr>
          <p:nvPr>
            <p:ph type="body" sz="quarter" idx="14" hasCustomPrompt="1"/>
          </p:nvPr>
        </p:nvSpPr>
        <p:spPr>
          <a:xfrm>
            <a:off x="4426744" y="1343024"/>
            <a:ext cx="3336925" cy="4645025"/>
          </a:xfrm>
          <a:prstGeom prst="rect">
            <a:avLst/>
          </a:prstGeom>
        </p:spPr>
        <p:txBody>
          <a:bodyPr>
            <a:noAutofit/>
          </a:bodyPr>
          <a:lstStyle>
            <a:lvl1pPr marL="0" indent="0">
              <a:buNone/>
              <a:defRPr sz="1600" b="1"/>
            </a:lvl1pPr>
            <a:lvl2pPr marL="228600" indent="-228600">
              <a:buClr>
                <a:schemeClr val="tx2"/>
              </a:buClr>
              <a:buFont typeface="Wingdings" panose="05000000000000000000" pitchFamily="2" charset="2"/>
              <a:buChar char="§"/>
              <a:defRPr sz="1600"/>
            </a:lvl2pPr>
            <a:lvl3pPr marL="457200" indent="-228600">
              <a:buSzPct val="100000"/>
              <a:buFont typeface="Arial" panose="020B0604020202020204" pitchFamily="34" charset="0"/>
              <a:buChar char="–"/>
              <a:defRPr sz="1600"/>
            </a:lvl3pPr>
            <a:lvl4pPr marL="685800" indent="-228600">
              <a:buFont typeface="Wingdings" panose="05000000000000000000" pitchFamily="2" charset="2"/>
              <a:buChar char="§"/>
              <a:defRPr sz="1600"/>
            </a:lvl4pPr>
            <a:lvl5pPr marL="914400" indent="-228600">
              <a:buSzPct val="100000"/>
              <a:buFont typeface="Arial" panose="020B0604020202020204" pitchFamily="34" charset="0"/>
              <a:buChar char="–"/>
              <a:defRPr sz="1600"/>
            </a:lvl5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
        <p:nvSpPr>
          <p:cNvPr id="9" name="Text Placeholder 11"/>
          <p:cNvSpPr>
            <a:spLocks noGrp="1"/>
          </p:cNvSpPr>
          <p:nvPr>
            <p:ph type="body" sz="quarter" idx="15" hasCustomPrompt="1"/>
          </p:nvPr>
        </p:nvSpPr>
        <p:spPr>
          <a:xfrm>
            <a:off x="8396288" y="1343023"/>
            <a:ext cx="3336925" cy="4645025"/>
          </a:xfrm>
          <a:prstGeom prst="rect">
            <a:avLst/>
          </a:prstGeom>
        </p:spPr>
        <p:txBody>
          <a:bodyPr>
            <a:noAutofit/>
          </a:bodyPr>
          <a:lstStyle>
            <a:lvl1pPr marL="0" indent="0">
              <a:buNone/>
              <a:defRPr sz="1600" b="1"/>
            </a:lvl1pPr>
            <a:lvl2pPr marL="228600" indent="-228600">
              <a:buClr>
                <a:schemeClr val="tx2"/>
              </a:buClr>
              <a:buFont typeface="Wingdings" panose="05000000000000000000" pitchFamily="2" charset="2"/>
              <a:buChar char="§"/>
              <a:defRPr sz="1600"/>
            </a:lvl2pPr>
            <a:lvl3pPr marL="457200" indent="-228600">
              <a:buSzPct val="100000"/>
              <a:buFont typeface="Arial" panose="020B0604020202020204" pitchFamily="34" charset="0"/>
              <a:buChar char="–"/>
              <a:defRPr sz="1600"/>
            </a:lvl3pPr>
            <a:lvl4pPr marL="685800" indent="-228600">
              <a:buFont typeface="Wingdings" panose="05000000000000000000" pitchFamily="2" charset="2"/>
              <a:buChar char="§"/>
              <a:defRPr sz="1600"/>
            </a:lvl4pPr>
            <a:lvl5pPr marL="914400" indent="-228600">
              <a:buSzPct val="100000"/>
              <a:buFont typeface="Arial" panose="020B0604020202020204" pitchFamily="34" charset="0"/>
              <a:buChar char="–"/>
              <a:defRPr sz="1600"/>
            </a:lvl5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8046827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4EDECE2-F9F2-4351-A826-ACD78703CADF}"/>
              </a:ext>
            </a:extLst>
          </p:cNvPr>
          <p:cNvSpPr>
            <a:spLocks noGrp="1"/>
          </p:cNvSpPr>
          <p:nvPr>
            <p:ph type="title" hasCustomPrompt="1"/>
          </p:nvPr>
        </p:nvSpPr>
        <p:spPr/>
        <p:txBody>
          <a:bodyPr/>
          <a:lstStyle/>
          <a:p>
            <a:r>
              <a:rPr lang="en-US" dirty="0"/>
              <a:t>Click to edit title</a:t>
            </a:r>
          </a:p>
        </p:txBody>
      </p:sp>
      <p:sp>
        <p:nvSpPr>
          <p:cNvPr id="3" name="Content Placeholder 2"/>
          <p:cNvSpPr>
            <a:spLocks noGrp="1"/>
          </p:cNvSpPr>
          <p:nvPr>
            <p:ph idx="1" hasCustomPrompt="1"/>
          </p:nvPr>
        </p:nvSpPr>
        <p:spPr/>
        <p:txBody>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430449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Two column graphics righ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a:t>Click to edit title</a:t>
            </a:r>
          </a:p>
        </p:txBody>
      </p:sp>
      <p:sp>
        <p:nvSpPr>
          <p:cNvPr id="3" name="Content Placeholder 2"/>
          <p:cNvSpPr>
            <a:spLocks noGrp="1"/>
          </p:cNvSpPr>
          <p:nvPr>
            <p:ph sz="half" idx="1" hasCustomPrompt="1"/>
          </p:nvPr>
        </p:nvSpPr>
        <p:spPr>
          <a:xfrm>
            <a:off x="457200" y="1527048"/>
            <a:ext cx="5495544" cy="4462272"/>
          </a:xfrm>
        </p:spPr>
        <p:txBody>
          <a:body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
        <p:nvSpPr>
          <p:cNvPr id="4" name="TextBox 3">
            <a:extLst>
              <a:ext uri="{FF2B5EF4-FFF2-40B4-BE49-F238E27FC236}">
                <a16:creationId xmlns:a16="http://schemas.microsoft.com/office/drawing/2014/main" id="{EBE10BCE-E0B0-4890-17F6-09C60B3B9282}"/>
              </a:ext>
            </a:extLst>
          </p:cNvPr>
          <p:cNvSpPr txBox="1"/>
          <p:nvPr userDrawn="1"/>
        </p:nvSpPr>
        <p:spPr>
          <a:xfrm>
            <a:off x="10922668" y="0"/>
            <a:ext cx="1269332" cy="400110"/>
          </a:xfrm>
          <a:prstGeom prst="rect">
            <a:avLst/>
          </a:prstGeom>
          <a:noFill/>
        </p:spPr>
        <p:txBody>
          <a:bodyPr wrap="square" lIns="0" rIns="0" rtlCol="0">
            <a:spAutoFit/>
          </a:bodyPr>
          <a:lstStyle/>
          <a:p>
            <a:pPr algn="ctr">
              <a:spcBef>
                <a:spcPts val="600"/>
              </a:spcBef>
            </a:pPr>
            <a:r>
              <a:rPr lang="en-US" sz="2000" b="1" dirty="0">
                <a:solidFill>
                  <a:srgbClr val="FF0000"/>
                </a:solidFill>
              </a:rPr>
              <a:t>DRAFT</a:t>
            </a:r>
            <a:endParaRPr lang="en-US" sz="1600" b="1" dirty="0">
              <a:solidFill>
                <a:srgbClr val="FF0000"/>
              </a:solidFill>
            </a:endParaRPr>
          </a:p>
        </p:txBody>
      </p:sp>
    </p:spTree>
    <p:extLst>
      <p:ext uri="{BB962C8B-B14F-4D97-AF65-F5344CB8AC3E}">
        <p14:creationId xmlns:p14="http://schemas.microsoft.com/office/powerpoint/2010/main" val="270684333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type="twoObj" preserve="1">
  <p:cSld name="Two colum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a:t>Click to edit title</a:t>
            </a:r>
          </a:p>
        </p:txBody>
      </p:sp>
      <p:sp>
        <p:nvSpPr>
          <p:cNvPr id="3" name="Content Placeholder 2"/>
          <p:cNvSpPr>
            <a:spLocks noGrp="1"/>
          </p:cNvSpPr>
          <p:nvPr>
            <p:ph sz="half" idx="1" hasCustomPrompt="1"/>
          </p:nvPr>
        </p:nvSpPr>
        <p:spPr>
          <a:xfrm>
            <a:off x="457200" y="1527048"/>
            <a:ext cx="5495544" cy="4462272"/>
          </a:xfrm>
        </p:spPr>
        <p:txBody>
          <a:body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hasCustomPrompt="1"/>
          </p:nvPr>
        </p:nvSpPr>
        <p:spPr>
          <a:xfrm>
            <a:off x="6236208" y="1527048"/>
            <a:ext cx="5495544" cy="4462272"/>
          </a:xfrm>
        </p:spPr>
        <p:txBody>
          <a:body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14E7625F-A277-BB9E-EA68-95B7344B6E2C}"/>
              </a:ext>
            </a:extLst>
          </p:cNvPr>
          <p:cNvSpPr txBox="1"/>
          <p:nvPr userDrawn="1"/>
        </p:nvSpPr>
        <p:spPr>
          <a:xfrm>
            <a:off x="10922668" y="0"/>
            <a:ext cx="1269332" cy="400110"/>
          </a:xfrm>
          <a:prstGeom prst="rect">
            <a:avLst/>
          </a:prstGeom>
          <a:noFill/>
        </p:spPr>
        <p:txBody>
          <a:bodyPr wrap="square" lIns="0" rIns="0" rtlCol="0">
            <a:spAutoFit/>
          </a:bodyPr>
          <a:lstStyle/>
          <a:p>
            <a:pPr algn="ctr">
              <a:spcBef>
                <a:spcPts val="600"/>
              </a:spcBef>
            </a:pPr>
            <a:r>
              <a:rPr lang="en-US" sz="2000" b="1" dirty="0">
                <a:solidFill>
                  <a:srgbClr val="FF0000"/>
                </a:solidFill>
              </a:rPr>
              <a:t>DRAFT</a:t>
            </a:r>
            <a:endParaRPr lang="en-US" sz="1600" b="1" dirty="0">
              <a:solidFill>
                <a:srgbClr val="FF0000"/>
              </a:solidFill>
            </a:endParaRPr>
          </a:p>
        </p:txBody>
      </p:sp>
    </p:spTree>
    <p:extLst>
      <p:ext uri="{BB962C8B-B14F-4D97-AF65-F5344CB8AC3E}">
        <p14:creationId xmlns:p14="http://schemas.microsoft.com/office/powerpoint/2010/main" val="156173494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type="twoObj" preserve="1">
  <p:cSld name="Three colum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a:t>Click to edit title</a:t>
            </a:r>
          </a:p>
        </p:txBody>
      </p:sp>
      <p:sp>
        <p:nvSpPr>
          <p:cNvPr id="3" name="Content Placeholder 2"/>
          <p:cNvSpPr>
            <a:spLocks noGrp="1"/>
          </p:cNvSpPr>
          <p:nvPr>
            <p:ph sz="half" idx="1" hasCustomPrompt="1"/>
          </p:nvPr>
        </p:nvSpPr>
        <p:spPr>
          <a:xfrm>
            <a:off x="457200" y="1527048"/>
            <a:ext cx="3337560" cy="4462272"/>
          </a:xfrm>
        </p:spPr>
        <p:txBody>
          <a:bodyPr/>
          <a:lstStyle>
            <a:lvl1pPr>
              <a:defRPr sz="2000"/>
            </a:lvl1pPr>
            <a:lvl2pPr>
              <a:defRPr sz="2000"/>
            </a:lvl2pPr>
            <a:lvl3pPr>
              <a:defRPr sz="2000"/>
            </a:lvl3pPr>
            <a:lvl4pPr>
              <a:defRPr sz="2000"/>
            </a:lvl4pPr>
            <a:lvl5pPr>
              <a:defRPr sz="2000"/>
            </a:lvl5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hasCustomPrompt="1"/>
          </p:nvPr>
        </p:nvSpPr>
        <p:spPr>
          <a:xfrm>
            <a:off x="4425696" y="1527048"/>
            <a:ext cx="3337560" cy="4462272"/>
          </a:xfrm>
        </p:spPr>
        <p:txBody>
          <a:bodyPr/>
          <a:lstStyle>
            <a:lvl1pPr>
              <a:defRPr sz="2000"/>
            </a:lvl1pPr>
            <a:lvl2pPr>
              <a:defRPr sz="2000"/>
            </a:lvl2pPr>
            <a:lvl3pPr>
              <a:defRPr sz="2000"/>
            </a:lvl3pPr>
            <a:lvl4pPr>
              <a:defRPr sz="2000"/>
            </a:lvl4pPr>
            <a:lvl5pPr>
              <a:defRPr sz="2000"/>
            </a:lvl5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
        <p:nvSpPr>
          <p:cNvPr id="6" name="Content Placeholder 3">
            <a:extLst>
              <a:ext uri="{FF2B5EF4-FFF2-40B4-BE49-F238E27FC236}">
                <a16:creationId xmlns:a16="http://schemas.microsoft.com/office/drawing/2014/main" id="{13ADFCF5-3DAD-4A00-B1EE-30FF7A1A1DC5}"/>
              </a:ext>
            </a:extLst>
          </p:cNvPr>
          <p:cNvSpPr>
            <a:spLocks noGrp="1"/>
          </p:cNvSpPr>
          <p:nvPr>
            <p:ph sz="half" idx="10" hasCustomPrompt="1"/>
          </p:nvPr>
        </p:nvSpPr>
        <p:spPr>
          <a:xfrm>
            <a:off x="8394192" y="1527048"/>
            <a:ext cx="3337560" cy="4462272"/>
          </a:xfrm>
        </p:spPr>
        <p:txBody>
          <a:bodyPr/>
          <a:lstStyle>
            <a:lvl1pPr>
              <a:defRPr sz="2000"/>
            </a:lvl1pPr>
            <a:lvl2pPr>
              <a:defRPr sz="2000"/>
            </a:lvl2pPr>
            <a:lvl3pPr>
              <a:defRPr sz="2000"/>
            </a:lvl3pPr>
            <a:lvl4pPr>
              <a:defRPr sz="2000"/>
            </a:lvl4pPr>
            <a:lvl5pPr>
              <a:defRPr sz="2000"/>
            </a:lvl5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C80DB76C-5632-18BF-E660-E638F1E3800F}"/>
              </a:ext>
            </a:extLst>
          </p:cNvPr>
          <p:cNvSpPr txBox="1"/>
          <p:nvPr userDrawn="1"/>
        </p:nvSpPr>
        <p:spPr>
          <a:xfrm>
            <a:off x="10922668" y="0"/>
            <a:ext cx="1269332" cy="400110"/>
          </a:xfrm>
          <a:prstGeom prst="rect">
            <a:avLst/>
          </a:prstGeom>
          <a:noFill/>
        </p:spPr>
        <p:txBody>
          <a:bodyPr wrap="square" lIns="0" rIns="0" rtlCol="0">
            <a:spAutoFit/>
          </a:bodyPr>
          <a:lstStyle/>
          <a:p>
            <a:pPr algn="ctr">
              <a:spcBef>
                <a:spcPts val="600"/>
              </a:spcBef>
            </a:pPr>
            <a:r>
              <a:rPr lang="en-US" sz="2000" b="1" dirty="0">
                <a:solidFill>
                  <a:srgbClr val="FF0000"/>
                </a:solidFill>
              </a:rPr>
              <a:t>DRAFT</a:t>
            </a:r>
            <a:endParaRPr lang="en-US" sz="1600" b="1" dirty="0">
              <a:solidFill>
                <a:srgbClr val="FF0000"/>
              </a:solidFill>
            </a:endParaRPr>
          </a:p>
        </p:txBody>
      </p:sp>
    </p:spTree>
    <p:extLst>
      <p:ext uri="{BB962C8B-B14F-4D97-AF65-F5344CB8AC3E}">
        <p14:creationId xmlns:p14="http://schemas.microsoft.com/office/powerpoint/2010/main" val="113941103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type="twoObj" preserve="1">
  <p:cSld name="Three column shaded">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a:t>Click to edit title</a:t>
            </a:r>
          </a:p>
        </p:txBody>
      </p:sp>
      <p:sp>
        <p:nvSpPr>
          <p:cNvPr id="3" name="Content Placeholder 2"/>
          <p:cNvSpPr>
            <a:spLocks noGrp="1"/>
          </p:cNvSpPr>
          <p:nvPr>
            <p:ph sz="half" idx="1" hasCustomPrompt="1"/>
          </p:nvPr>
        </p:nvSpPr>
        <p:spPr>
          <a:xfrm>
            <a:off x="457200" y="1527048"/>
            <a:ext cx="3337560" cy="4462272"/>
          </a:xfrm>
          <a:solidFill>
            <a:srgbClr val="F4F4F4"/>
          </a:solidFill>
        </p:spPr>
        <p:txBody>
          <a:bodyPr lIns="182880" tIns="182880" rIns="91440" bIns="91440"/>
          <a:lstStyle>
            <a:lvl1pPr>
              <a:defRPr sz="2000"/>
            </a:lvl1pPr>
            <a:lvl2pPr>
              <a:defRPr sz="2000"/>
            </a:lvl2pPr>
            <a:lvl3pPr>
              <a:defRPr sz="2000"/>
            </a:lvl3pPr>
            <a:lvl4pPr>
              <a:defRPr sz="2000"/>
            </a:lvl4pPr>
            <a:lvl5pPr>
              <a:defRPr sz="2000"/>
            </a:lvl5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hasCustomPrompt="1"/>
          </p:nvPr>
        </p:nvSpPr>
        <p:spPr>
          <a:xfrm>
            <a:off x="4425696" y="1527048"/>
            <a:ext cx="3337560" cy="4462272"/>
          </a:xfrm>
          <a:solidFill>
            <a:srgbClr val="F4F4F4"/>
          </a:solidFill>
        </p:spPr>
        <p:txBody>
          <a:bodyPr lIns="182880" tIns="182880" rIns="91440" bIns="91440"/>
          <a:lstStyle>
            <a:lvl1pPr>
              <a:defRPr sz="2000"/>
            </a:lvl1pPr>
            <a:lvl2pPr>
              <a:defRPr sz="2000"/>
            </a:lvl2pPr>
            <a:lvl3pPr>
              <a:defRPr sz="2000"/>
            </a:lvl3pPr>
            <a:lvl4pPr>
              <a:defRPr sz="2000"/>
            </a:lvl4pPr>
            <a:lvl5pPr>
              <a:defRPr sz="2000"/>
            </a:lvl5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
        <p:nvSpPr>
          <p:cNvPr id="6" name="Content Placeholder 3">
            <a:extLst>
              <a:ext uri="{FF2B5EF4-FFF2-40B4-BE49-F238E27FC236}">
                <a16:creationId xmlns:a16="http://schemas.microsoft.com/office/drawing/2014/main" id="{13ADFCF5-3DAD-4A00-B1EE-30FF7A1A1DC5}"/>
              </a:ext>
            </a:extLst>
          </p:cNvPr>
          <p:cNvSpPr>
            <a:spLocks noGrp="1"/>
          </p:cNvSpPr>
          <p:nvPr>
            <p:ph sz="half" idx="10" hasCustomPrompt="1"/>
          </p:nvPr>
        </p:nvSpPr>
        <p:spPr>
          <a:xfrm>
            <a:off x="8394192" y="1527048"/>
            <a:ext cx="3337560" cy="4462272"/>
          </a:xfrm>
          <a:solidFill>
            <a:srgbClr val="F4F4F4"/>
          </a:solidFill>
        </p:spPr>
        <p:txBody>
          <a:bodyPr lIns="182880" tIns="182880" rIns="91440" bIns="91440"/>
          <a:lstStyle>
            <a:lvl1pPr>
              <a:defRPr sz="2000"/>
            </a:lvl1pPr>
            <a:lvl2pPr>
              <a:defRPr sz="2000"/>
            </a:lvl2pPr>
            <a:lvl3pPr>
              <a:defRPr sz="2000"/>
            </a:lvl3pPr>
            <a:lvl4pPr>
              <a:defRPr sz="2000"/>
            </a:lvl4pPr>
            <a:lvl5pPr>
              <a:defRPr sz="2000"/>
            </a:lvl5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E73EC01B-4364-D64A-1D73-9B97FDC236B5}"/>
              </a:ext>
            </a:extLst>
          </p:cNvPr>
          <p:cNvSpPr txBox="1"/>
          <p:nvPr userDrawn="1"/>
        </p:nvSpPr>
        <p:spPr>
          <a:xfrm>
            <a:off x="10922668" y="0"/>
            <a:ext cx="1269332" cy="400110"/>
          </a:xfrm>
          <a:prstGeom prst="rect">
            <a:avLst/>
          </a:prstGeom>
          <a:noFill/>
        </p:spPr>
        <p:txBody>
          <a:bodyPr wrap="square" lIns="0" rIns="0" rtlCol="0">
            <a:spAutoFit/>
          </a:bodyPr>
          <a:lstStyle/>
          <a:p>
            <a:pPr algn="ctr">
              <a:spcBef>
                <a:spcPts val="600"/>
              </a:spcBef>
            </a:pPr>
            <a:r>
              <a:rPr lang="en-US" sz="2000" b="1" dirty="0">
                <a:solidFill>
                  <a:srgbClr val="FF0000"/>
                </a:solidFill>
              </a:rPr>
              <a:t>DRAFT</a:t>
            </a:r>
            <a:endParaRPr lang="en-US" sz="1600" b="1" dirty="0">
              <a:solidFill>
                <a:srgbClr val="FF0000"/>
              </a:solidFill>
            </a:endParaRPr>
          </a:p>
        </p:txBody>
      </p:sp>
    </p:spTree>
    <p:extLst>
      <p:ext uri="{BB962C8B-B14F-4D97-AF65-F5344CB8AC3E}">
        <p14:creationId xmlns:p14="http://schemas.microsoft.com/office/powerpoint/2010/main" val="152648206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type="twoObj" preserve="1">
  <p:cSld name="Four colum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361950"/>
            <a:ext cx="11274552" cy="451231"/>
          </a:xfrm>
        </p:spPr>
        <p:txBody>
          <a:bodyPr/>
          <a:lstStyle/>
          <a:p>
            <a:r>
              <a:rPr lang="en-US"/>
              <a:t>Click to edit title</a:t>
            </a:r>
          </a:p>
        </p:txBody>
      </p:sp>
      <p:sp>
        <p:nvSpPr>
          <p:cNvPr id="3" name="Content Placeholder 2"/>
          <p:cNvSpPr>
            <a:spLocks noGrp="1"/>
          </p:cNvSpPr>
          <p:nvPr>
            <p:ph sz="half" idx="1" hasCustomPrompt="1"/>
          </p:nvPr>
        </p:nvSpPr>
        <p:spPr>
          <a:xfrm>
            <a:off x="457200" y="1527048"/>
            <a:ext cx="2600706" cy="4462272"/>
          </a:xfrm>
        </p:spPr>
        <p:txBody>
          <a:bodyPr/>
          <a:lstStyle>
            <a:lvl1pPr>
              <a:defRPr sz="2000"/>
            </a:lvl1pPr>
            <a:lvl2pPr>
              <a:defRPr sz="2000"/>
            </a:lvl2pPr>
            <a:lvl3pPr>
              <a:defRPr sz="2000"/>
            </a:lvl3pPr>
            <a:lvl4pPr>
              <a:defRPr sz="2000"/>
            </a:lvl4pPr>
            <a:lvl5pPr>
              <a:defRPr sz="2000"/>
            </a:lvl5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hasCustomPrompt="1"/>
          </p:nvPr>
        </p:nvSpPr>
        <p:spPr>
          <a:xfrm>
            <a:off x="3348482" y="1527048"/>
            <a:ext cx="2600706" cy="4462272"/>
          </a:xfrm>
        </p:spPr>
        <p:txBody>
          <a:bodyPr/>
          <a:lstStyle>
            <a:lvl1pPr>
              <a:defRPr sz="2000"/>
            </a:lvl1pPr>
            <a:lvl2pPr>
              <a:defRPr sz="2000"/>
            </a:lvl2pPr>
            <a:lvl3pPr>
              <a:defRPr sz="2000"/>
            </a:lvl3pPr>
            <a:lvl4pPr>
              <a:defRPr sz="2000"/>
            </a:lvl4pPr>
            <a:lvl5pPr>
              <a:defRPr sz="2000"/>
            </a:lvl5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
        <p:nvSpPr>
          <p:cNvPr id="6" name="Content Placeholder 3">
            <a:extLst>
              <a:ext uri="{FF2B5EF4-FFF2-40B4-BE49-F238E27FC236}">
                <a16:creationId xmlns:a16="http://schemas.microsoft.com/office/drawing/2014/main" id="{13ADFCF5-3DAD-4A00-B1EE-30FF7A1A1DC5}"/>
              </a:ext>
            </a:extLst>
          </p:cNvPr>
          <p:cNvSpPr>
            <a:spLocks noGrp="1"/>
          </p:cNvSpPr>
          <p:nvPr>
            <p:ph sz="half" idx="10" hasCustomPrompt="1"/>
          </p:nvPr>
        </p:nvSpPr>
        <p:spPr>
          <a:xfrm>
            <a:off x="6239764" y="1527048"/>
            <a:ext cx="2600706" cy="4462272"/>
          </a:xfrm>
        </p:spPr>
        <p:txBody>
          <a:bodyPr/>
          <a:lstStyle>
            <a:lvl1pPr>
              <a:defRPr sz="2000"/>
            </a:lvl1pPr>
            <a:lvl2pPr>
              <a:defRPr sz="2000"/>
            </a:lvl2pPr>
            <a:lvl3pPr>
              <a:defRPr sz="2000"/>
            </a:lvl3pPr>
            <a:lvl4pPr>
              <a:defRPr sz="2000"/>
            </a:lvl4pPr>
            <a:lvl5pPr>
              <a:defRPr sz="2000"/>
            </a:lvl5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
        <p:nvSpPr>
          <p:cNvPr id="7" name="Content Placeholder 3">
            <a:extLst>
              <a:ext uri="{FF2B5EF4-FFF2-40B4-BE49-F238E27FC236}">
                <a16:creationId xmlns:a16="http://schemas.microsoft.com/office/drawing/2014/main" id="{B226B5DF-DF35-419C-8251-4F81A740D77A}"/>
              </a:ext>
            </a:extLst>
          </p:cNvPr>
          <p:cNvSpPr>
            <a:spLocks noGrp="1"/>
          </p:cNvSpPr>
          <p:nvPr>
            <p:ph sz="half" idx="11" hasCustomPrompt="1"/>
          </p:nvPr>
        </p:nvSpPr>
        <p:spPr>
          <a:xfrm>
            <a:off x="9131046" y="1527048"/>
            <a:ext cx="2600706" cy="4462272"/>
          </a:xfrm>
        </p:spPr>
        <p:txBody>
          <a:bodyPr/>
          <a:lstStyle>
            <a:lvl1pPr>
              <a:defRPr sz="2000"/>
            </a:lvl1pPr>
            <a:lvl2pPr>
              <a:defRPr sz="2000"/>
            </a:lvl2pPr>
            <a:lvl3pPr>
              <a:defRPr sz="2000"/>
            </a:lvl3pPr>
            <a:lvl4pPr>
              <a:defRPr sz="2000"/>
            </a:lvl4pPr>
            <a:lvl5pPr>
              <a:defRPr sz="2000"/>
            </a:lvl5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18FD798D-9E6C-4041-538F-5B50ED93D593}"/>
              </a:ext>
            </a:extLst>
          </p:cNvPr>
          <p:cNvSpPr txBox="1"/>
          <p:nvPr userDrawn="1"/>
        </p:nvSpPr>
        <p:spPr>
          <a:xfrm>
            <a:off x="10922668" y="0"/>
            <a:ext cx="1269332" cy="400110"/>
          </a:xfrm>
          <a:prstGeom prst="rect">
            <a:avLst/>
          </a:prstGeom>
          <a:noFill/>
        </p:spPr>
        <p:txBody>
          <a:bodyPr wrap="square" lIns="0" rIns="0" rtlCol="0">
            <a:spAutoFit/>
          </a:bodyPr>
          <a:lstStyle/>
          <a:p>
            <a:pPr algn="ctr">
              <a:spcBef>
                <a:spcPts val="600"/>
              </a:spcBef>
            </a:pPr>
            <a:r>
              <a:rPr lang="en-US" sz="2000" b="1" dirty="0">
                <a:solidFill>
                  <a:srgbClr val="FF0000"/>
                </a:solidFill>
              </a:rPr>
              <a:t>DRAFT</a:t>
            </a:r>
            <a:endParaRPr lang="en-US" sz="1600" b="1" dirty="0">
              <a:solidFill>
                <a:srgbClr val="FF0000"/>
              </a:solidFill>
            </a:endParaRPr>
          </a:p>
        </p:txBody>
      </p:sp>
    </p:spTree>
    <p:extLst>
      <p:ext uri="{BB962C8B-B14F-4D97-AF65-F5344CB8AC3E}">
        <p14:creationId xmlns:p14="http://schemas.microsoft.com/office/powerpoint/2010/main" val="80668966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type="twoObj" preserve="1">
  <p:cSld name="Four column shaded">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361950"/>
            <a:ext cx="11274552" cy="451231"/>
          </a:xfrm>
        </p:spPr>
        <p:txBody>
          <a:bodyPr/>
          <a:lstStyle/>
          <a:p>
            <a:r>
              <a:rPr lang="en-US"/>
              <a:t>Click to edit title</a:t>
            </a:r>
          </a:p>
        </p:txBody>
      </p:sp>
      <p:sp>
        <p:nvSpPr>
          <p:cNvPr id="3" name="Content Placeholder 2"/>
          <p:cNvSpPr>
            <a:spLocks noGrp="1"/>
          </p:cNvSpPr>
          <p:nvPr>
            <p:ph sz="half" idx="1" hasCustomPrompt="1"/>
          </p:nvPr>
        </p:nvSpPr>
        <p:spPr>
          <a:xfrm>
            <a:off x="457200" y="1527048"/>
            <a:ext cx="2600706" cy="4462272"/>
          </a:xfrm>
          <a:solidFill>
            <a:srgbClr val="F4F4F4"/>
          </a:solidFill>
        </p:spPr>
        <p:txBody>
          <a:bodyPr lIns="91440" tIns="182880" rIns="91440" bIns="91440"/>
          <a:lstStyle>
            <a:lvl1pPr>
              <a:defRPr sz="2000"/>
            </a:lvl1pPr>
            <a:lvl2pPr>
              <a:defRPr sz="2000"/>
            </a:lvl2pPr>
            <a:lvl3pPr>
              <a:defRPr sz="2000"/>
            </a:lvl3pPr>
            <a:lvl4pPr>
              <a:defRPr sz="2000"/>
            </a:lvl4pPr>
            <a:lvl5pPr>
              <a:defRPr sz="2000"/>
            </a:lvl5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hasCustomPrompt="1"/>
          </p:nvPr>
        </p:nvSpPr>
        <p:spPr>
          <a:xfrm>
            <a:off x="3348482" y="1527048"/>
            <a:ext cx="2600706" cy="4462272"/>
          </a:xfrm>
          <a:solidFill>
            <a:srgbClr val="F4F4F4"/>
          </a:solidFill>
        </p:spPr>
        <p:txBody>
          <a:bodyPr lIns="91440" tIns="182880" rIns="91440" bIns="91440"/>
          <a:lstStyle>
            <a:lvl1pPr>
              <a:defRPr sz="2000"/>
            </a:lvl1pPr>
            <a:lvl2pPr>
              <a:defRPr sz="2000"/>
            </a:lvl2pPr>
            <a:lvl3pPr>
              <a:defRPr sz="2000"/>
            </a:lvl3pPr>
            <a:lvl4pPr>
              <a:defRPr sz="2000"/>
            </a:lvl4pPr>
            <a:lvl5pPr>
              <a:defRPr sz="2000"/>
            </a:lvl5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
        <p:nvSpPr>
          <p:cNvPr id="6" name="Content Placeholder 3">
            <a:extLst>
              <a:ext uri="{FF2B5EF4-FFF2-40B4-BE49-F238E27FC236}">
                <a16:creationId xmlns:a16="http://schemas.microsoft.com/office/drawing/2014/main" id="{13ADFCF5-3DAD-4A00-B1EE-30FF7A1A1DC5}"/>
              </a:ext>
            </a:extLst>
          </p:cNvPr>
          <p:cNvSpPr>
            <a:spLocks noGrp="1"/>
          </p:cNvSpPr>
          <p:nvPr>
            <p:ph sz="half" idx="10" hasCustomPrompt="1"/>
          </p:nvPr>
        </p:nvSpPr>
        <p:spPr>
          <a:xfrm>
            <a:off x="6239764" y="1527048"/>
            <a:ext cx="2600706" cy="4462272"/>
          </a:xfrm>
          <a:solidFill>
            <a:srgbClr val="F4F4F4"/>
          </a:solidFill>
        </p:spPr>
        <p:txBody>
          <a:bodyPr lIns="91440" tIns="182880" rIns="91440" bIns="91440"/>
          <a:lstStyle>
            <a:lvl1pPr>
              <a:defRPr sz="2000"/>
            </a:lvl1pPr>
            <a:lvl2pPr>
              <a:defRPr sz="2000"/>
            </a:lvl2pPr>
            <a:lvl3pPr>
              <a:defRPr sz="2000"/>
            </a:lvl3pPr>
            <a:lvl4pPr>
              <a:defRPr sz="2000"/>
            </a:lvl4pPr>
            <a:lvl5pPr>
              <a:defRPr sz="2000"/>
            </a:lvl5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
        <p:nvSpPr>
          <p:cNvPr id="7" name="Content Placeholder 3">
            <a:extLst>
              <a:ext uri="{FF2B5EF4-FFF2-40B4-BE49-F238E27FC236}">
                <a16:creationId xmlns:a16="http://schemas.microsoft.com/office/drawing/2014/main" id="{F44528D9-D4DF-4ABD-97AD-FCFEE24F7C53}"/>
              </a:ext>
            </a:extLst>
          </p:cNvPr>
          <p:cNvSpPr>
            <a:spLocks noGrp="1"/>
          </p:cNvSpPr>
          <p:nvPr>
            <p:ph sz="half" idx="11" hasCustomPrompt="1"/>
          </p:nvPr>
        </p:nvSpPr>
        <p:spPr>
          <a:xfrm>
            <a:off x="9131046" y="1527048"/>
            <a:ext cx="2600706" cy="4462272"/>
          </a:xfrm>
          <a:solidFill>
            <a:srgbClr val="F4F4F4"/>
          </a:solidFill>
        </p:spPr>
        <p:txBody>
          <a:bodyPr lIns="91440" tIns="182880" rIns="91440" bIns="91440"/>
          <a:lstStyle>
            <a:lvl1pPr>
              <a:defRPr sz="2000"/>
            </a:lvl1pPr>
            <a:lvl2pPr>
              <a:defRPr sz="2000"/>
            </a:lvl2pPr>
            <a:lvl3pPr>
              <a:defRPr sz="2000"/>
            </a:lvl3pPr>
            <a:lvl4pPr>
              <a:defRPr sz="2000"/>
            </a:lvl4pPr>
            <a:lvl5pPr>
              <a:defRPr sz="2000"/>
            </a:lvl5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7BA8DB05-6065-11A6-E478-C582A5843FED}"/>
              </a:ext>
            </a:extLst>
          </p:cNvPr>
          <p:cNvSpPr txBox="1"/>
          <p:nvPr userDrawn="1"/>
        </p:nvSpPr>
        <p:spPr>
          <a:xfrm>
            <a:off x="10922668" y="0"/>
            <a:ext cx="1269332" cy="400110"/>
          </a:xfrm>
          <a:prstGeom prst="rect">
            <a:avLst/>
          </a:prstGeom>
          <a:noFill/>
        </p:spPr>
        <p:txBody>
          <a:bodyPr wrap="square" lIns="0" rIns="0" rtlCol="0">
            <a:spAutoFit/>
          </a:bodyPr>
          <a:lstStyle/>
          <a:p>
            <a:pPr algn="ctr">
              <a:spcBef>
                <a:spcPts val="600"/>
              </a:spcBef>
            </a:pPr>
            <a:r>
              <a:rPr lang="en-US" sz="2000" b="1" dirty="0">
                <a:solidFill>
                  <a:srgbClr val="FF0000"/>
                </a:solidFill>
              </a:rPr>
              <a:t>DRAFT</a:t>
            </a:r>
            <a:endParaRPr lang="en-US" sz="1600" b="1" dirty="0">
              <a:solidFill>
                <a:srgbClr val="FF0000"/>
              </a:solidFill>
            </a:endParaRPr>
          </a:p>
        </p:txBody>
      </p:sp>
    </p:spTree>
    <p:extLst>
      <p:ext uri="{BB962C8B-B14F-4D97-AF65-F5344CB8AC3E}">
        <p14:creationId xmlns:p14="http://schemas.microsoft.com/office/powerpoint/2010/main" val="36436888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Divider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057400" y="1527048"/>
            <a:ext cx="4910328" cy="2935224"/>
          </a:xfrm>
        </p:spPr>
        <p:txBody>
          <a:bodyPr anchor="ctr" anchorCtr="0"/>
          <a:lstStyle>
            <a:lvl1pPr>
              <a:lnSpc>
                <a:spcPct val="100000"/>
              </a:lnSpc>
              <a:defRPr sz="3200"/>
            </a:lvl1pPr>
          </a:lstStyle>
          <a:p>
            <a:r>
              <a:rPr lang="en-US"/>
              <a:t>Divider Slide</a:t>
            </a:r>
            <a:br>
              <a:rPr lang="en-US"/>
            </a:br>
            <a:r>
              <a:rPr lang="en-US"/>
              <a:t>30 Characters Max.</a:t>
            </a:r>
            <a:br>
              <a:rPr lang="en-US"/>
            </a:br>
            <a:r>
              <a:rPr lang="en-US"/>
              <a:t>Lorem Ipsum</a:t>
            </a:r>
          </a:p>
        </p:txBody>
      </p:sp>
      <p:sp>
        <p:nvSpPr>
          <p:cNvPr id="9" name="Rectangle 8">
            <a:extLst>
              <a:ext uri="{FF2B5EF4-FFF2-40B4-BE49-F238E27FC236}">
                <a16:creationId xmlns:a16="http://schemas.microsoft.com/office/drawing/2014/main" id="{2732D673-8A01-4D67-952F-C50DD619BB5A}"/>
              </a:ext>
            </a:extLst>
          </p:cNvPr>
          <p:cNvSpPr/>
          <p:nvPr/>
        </p:nvSpPr>
        <p:spPr>
          <a:xfrm>
            <a:off x="0" y="1353312"/>
            <a:ext cx="1755648" cy="32918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dirty="0"/>
          </a:p>
        </p:txBody>
      </p:sp>
      <p:sp>
        <p:nvSpPr>
          <p:cNvPr id="10" name="Rectangle 9">
            <a:extLst>
              <a:ext uri="{FF2B5EF4-FFF2-40B4-BE49-F238E27FC236}">
                <a16:creationId xmlns:a16="http://schemas.microsoft.com/office/drawing/2014/main" id="{BCD94C69-E2DB-4D1B-9563-7EE92CB777A0}"/>
              </a:ext>
            </a:extLst>
          </p:cNvPr>
          <p:cNvSpPr/>
          <p:nvPr/>
        </p:nvSpPr>
        <p:spPr>
          <a:xfrm>
            <a:off x="7141464" y="1353312"/>
            <a:ext cx="5047488" cy="32918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dirty="0"/>
          </a:p>
        </p:txBody>
      </p:sp>
    </p:spTree>
    <p:extLst>
      <p:ext uri="{BB962C8B-B14F-4D97-AF65-F5344CB8AC3E}">
        <p14:creationId xmlns:p14="http://schemas.microsoft.com/office/powerpoint/2010/main" val="19432541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Divider W1_Sk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057400" y="1527048"/>
            <a:ext cx="4910328" cy="2935224"/>
          </a:xfrm>
        </p:spPr>
        <p:txBody>
          <a:bodyPr anchor="ctr" anchorCtr="0"/>
          <a:lstStyle>
            <a:lvl1pPr>
              <a:lnSpc>
                <a:spcPct val="100000"/>
              </a:lnSpc>
              <a:defRPr sz="3200"/>
            </a:lvl1pPr>
          </a:lstStyle>
          <a:p>
            <a:r>
              <a:rPr lang="en-US"/>
              <a:t>Divider Slide</a:t>
            </a:r>
            <a:br>
              <a:rPr lang="en-US"/>
            </a:br>
            <a:r>
              <a:rPr lang="en-US"/>
              <a:t>30 Characters Max.</a:t>
            </a:r>
            <a:br>
              <a:rPr lang="en-US"/>
            </a:br>
            <a:r>
              <a:rPr lang="en-US"/>
              <a:t>Lorem Ipsum</a:t>
            </a:r>
          </a:p>
        </p:txBody>
      </p:sp>
      <p:sp>
        <p:nvSpPr>
          <p:cNvPr id="9" name="Rectangle 8">
            <a:extLst>
              <a:ext uri="{FF2B5EF4-FFF2-40B4-BE49-F238E27FC236}">
                <a16:creationId xmlns:a16="http://schemas.microsoft.com/office/drawing/2014/main" id="{2732D673-8A01-4D67-952F-C50DD619BB5A}"/>
              </a:ext>
            </a:extLst>
          </p:cNvPr>
          <p:cNvSpPr/>
          <p:nvPr/>
        </p:nvSpPr>
        <p:spPr>
          <a:xfrm>
            <a:off x="0" y="1353312"/>
            <a:ext cx="1755648" cy="32918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dirty="0"/>
          </a:p>
        </p:txBody>
      </p:sp>
      <p:sp>
        <p:nvSpPr>
          <p:cNvPr id="10" name="Rectangle 9">
            <a:extLst>
              <a:ext uri="{FF2B5EF4-FFF2-40B4-BE49-F238E27FC236}">
                <a16:creationId xmlns:a16="http://schemas.microsoft.com/office/drawing/2014/main" id="{BCD94C69-E2DB-4D1B-9563-7EE92CB777A0}"/>
              </a:ext>
            </a:extLst>
          </p:cNvPr>
          <p:cNvSpPr/>
          <p:nvPr/>
        </p:nvSpPr>
        <p:spPr>
          <a:xfrm>
            <a:off x="7141464" y="1353312"/>
            <a:ext cx="5047488" cy="32918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dirty="0"/>
          </a:p>
        </p:txBody>
      </p:sp>
    </p:spTree>
    <p:extLst>
      <p:ext uri="{BB962C8B-B14F-4D97-AF65-F5344CB8AC3E}">
        <p14:creationId xmlns:p14="http://schemas.microsoft.com/office/powerpoint/2010/main" val="373176514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Quote with phot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478971-A225-4A64-8E00-AA9C8577611D}"/>
              </a:ext>
            </a:extLst>
          </p:cNvPr>
          <p:cNvSpPr>
            <a:spLocks noGrp="1"/>
          </p:cNvSpPr>
          <p:nvPr>
            <p:ph type="title" hasCustomPrompt="1"/>
          </p:nvPr>
        </p:nvSpPr>
        <p:spPr>
          <a:xfrm>
            <a:off x="457199" y="1009268"/>
            <a:ext cx="6060141" cy="4476115"/>
          </a:xfrm>
        </p:spPr>
        <p:txBody>
          <a:bodyPr anchor="ctr" anchorCtr="0"/>
          <a:lstStyle>
            <a:lvl1pPr marL="182880" indent="-457200">
              <a:lnSpc>
                <a:spcPct val="100000"/>
              </a:lnSpc>
              <a:defRPr sz="3200"/>
            </a:lvl1pPr>
          </a:lstStyle>
          <a:p>
            <a:r>
              <a:rPr lang="en-US"/>
              <a:t>“Quote placeholder Lorem ipsum dolor sit </a:t>
            </a:r>
            <a:r>
              <a:rPr lang="en-US" err="1"/>
              <a:t>amet</a:t>
            </a:r>
            <a:r>
              <a:rPr lang="en-US"/>
              <a:t>, </a:t>
            </a:r>
            <a:r>
              <a:rPr lang="en-US" err="1"/>
              <a:t>conse</a:t>
            </a:r>
            <a:r>
              <a:rPr lang="en-US"/>
              <a:t> </a:t>
            </a:r>
            <a:r>
              <a:rPr lang="en-US" err="1"/>
              <a:t>ctet</a:t>
            </a:r>
            <a:r>
              <a:rPr lang="en-US"/>
              <a:t> </a:t>
            </a:r>
            <a:r>
              <a:rPr lang="en-US" err="1"/>
              <a:t>ur</a:t>
            </a:r>
            <a:r>
              <a:rPr lang="en-US"/>
              <a:t> </a:t>
            </a:r>
            <a:r>
              <a:rPr lang="en-US" err="1"/>
              <a:t>adipiscing</a:t>
            </a:r>
            <a:r>
              <a:rPr lang="en-US"/>
              <a:t> </a:t>
            </a:r>
            <a:r>
              <a:rPr lang="en-US" err="1"/>
              <a:t>elit</a:t>
            </a:r>
            <a:r>
              <a:rPr lang="en-US"/>
              <a:t>. </a:t>
            </a:r>
            <a:r>
              <a:rPr lang="en-US" err="1"/>
              <a:t>Mauris</a:t>
            </a:r>
            <a:r>
              <a:rPr lang="en-US"/>
              <a:t> </a:t>
            </a:r>
            <a:r>
              <a:rPr lang="en-US" err="1"/>
              <a:t>accum</a:t>
            </a:r>
            <a:r>
              <a:rPr lang="en-US"/>
              <a:t> san </a:t>
            </a:r>
            <a:r>
              <a:rPr lang="en-US" err="1"/>
              <a:t>urna</a:t>
            </a:r>
            <a:r>
              <a:rPr lang="en-US"/>
              <a:t>. </a:t>
            </a:r>
            <a:r>
              <a:rPr lang="en-US" err="1"/>
              <a:t>Sus</a:t>
            </a:r>
            <a:r>
              <a:rPr lang="en-US"/>
              <a:t> </a:t>
            </a:r>
            <a:r>
              <a:rPr lang="en-US" err="1"/>
              <a:t>pendisse</a:t>
            </a:r>
            <a:r>
              <a:rPr lang="en-US"/>
              <a:t> </a:t>
            </a:r>
            <a:r>
              <a:rPr lang="en-US" err="1"/>
              <a:t>sem</a:t>
            </a:r>
            <a:r>
              <a:rPr lang="en-US"/>
              <a:t> per semper </a:t>
            </a:r>
            <a:r>
              <a:rPr lang="en-US" err="1"/>
              <a:t>commodo</a:t>
            </a:r>
            <a:r>
              <a:rPr lang="en-US"/>
              <a:t>.”</a:t>
            </a:r>
          </a:p>
        </p:txBody>
      </p:sp>
      <p:sp>
        <p:nvSpPr>
          <p:cNvPr id="3" name="Text Placeholder 2">
            <a:extLst>
              <a:ext uri="{FF2B5EF4-FFF2-40B4-BE49-F238E27FC236}">
                <a16:creationId xmlns:a16="http://schemas.microsoft.com/office/drawing/2014/main" id="{44D4D588-53FA-4557-81C5-0FF86A2FBBA3}"/>
              </a:ext>
            </a:extLst>
          </p:cNvPr>
          <p:cNvSpPr>
            <a:spLocks noGrp="1"/>
          </p:cNvSpPr>
          <p:nvPr>
            <p:ph type="body" idx="1" hasCustomPrompt="1"/>
          </p:nvPr>
        </p:nvSpPr>
        <p:spPr>
          <a:xfrm>
            <a:off x="457199" y="5485384"/>
            <a:ext cx="6060141" cy="347472"/>
          </a:xfrm>
        </p:spPr>
        <p:txBody>
          <a:bodyPr/>
          <a:lstStyle>
            <a:lvl1pPr marL="0" indent="0">
              <a:buNone/>
              <a:defRPr sz="1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add attribution</a:t>
            </a:r>
          </a:p>
        </p:txBody>
      </p:sp>
      <p:sp>
        <p:nvSpPr>
          <p:cNvPr id="10" name="Picture Placeholder 9">
            <a:extLst>
              <a:ext uri="{FF2B5EF4-FFF2-40B4-BE49-F238E27FC236}">
                <a16:creationId xmlns:a16="http://schemas.microsoft.com/office/drawing/2014/main" id="{D2E7EA53-F4D0-483C-9798-E23D7CCB2A12}"/>
              </a:ext>
            </a:extLst>
          </p:cNvPr>
          <p:cNvSpPr>
            <a:spLocks noGrp="1"/>
          </p:cNvSpPr>
          <p:nvPr>
            <p:ph type="pic" sz="quarter" idx="10"/>
          </p:nvPr>
        </p:nvSpPr>
        <p:spPr>
          <a:xfrm>
            <a:off x="7040880" y="1346199"/>
            <a:ext cx="4690872" cy="4297680"/>
          </a:xfrm>
        </p:spPr>
        <p:txBody>
          <a:bodyPr/>
          <a:lstStyle>
            <a:lvl1pPr marL="0" indent="0">
              <a:buNone/>
              <a:defRPr/>
            </a:lvl1pPr>
          </a:lstStyle>
          <a:p>
            <a:r>
              <a:rPr lang="en-US" dirty="0"/>
              <a:t>Click icon to add picture</a:t>
            </a:r>
          </a:p>
        </p:txBody>
      </p:sp>
      <p:sp>
        <p:nvSpPr>
          <p:cNvPr id="4" name="TextBox 3">
            <a:extLst>
              <a:ext uri="{FF2B5EF4-FFF2-40B4-BE49-F238E27FC236}">
                <a16:creationId xmlns:a16="http://schemas.microsoft.com/office/drawing/2014/main" id="{3E2F8485-524C-3C01-23F9-CC5BAE3F32D2}"/>
              </a:ext>
            </a:extLst>
          </p:cNvPr>
          <p:cNvSpPr txBox="1"/>
          <p:nvPr userDrawn="1"/>
        </p:nvSpPr>
        <p:spPr>
          <a:xfrm>
            <a:off x="10922668" y="0"/>
            <a:ext cx="1269332" cy="400110"/>
          </a:xfrm>
          <a:prstGeom prst="rect">
            <a:avLst/>
          </a:prstGeom>
          <a:noFill/>
        </p:spPr>
        <p:txBody>
          <a:bodyPr wrap="square" lIns="0" rIns="0" rtlCol="0">
            <a:spAutoFit/>
          </a:bodyPr>
          <a:lstStyle/>
          <a:p>
            <a:pPr algn="ctr">
              <a:spcBef>
                <a:spcPts val="600"/>
              </a:spcBef>
            </a:pPr>
            <a:r>
              <a:rPr lang="en-US" sz="2000" b="1" dirty="0">
                <a:solidFill>
                  <a:srgbClr val="FF0000"/>
                </a:solidFill>
              </a:rPr>
              <a:t>DRAFT</a:t>
            </a:r>
            <a:endParaRPr lang="en-US" sz="1600" b="1" dirty="0">
              <a:solidFill>
                <a:srgbClr val="FF0000"/>
              </a:solidFill>
            </a:endParaRPr>
          </a:p>
        </p:txBody>
      </p:sp>
    </p:spTree>
    <p:extLst>
      <p:ext uri="{BB962C8B-B14F-4D97-AF65-F5344CB8AC3E}">
        <p14:creationId xmlns:p14="http://schemas.microsoft.com/office/powerpoint/2010/main" val="388678424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ree column shaded">
    <p:spTree>
      <p:nvGrpSpPr>
        <p:cNvPr id="1" name=""/>
        <p:cNvGrpSpPr/>
        <p:nvPr/>
      </p:nvGrpSpPr>
      <p:grpSpPr>
        <a:xfrm>
          <a:off x="0" y="0"/>
          <a:ext cx="0" cy="0"/>
          <a:chOff x="0" y="0"/>
          <a:chExt cx="0" cy="0"/>
        </a:xfrm>
      </p:grpSpPr>
      <p:sp>
        <p:nvSpPr>
          <p:cNvPr id="8" name="Text Placeholder 11"/>
          <p:cNvSpPr>
            <a:spLocks noGrp="1"/>
          </p:cNvSpPr>
          <p:nvPr>
            <p:ph type="body" sz="quarter" idx="18" hasCustomPrompt="1"/>
          </p:nvPr>
        </p:nvSpPr>
        <p:spPr>
          <a:xfrm>
            <a:off x="457200" y="1343025"/>
            <a:ext cx="3336925" cy="4645025"/>
          </a:xfrm>
          <a:prstGeom prst="rect">
            <a:avLst/>
          </a:prstGeom>
          <a:solidFill>
            <a:srgbClr val="F4F4F4"/>
          </a:solidFill>
        </p:spPr>
        <p:txBody>
          <a:bodyPr lIns="182880" tIns="182880" rIns="91440" bIns="182880">
            <a:noAutofit/>
          </a:bodyPr>
          <a:lstStyle>
            <a:lvl1pPr marL="0" indent="0">
              <a:buNone/>
              <a:defRPr sz="1600" b="1"/>
            </a:lvl1pPr>
            <a:lvl2pPr marL="228600" indent="-228600">
              <a:buClr>
                <a:schemeClr val="tx2"/>
              </a:buClr>
              <a:buFont typeface="Wingdings" panose="05000000000000000000" pitchFamily="2" charset="2"/>
              <a:buChar char="§"/>
              <a:defRPr sz="1600"/>
            </a:lvl2pPr>
            <a:lvl3pPr marL="457200" indent="-228600">
              <a:buSzPct val="100000"/>
              <a:buFont typeface="Arial" panose="020B0604020202020204" pitchFamily="34" charset="0"/>
              <a:buChar char="–"/>
              <a:defRPr sz="1600"/>
            </a:lvl3pPr>
            <a:lvl4pPr marL="685800" indent="-228600">
              <a:buFont typeface="Wingdings" panose="05000000000000000000" pitchFamily="2" charset="2"/>
              <a:buChar char="§"/>
              <a:defRPr sz="1600"/>
            </a:lvl4pPr>
            <a:lvl5pPr marL="914400" indent="-228600">
              <a:buSzPct val="100000"/>
              <a:buFont typeface="Arial" panose="020B0604020202020204" pitchFamily="34" charset="0"/>
              <a:buChar char="–"/>
              <a:defRPr sz="1600"/>
            </a:lvl5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p>
            <a:r>
              <a:rPr lang="en-US"/>
              <a:t>Click to edit Master title style</a:t>
            </a:r>
          </a:p>
        </p:txBody>
      </p:sp>
      <p:sp>
        <p:nvSpPr>
          <p:cNvPr id="6" name="Text Placeholder 11"/>
          <p:cNvSpPr>
            <a:spLocks noGrp="1"/>
          </p:cNvSpPr>
          <p:nvPr>
            <p:ph type="body" sz="quarter" idx="19" hasCustomPrompt="1"/>
          </p:nvPr>
        </p:nvSpPr>
        <p:spPr>
          <a:xfrm>
            <a:off x="4426743" y="1343024"/>
            <a:ext cx="3336925" cy="4645025"/>
          </a:xfrm>
          <a:prstGeom prst="rect">
            <a:avLst/>
          </a:prstGeom>
          <a:solidFill>
            <a:srgbClr val="F4F4F4"/>
          </a:solidFill>
        </p:spPr>
        <p:txBody>
          <a:bodyPr lIns="182880" tIns="182880" rIns="91440" bIns="182880">
            <a:noAutofit/>
          </a:bodyPr>
          <a:lstStyle>
            <a:lvl1pPr marL="0" indent="0">
              <a:buNone/>
              <a:defRPr sz="1600" b="1"/>
            </a:lvl1pPr>
            <a:lvl2pPr marL="228600" indent="-228600">
              <a:buClr>
                <a:schemeClr val="tx2"/>
              </a:buClr>
              <a:buFont typeface="Wingdings" panose="05000000000000000000" pitchFamily="2" charset="2"/>
              <a:buChar char="§"/>
              <a:defRPr sz="1600"/>
            </a:lvl2pPr>
            <a:lvl3pPr marL="457200" indent="-228600">
              <a:buSzPct val="100000"/>
              <a:buFont typeface="Arial" panose="020B0604020202020204" pitchFamily="34" charset="0"/>
              <a:buChar char="–"/>
              <a:defRPr sz="1600"/>
            </a:lvl3pPr>
            <a:lvl4pPr marL="685800" indent="-228600">
              <a:buFont typeface="Wingdings" panose="05000000000000000000" pitchFamily="2" charset="2"/>
              <a:buChar char="§"/>
              <a:defRPr sz="1600"/>
            </a:lvl4pPr>
            <a:lvl5pPr marL="914400" indent="-228600">
              <a:buSzPct val="100000"/>
              <a:buFont typeface="Arial" panose="020B0604020202020204" pitchFamily="34" charset="0"/>
              <a:buChar char="–"/>
              <a:defRPr sz="1600"/>
            </a:lvl5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
        <p:nvSpPr>
          <p:cNvPr id="7" name="Text Placeholder 11"/>
          <p:cNvSpPr>
            <a:spLocks noGrp="1"/>
          </p:cNvSpPr>
          <p:nvPr>
            <p:ph type="body" sz="quarter" idx="20" hasCustomPrompt="1"/>
          </p:nvPr>
        </p:nvSpPr>
        <p:spPr>
          <a:xfrm>
            <a:off x="8396286" y="1343025"/>
            <a:ext cx="3336925" cy="4645025"/>
          </a:xfrm>
          <a:prstGeom prst="rect">
            <a:avLst/>
          </a:prstGeom>
          <a:solidFill>
            <a:srgbClr val="F4F4F4"/>
          </a:solidFill>
        </p:spPr>
        <p:txBody>
          <a:bodyPr lIns="182880" tIns="182880" rIns="91440" bIns="182880">
            <a:noAutofit/>
          </a:bodyPr>
          <a:lstStyle>
            <a:lvl1pPr marL="0" indent="0">
              <a:buNone/>
              <a:defRPr sz="1600" b="1"/>
            </a:lvl1pPr>
            <a:lvl2pPr marL="228600" indent="-228600">
              <a:buClr>
                <a:schemeClr val="tx2"/>
              </a:buClr>
              <a:buFont typeface="Wingdings" panose="05000000000000000000" pitchFamily="2" charset="2"/>
              <a:buChar char="§"/>
              <a:defRPr sz="1600"/>
            </a:lvl2pPr>
            <a:lvl3pPr marL="457200" indent="-228600">
              <a:buSzPct val="100000"/>
              <a:buFont typeface="Arial" panose="020B0604020202020204" pitchFamily="34" charset="0"/>
              <a:buChar char="–"/>
              <a:defRPr sz="1600"/>
            </a:lvl3pPr>
            <a:lvl4pPr marL="685800" indent="-228600">
              <a:buFont typeface="Wingdings" panose="05000000000000000000" pitchFamily="2" charset="2"/>
              <a:buChar char="§"/>
              <a:defRPr sz="1600"/>
            </a:lvl4pPr>
            <a:lvl5pPr marL="914400" indent="-228600">
              <a:buSzPct val="100000"/>
              <a:buFont typeface="Arial" panose="020B0604020202020204" pitchFamily="34" charset="0"/>
              <a:buChar char="–"/>
              <a:defRPr sz="1600"/>
            </a:lvl5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7580990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5204F30-1AF4-524D-A3DC-8D6F9529A61E}"/>
              </a:ext>
            </a:extLst>
          </p:cNvPr>
          <p:cNvSpPr>
            <a:spLocks noGrp="1"/>
          </p:cNvSpPr>
          <p:nvPr>
            <p:ph type="title" hasCustomPrompt="1"/>
          </p:nvPr>
        </p:nvSpPr>
        <p:spPr>
          <a:xfrm>
            <a:off x="457199" y="1009268"/>
            <a:ext cx="8366761" cy="4476115"/>
          </a:xfrm>
        </p:spPr>
        <p:txBody>
          <a:bodyPr anchor="ctr" anchorCtr="0"/>
          <a:lstStyle>
            <a:lvl1pPr marL="182880" indent="-457200">
              <a:lnSpc>
                <a:spcPct val="100000"/>
              </a:lnSpc>
              <a:defRPr sz="3200"/>
            </a:lvl1pPr>
          </a:lstStyle>
          <a:p>
            <a:r>
              <a:rPr lang="en-US"/>
              <a:t>“Quote placeholder Lorem ipsum dolor sit </a:t>
            </a:r>
            <a:r>
              <a:rPr lang="en-US" err="1"/>
              <a:t>amet</a:t>
            </a:r>
            <a:r>
              <a:rPr lang="en-US"/>
              <a:t>, </a:t>
            </a:r>
            <a:r>
              <a:rPr lang="en-US" err="1"/>
              <a:t>conse</a:t>
            </a:r>
            <a:r>
              <a:rPr lang="en-US"/>
              <a:t> </a:t>
            </a:r>
            <a:r>
              <a:rPr lang="en-US" err="1"/>
              <a:t>ctet</a:t>
            </a:r>
            <a:r>
              <a:rPr lang="en-US"/>
              <a:t> </a:t>
            </a:r>
            <a:r>
              <a:rPr lang="en-US" err="1"/>
              <a:t>ur</a:t>
            </a:r>
            <a:r>
              <a:rPr lang="en-US"/>
              <a:t> </a:t>
            </a:r>
            <a:r>
              <a:rPr lang="en-US" err="1"/>
              <a:t>adip</a:t>
            </a:r>
            <a:r>
              <a:rPr lang="en-US"/>
              <a:t> </a:t>
            </a:r>
            <a:r>
              <a:rPr lang="en-US" err="1"/>
              <a:t>iscing</a:t>
            </a:r>
            <a:r>
              <a:rPr lang="en-US"/>
              <a:t> </a:t>
            </a:r>
            <a:r>
              <a:rPr lang="en-US" err="1"/>
              <a:t>elit</a:t>
            </a:r>
            <a:r>
              <a:rPr lang="en-US"/>
              <a:t>. </a:t>
            </a:r>
            <a:r>
              <a:rPr lang="en-US" err="1"/>
              <a:t>Mauris</a:t>
            </a:r>
            <a:r>
              <a:rPr lang="en-US"/>
              <a:t> </a:t>
            </a:r>
            <a:r>
              <a:rPr lang="en-US" err="1"/>
              <a:t>accum</a:t>
            </a:r>
            <a:r>
              <a:rPr lang="en-US"/>
              <a:t> san </a:t>
            </a:r>
            <a:r>
              <a:rPr lang="en-US" err="1"/>
              <a:t>urna</a:t>
            </a:r>
            <a:r>
              <a:rPr lang="en-US"/>
              <a:t>. </a:t>
            </a:r>
            <a:r>
              <a:rPr lang="en-US" err="1"/>
              <a:t>Sus</a:t>
            </a:r>
            <a:r>
              <a:rPr lang="en-US"/>
              <a:t> </a:t>
            </a:r>
            <a:r>
              <a:rPr lang="en-US" err="1"/>
              <a:t>pendisse</a:t>
            </a:r>
            <a:r>
              <a:rPr lang="en-US"/>
              <a:t> </a:t>
            </a:r>
            <a:r>
              <a:rPr lang="en-US" err="1"/>
              <a:t>sem</a:t>
            </a:r>
            <a:r>
              <a:rPr lang="en-US"/>
              <a:t> per semper </a:t>
            </a:r>
            <a:r>
              <a:rPr lang="en-US" err="1"/>
              <a:t>commodo</a:t>
            </a:r>
            <a:r>
              <a:rPr lang="en-US"/>
              <a:t> lorem.”</a:t>
            </a:r>
          </a:p>
        </p:txBody>
      </p:sp>
      <p:sp>
        <p:nvSpPr>
          <p:cNvPr id="7" name="Text Placeholder 2">
            <a:extLst>
              <a:ext uri="{FF2B5EF4-FFF2-40B4-BE49-F238E27FC236}">
                <a16:creationId xmlns:a16="http://schemas.microsoft.com/office/drawing/2014/main" id="{D53A335E-67E2-3E4F-88F7-0D3EB5BAE73D}"/>
              </a:ext>
            </a:extLst>
          </p:cNvPr>
          <p:cNvSpPr>
            <a:spLocks noGrp="1"/>
          </p:cNvSpPr>
          <p:nvPr>
            <p:ph type="body" idx="1" hasCustomPrompt="1"/>
          </p:nvPr>
        </p:nvSpPr>
        <p:spPr>
          <a:xfrm>
            <a:off x="457199" y="5485384"/>
            <a:ext cx="8366761" cy="347472"/>
          </a:xfrm>
        </p:spPr>
        <p:txBody>
          <a:bodyPr/>
          <a:lstStyle>
            <a:lvl1pPr marL="0" indent="0">
              <a:buNone/>
              <a:defRPr sz="1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add attribution</a:t>
            </a:r>
          </a:p>
        </p:txBody>
      </p:sp>
      <p:sp>
        <p:nvSpPr>
          <p:cNvPr id="2" name="TextBox 1">
            <a:extLst>
              <a:ext uri="{FF2B5EF4-FFF2-40B4-BE49-F238E27FC236}">
                <a16:creationId xmlns:a16="http://schemas.microsoft.com/office/drawing/2014/main" id="{AAEB0779-135F-800C-254A-7E377B50F428}"/>
              </a:ext>
            </a:extLst>
          </p:cNvPr>
          <p:cNvSpPr txBox="1"/>
          <p:nvPr userDrawn="1"/>
        </p:nvSpPr>
        <p:spPr>
          <a:xfrm>
            <a:off x="10922668" y="0"/>
            <a:ext cx="1269332" cy="400110"/>
          </a:xfrm>
          <a:prstGeom prst="rect">
            <a:avLst/>
          </a:prstGeom>
          <a:noFill/>
        </p:spPr>
        <p:txBody>
          <a:bodyPr wrap="square" lIns="0" rIns="0" rtlCol="0">
            <a:spAutoFit/>
          </a:bodyPr>
          <a:lstStyle/>
          <a:p>
            <a:pPr algn="ctr">
              <a:spcBef>
                <a:spcPts val="600"/>
              </a:spcBef>
            </a:pPr>
            <a:r>
              <a:rPr lang="en-US" sz="2000" b="1" dirty="0">
                <a:solidFill>
                  <a:srgbClr val="FF0000"/>
                </a:solidFill>
              </a:rPr>
              <a:t>DRAFT</a:t>
            </a:r>
            <a:endParaRPr lang="en-US" sz="1600" b="1" dirty="0">
              <a:solidFill>
                <a:srgbClr val="FF0000"/>
              </a:solidFill>
            </a:endParaRPr>
          </a:p>
        </p:txBody>
      </p:sp>
    </p:spTree>
    <p:extLst>
      <p:ext uri="{BB962C8B-B14F-4D97-AF65-F5344CB8AC3E}">
        <p14:creationId xmlns:p14="http://schemas.microsoft.com/office/powerpoint/2010/main" val="378560780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userDrawn="1">
  <p:cSld name="Title Slide_Govt 3">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2"/>
            </p:custDataLst>
            <p:extLst>
              <p:ext uri="{D42A27DB-BD31-4B8C-83A1-F6EECF244321}">
                <p14:modId xmlns:p14="http://schemas.microsoft.com/office/powerpoint/2010/main" val="336696104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2292" name="think-cell Slide" r:id="rId5" imgW="395" imgH="394" progId="TCLayout.ActiveDocument.1">
                  <p:embed/>
                </p:oleObj>
              </mc:Choice>
              <mc:Fallback>
                <p:oleObj name="think-cell Slide" r:id="rId5" imgW="395" imgH="394" progId="TCLayout.ActiveDocument.1">
                  <p:embed/>
                  <p:pic>
                    <p:nvPicPr>
                      <p:cNvPr id="4" name="Object 3"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Rectangle 2" hidden="1"/>
          <p:cNvSpPr/>
          <p:nvPr userDrawn="1">
            <p:custDataLst>
              <p:tags r:id="rId3"/>
            </p:custDataLst>
          </p:nvPr>
        </p:nvSpPr>
        <p:spPr>
          <a:xfrm>
            <a:off x="0" y="0"/>
            <a:ext cx="158750" cy="158750"/>
          </a:xfrm>
          <a:prstGeom prst="rect">
            <a:avLst/>
          </a:pr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90000"/>
              </a:lnSpc>
              <a:spcBef>
                <a:spcPct val="0"/>
              </a:spcBef>
              <a:spcAft>
                <a:spcPct val="0"/>
              </a:spcAft>
            </a:pPr>
            <a:endParaRPr lang="en-US" sz="3600" b="0" i="0" baseline="0" dirty="0">
              <a:latin typeface="Arial Black" panose="020B0A04020102020204" pitchFamily="34" charset="0"/>
              <a:ea typeface="+mj-ea"/>
              <a:cs typeface="+mj-cs"/>
              <a:sym typeface="Arial Black" panose="020B0A04020102020204" pitchFamily="34" charset="0"/>
            </a:endParaRPr>
          </a:p>
        </p:txBody>
      </p:sp>
    </p:spTree>
    <p:extLst>
      <p:ext uri="{BB962C8B-B14F-4D97-AF65-F5344CB8AC3E}">
        <p14:creationId xmlns:p14="http://schemas.microsoft.com/office/powerpoint/2010/main" val="1326225494"/>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7" name="Content Placeholder 6"/>
          <p:cNvSpPr>
            <a:spLocks noGrp="1"/>
          </p:cNvSpPr>
          <p:nvPr>
            <p:ph sz="quarter" idx="10" hasCustomPrompt="1"/>
          </p:nvPr>
        </p:nvSpPr>
        <p:spPr>
          <a:xfrm>
            <a:off x="457200" y="1343025"/>
            <a:ext cx="11276013" cy="4645023"/>
          </a:xfrm>
          <a:prstGeom prst="rect">
            <a:avLst/>
          </a:prstGeom>
        </p:spPr>
        <p:txBody>
          <a:bodyPr/>
          <a:lstStyle>
            <a:lvl1pPr marL="228600" marR="0" indent="-228600" algn="l" defTabSz="914400" rtl="0" eaLnBrk="1" fontAlgn="auto" latinLnBrk="0" hangingPunct="1">
              <a:lnSpc>
                <a:spcPct val="100000"/>
              </a:lnSpc>
              <a:spcBef>
                <a:spcPts val="0"/>
              </a:spcBef>
              <a:spcAft>
                <a:spcPts val="1200"/>
              </a:spcAft>
              <a:buClr>
                <a:schemeClr val="tx2"/>
              </a:buClr>
              <a:buSzPct val="100000"/>
              <a:buFont typeface="Wingdings" panose="05000000000000000000" pitchFamily="2" charset="2"/>
              <a:buChar char="§"/>
              <a:tabLst/>
              <a:defRPr lang="en-US" sz="1600" kern="1200" dirty="0" smtClean="0">
                <a:solidFill>
                  <a:schemeClr val="tx1"/>
                </a:solidFill>
                <a:latin typeface="+mn-lt"/>
                <a:ea typeface="+mn-ea"/>
                <a:cs typeface="+mn-cs"/>
              </a:defRPr>
            </a:lvl1pPr>
            <a:lvl2pPr marL="457200" indent="-228600">
              <a:defRPr lang="en-US" sz="1600" kern="1200" dirty="0" smtClean="0">
                <a:solidFill>
                  <a:schemeClr val="tx1"/>
                </a:solidFill>
                <a:latin typeface="+mn-lt"/>
                <a:ea typeface="+mn-ea"/>
                <a:cs typeface="+mn-cs"/>
              </a:defRPr>
            </a:lvl2pPr>
            <a:lvl3pPr marL="682625" indent="-225425">
              <a:buFont typeface="Wingdings" panose="05000000000000000000" pitchFamily="2" charset="2"/>
              <a:buChar char="§"/>
              <a:defRPr lang="en-US" sz="1600" kern="1200" dirty="0" smtClean="0">
                <a:solidFill>
                  <a:schemeClr val="tx1"/>
                </a:solidFill>
                <a:latin typeface="+mn-lt"/>
                <a:ea typeface="+mn-ea"/>
                <a:cs typeface="+mn-cs"/>
              </a:defRPr>
            </a:lvl3pPr>
            <a:lvl4pPr marL="914400" indent="-228600">
              <a:buSzPct val="100000"/>
              <a:buFont typeface="Arial" panose="020B0604020202020204" pitchFamily="34" charset="0"/>
              <a:buChar char="–"/>
              <a:defRPr lang="en-US" sz="1600" kern="1200" dirty="0" smtClean="0">
                <a:solidFill>
                  <a:schemeClr val="tx1"/>
                </a:solidFill>
                <a:latin typeface="+mn-lt"/>
                <a:ea typeface="+mn-ea"/>
                <a:cs typeface="+mn-cs"/>
              </a:defRPr>
            </a:lvl4pPr>
            <a:lvl5pPr marL="1146175" indent="-231775">
              <a:buFont typeface="Wingdings" panose="05000000000000000000" pitchFamily="2" charset="2"/>
              <a:buChar char="§"/>
              <a:defRPr lang="en-US" sz="1600" kern="1200" dirty="0">
                <a:solidFill>
                  <a:schemeClr val="tx1"/>
                </a:solidFill>
                <a:latin typeface="+mn-lt"/>
                <a:ea typeface="+mn-ea"/>
                <a:cs typeface="+mn-cs"/>
              </a:defRPr>
            </a:lvl5pPr>
          </a:lstStyle>
          <a:p>
            <a:pPr marL="228600" marR="0" lvl="0" indent="-228600" algn="l" defTabSz="914400" rtl="0" eaLnBrk="1" fontAlgn="auto" latinLnBrk="0" hangingPunct="1">
              <a:lnSpc>
                <a:spcPct val="100000"/>
              </a:lnSpc>
              <a:spcBef>
                <a:spcPts val="0"/>
              </a:spcBef>
              <a:spcAft>
                <a:spcPts val="1200"/>
              </a:spcAft>
              <a:buClr>
                <a:schemeClr val="tx2"/>
              </a:buClr>
              <a:buSzPct val="100000"/>
              <a:buFont typeface="Wingdings" panose="05000000000000000000" pitchFamily="2" charset="2"/>
              <a:buChar char="§"/>
              <a:tabLst/>
              <a:defRPr/>
            </a:pPr>
            <a:r>
              <a:rPr lang="en-US"/>
              <a:t>Click to edit text</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93007509"/>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7" name="Content Placeholder 6"/>
          <p:cNvSpPr>
            <a:spLocks noGrp="1"/>
          </p:cNvSpPr>
          <p:nvPr>
            <p:ph sz="quarter" idx="10" hasCustomPrompt="1"/>
          </p:nvPr>
        </p:nvSpPr>
        <p:spPr>
          <a:xfrm>
            <a:off x="457200" y="1343025"/>
            <a:ext cx="11276013" cy="4645023"/>
          </a:xfrm>
          <a:prstGeom prst="rect">
            <a:avLst/>
          </a:prstGeom>
        </p:spPr>
        <p:txBody>
          <a:bodyPr/>
          <a:lstStyle>
            <a:lvl1pPr marL="228600" marR="0" indent="-228600" algn="l" defTabSz="914400" rtl="0" eaLnBrk="1" fontAlgn="auto" latinLnBrk="0" hangingPunct="1">
              <a:lnSpc>
                <a:spcPct val="100000"/>
              </a:lnSpc>
              <a:spcBef>
                <a:spcPts val="0"/>
              </a:spcBef>
              <a:spcAft>
                <a:spcPts val="1200"/>
              </a:spcAft>
              <a:buClr>
                <a:schemeClr val="tx2"/>
              </a:buClr>
              <a:buSzPct val="100000"/>
              <a:buFont typeface="Wingdings" panose="05000000000000000000" pitchFamily="2" charset="2"/>
              <a:buChar char="§"/>
              <a:tabLst/>
              <a:defRPr lang="en-US" sz="1600" kern="1200" dirty="0" smtClean="0">
                <a:solidFill>
                  <a:schemeClr val="tx1"/>
                </a:solidFill>
                <a:latin typeface="+mn-lt"/>
                <a:ea typeface="+mn-ea"/>
                <a:cs typeface="+mn-cs"/>
              </a:defRPr>
            </a:lvl1pPr>
            <a:lvl2pPr marL="457200" indent="-228600">
              <a:defRPr lang="en-US" sz="1600" kern="1200" dirty="0" smtClean="0">
                <a:solidFill>
                  <a:schemeClr val="tx1"/>
                </a:solidFill>
                <a:latin typeface="+mn-lt"/>
                <a:ea typeface="+mn-ea"/>
                <a:cs typeface="+mn-cs"/>
              </a:defRPr>
            </a:lvl2pPr>
            <a:lvl3pPr marL="682625" indent="-225425">
              <a:buFont typeface="Wingdings" panose="05000000000000000000" pitchFamily="2" charset="2"/>
              <a:buChar char="§"/>
              <a:defRPr lang="en-US" sz="1600" kern="1200" dirty="0" smtClean="0">
                <a:solidFill>
                  <a:schemeClr val="tx1"/>
                </a:solidFill>
                <a:latin typeface="+mn-lt"/>
                <a:ea typeface="+mn-ea"/>
                <a:cs typeface="+mn-cs"/>
              </a:defRPr>
            </a:lvl3pPr>
            <a:lvl4pPr marL="914400" indent="-228600">
              <a:buSzPct val="100000"/>
              <a:buFont typeface="Arial" panose="020B0604020202020204" pitchFamily="34" charset="0"/>
              <a:buChar char="–"/>
              <a:defRPr lang="en-US" sz="1600" kern="1200" dirty="0" smtClean="0">
                <a:solidFill>
                  <a:schemeClr val="tx1"/>
                </a:solidFill>
                <a:latin typeface="+mn-lt"/>
                <a:ea typeface="+mn-ea"/>
                <a:cs typeface="+mn-cs"/>
              </a:defRPr>
            </a:lvl4pPr>
            <a:lvl5pPr marL="1146175" indent="-231775">
              <a:buFont typeface="Wingdings" panose="05000000000000000000" pitchFamily="2" charset="2"/>
              <a:buChar char="§"/>
              <a:defRPr lang="en-US" sz="1600" kern="1200" dirty="0">
                <a:solidFill>
                  <a:schemeClr val="tx1"/>
                </a:solidFill>
                <a:latin typeface="+mn-lt"/>
                <a:ea typeface="+mn-ea"/>
                <a:cs typeface="+mn-cs"/>
              </a:defRPr>
            </a:lvl5pPr>
          </a:lstStyle>
          <a:p>
            <a:pPr marL="228600" marR="0" lvl="0" indent="-228600" algn="l" defTabSz="914400" rtl="0" eaLnBrk="1" fontAlgn="auto" latinLnBrk="0" hangingPunct="1">
              <a:lnSpc>
                <a:spcPct val="100000"/>
              </a:lnSpc>
              <a:spcBef>
                <a:spcPts val="0"/>
              </a:spcBef>
              <a:spcAft>
                <a:spcPts val="1200"/>
              </a:spcAft>
              <a:buClr>
                <a:schemeClr val="tx2"/>
              </a:buClr>
              <a:buSzPct val="100000"/>
              <a:buFont typeface="Wingdings" panose="05000000000000000000" pitchFamily="2" charset="2"/>
              <a:buChar char="§"/>
              <a:tabLst/>
              <a:defRPr/>
            </a:pPr>
            <a:r>
              <a:rPr lang="en-US"/>
              <a:t>Click to edit text</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994486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tags" Target="../tags/tag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ags" Target="../tags/tag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vmlDrawing" Target="../drawings/vmlDrawing1.v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oleObject" Target="../embeddings/oleObject1.bin"/></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theme" Target="../theme/theme2.xml"/><Relationship Id="rId18" Type="http://schemas.openxmlformats.org/officeDocument/2006/relationships/image" Target="../media/image1.emf"/><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oleObject" Target="../embeddings/oleObject5.bin"/><Relationship Id="rId2" Type="http://schemas.openxmlformats.org/officeDocument/2006/relationships/slideLayout" Target="../slideLayouts/slideLayout19.xml"/><Relationship Id="rId16" Type="http://schemas.openxmlformats.org/officeDocument/2006/relationships/tags" Target="../tags/tag10.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tags" Target="../tags/tag9.xml"/><Relationship Id="rId10" Type="http://schemas.openxmlformats.org/officeDocument/2006/relationships/slideLayout" Target="../slideLayouts/slideLayout27.xml"/><Relationship Id="rId19" Type="http://schemas.openxmlformats.org/officeDocument/2006/relationships/image" Target="../media/image2.png"/><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vmlDrawing" Target="../drawings/vmlDrawing5.v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18" Type="http://schemas.openxmlformats.org/officeDocument/2006/relationships/vmlDrawing" Target="../drawings/vmlDrawing8.vml"/><Relationship Id="rId3" Type="http://schemas.openxmlformats.org/officeDocument/2006/relationships/slideLayout" Target="../slideLayouts/slideLayout32.xml"/><Relationship Id="rId21" Type="http://schemas.openxmlformats.org/officeDocument/2006/relationships/oleObject" Target="../embeddings/oleObject8.bin"/><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theme" Target="../theme/theme3.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20" Type="http://schemas.openxmlformats.org/officeDocument/2006/relationships/tags" Target="../tags/tag16.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10" Type="http://schemas.openxmlformats.org/officeDocument/2006/relationships/slideLayout" Target="../slideLayouts/slideLayout39.xml"/><Relationship Id="rId19" Type="http://schemas.openxmlformats.org/officeDocument/2006/relationships/tags" Target="../tags/tag15.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 Id="rId22" Type="http://schemas.openxmlformats.org/officeDocument/2006/relationships/image" Target="../media/image1.emf"/></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tags" Target="../tags/tag19.xml"/><Relationship Id="rId18" Type="http://schemas.openxmlformats.org/officeDocument/2006/relationships/image" Target="../media/image2.png"/><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vmlDrawing" Target="../drawings/vmlDrawing10.vml"/><Relationship Id="rId17" Type="http://schemas.openxmlformats.org/officeDocument/2006/relationships/image" Target="../media/image5.png"/><Relationship Id="rId2" Type="http://schemas.openxmlformats.org/officeDocument/2006/relationships/slideLayout" Target="../slideLayouts/slideLayout47.xml"/><Relationship Id="rId16" Type="http://schemas.openxmlformats.org/officeDocument/2006/relationships/image" Target="../media/image1.emf"/><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theme" Target="../theme/theme4.xml"/><Relationship Id="rId5" Type="http://schemas.openxmlformats.org/officeDocument/2006/relationships/slideLayout" Target="../slideLayouts/slideLayout50.xml"/><Relationship Id="rId15" Type="http://schemas.openxmlformats.org/officeDocument/2006/relationships/oleObject" Target="../embeddings/oleObject10.bin"/><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tags" Target="../tags/tag20.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slideLayout" Target="../slideLayouts/slideLayout68.xml"/><Relationship Id="rId18" Type="http://schemas.openxmlformats.org/officeDocument/2006/relationships/slideLayout" Target="../slideLayouts/slideLayout73.xml"/><Relationship Id="rId3" Type="http://schemas.openxmlformats.org/officeDocument/2006/relationships/slideLayout" Target="../slideLayouts/slideLayout58.xml"/><Relationship Id="rId21" Type="http://schemas.openxmlformats.org/officeDocument/2006/relationships/theme" Target="../theme/theme5.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17" Type="http://schemas.openxmlformats.org/officeDocument/2006/relationships/slideLayout" Target="../slideLayouts/slideLayout72.xml"/><Relationship Id="rId2" Type="http://schemas.openxmlformats.org/officeDocument/2006/relationships/slideLayout" Target="../slideLayouts/slideLayout57.xml"/><Relationship Id="rId16" Type="http://schemas.openxmlformats.org/officeDocument/2006/relationships/slideLayout" Target="../slideLayouts/slideLayout71.xml"/><Relationship Id="rId20" Type="http://schemas.openxmlformats.org/officeDocument/2006/relationships/slideLayout" Target="../slideLayouts/slideLayout75.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5" Type="http://schemas.openxmlformats.org/officeDocument/2006/relationships/slideLayout" Target="../slideLayouts/slideLayout70.xml"/><Relationship Id="rId10" Type="http://schemas.openxmlformats.org/officeDocument/2006/relationships/slideLayout" Target="../slideLayouts/slideLayout65.xml"/><Relationship Id="rId19" Type="http://schemas.openxmlformats.org/officeDocument/2006/relationships/slideLayout" Target="../slideLayouts/slideLayout74.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slideLayout" Target="../slideLayouts/slideLayout69.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83.xml"/><Relationship Id="rId13" Type="http://schemas.openxmlformats.org/officeDocument/2006/relationships/slideLayout" Target="../slideLayouts/slideLayout88.xml"/><Relationship Id="rId18" Type="http://schemas.openxmlformats.org/officeDocument/2006/relationships/slideLayout" Target="../slideLayouts/slideLayout93.xml"/><Relationship Id="rId3" Type="http://schemas.openxmlformats.org/officeDocument/2006/relationships/slideLayout" Target="../slideLayouts/slideLayout78.xml"/><Relationship Id="rId21" Type="http://schemas.openxmlformats.org/officeDocument/2006/relationships/tags" Target="../tags/tag21.xml"/><Relationship Id="rId7" Type="http://schemas.openxmlformats.org/officeDocument/2006/relationships/slideLayout" Target="../slideLayouts/slideLayout82.xml"/><Relationship Id="rId12" Type="http://schemas.openxmlformats.org/officeDocument/2006/relationships/slideLayout" Target="../slideLayouts/slideLayout87.xml"/><Relationship Id="rId17" Type="http://schemas.openxmlformats.org/officeDocument/2006/relationships/slideLayout" Target="../slideLayouts/slideLayout92.xml"/><Relationship Id="rId2" Type="http://schemas.openxmlformats.org/officeDocument/2006/relationships/slideLayout" Target="../slideLayouts/slideLayout77.xml"/><Relationship Id="rId16" Type="http://schemas.openxmlformats.org/officeDocument/2006/relationships/slideLayout" Target="../slideLayouts/slideLayout91.xml"/><Relationship Id="rId20" Type="http://schemas.openxmlformats.org/officeDocument/2006/relationships/vmlDrawing" Target="../drawings/vmlDrawing11.vml"/><Relationship Id="rId1" Type="http://schemas.openxmlformats.org/officeDocument/2006/relationships/slideLayout" Target="../slideLayouts/slideLayout76.xml"/><Relationship Id="rId6" Type="http://schemas.openxmlformats.org/officeDocument/2006/relationships/slideLayout" Target="../slideLayouts/slideLayout81.xml"/><Relationship Id="rId11" Type="http://schemas.openxmlformats.org/officeDocument/2006/relationships/slideLayout" Target="../slideLayouts/slideLayout86.xml"/><Relationship Id="rId5" Type="http://schemas.openxmlformats.org/officeDocument/2006/relationships/slideLayout" Target="../slideLayouts/slideLayout80.xml"/><Relationship Id="rId15" Type="http://schemas.openxmlformats.org/officeDocument/2006/relationships/slideLayout" Target="../slideLayouts/slideLayout90.xml"/><Relationship Id="rId23" Type="http://schemas.openxmlformats.org/officeDocument/2006/relationships/image" Target="../media/image4.emf"/><Relationship Id="rId10" Type="http://schemas.openxmlformats.org/officeDocument/2006/relationships/slideLayout" Target="../slideLayouts/slideLayout85.xml"/><Relationship Id="rId19" Type="http://schemas.openxmlformats.org/officeDocument/2006/relationships/theme" Target="../theme/theme6.xml"/><Relationship Id="rId4" Type="http://schemas.openxmlformats.org/officeDocument/2006/relationships/slideLayout" Target="../slideLayouts/slideLayout79.xml"/><Relationship Id="rId9" Type="http://schemas.openxmlformats.org/officeDocument/2006/relationships/slideLayout" Target="../slideLayouts/slideLayout84.xml"/><Relationship Id="rId14" Type="http://schemas.openxmlformats.org/officeDocument/2006/relationships/slideLayout" Target="../slideLayouts/slideLayout89.xml"/><Relationship Id="rId22" Type="http://schemas.openxmlformats.org/officeDocument/2006/relationships/oleObject" Target="../embeddings/oleObject1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Ref idx="1001">
        <a:schemeClr val="bg1"/>
      </p:bgRef>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20"/>
            </p:custDataLst>
            <p:extLst>
              <p:ext uri="{D42A27DB-BD31-4B8C-83A1-F6EECF244321}">
                <p14:modId xmlns:p14="http://schemas.microsoft.com/office/powerpoint/2010/main" val="2610094053"/>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028" name="think-cell Slide" r:id="rId22" imgW="425" imgH="424" progId="TCLayout.ActiveDocument.1">
                  <p:embed/>
                </p:oleObj>
              </mc:Choice>
              <mc:Fallback>
                <p:oleObj name="think-cell Slide" r:id="rId22" imgW="425" imgH="424" progId="TCLayout.ActiveDocument.1">
                  <p:embed/>
                  <p:pic>
                    <p:nvPicPr>
                      <p:cNvPr id="4" name="Object 3" hidden="1"/>
                      <p:cNvPicPr/>
                      <p:nvPr/>
                    </p:nvPicPr>
                    <p:blipFill>
                      <a:blip r:embed="rId23"/>
                      <a:stretch>
                        <a:fillRect/>
                      </a:stretch>
                    </p:blipFill>
                    <p:spPr>
                      <a:xfrm>
                        <a:off x="1588" y="1588"/>
                        <a:ext cx="1587" cy="1587"/>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A2B236AE-A6D1-4AAB-8B3E-41360A12A2E1}"/>
              </a:ext>
            </a:extLst>
          </p:cNvPr>
          <p:cNvSpPr/>
          <p:nvPr userDrawn="1">
            <p:custDataLst>
              <p:tags r:id="rId21"/>
            </p:custDataLst>
          </p:nvPr>
        </p:nvSpPr>
        <p:spPr>
          <a:xfrm>
            <a:off x="0" y="0"/>
            <a:ext cx="158750" cy="158750"/>
          </a:xfrm>
          <a:prstGeom prst="rect">
            <a:avLst/>
          </a:pr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endParaRPr lang="en-US" sz="2400" b="0" i="0" baseline="0" dirty="0">
              <a:latin typeface="Arial Black" panose="020B0A04020102020204" pitchFamily="34" charset="0"/>
              <a:ea typeface="+mj-ea"/>
              <a:cs typeface="+mj-cs"/>
              <a:sym typeface="Arial Black" panose="020B0A04020102020204" pitchFamily="34" charset="0"/>
            </a:endParaRPr>
          </a:p>
        </p:txBody>
      </p:sp>
      <p:sp>
        <p:nvSpPr>
          <p:cNvPr id="2" name="Title Placeholder 1"/>
          <p:cNvSpPr>
            <a:spLocks noGrp="1"/>
          </p:cNvSpPr>
          <p:nvPr>
            <p:ph type="title"/>
          </p:nvPr>
        </p:nvSpPr>
        <p:spPr>
          <a:xfrm>
            <a:off x="457200" y="366713"/>
            <a:ext cx="11276013" cy="443198"/>
          </a:xfrm>
          <a:prstGeom prst="rect">
            <a:avLst/>
          </a:prstGeom>
        </p:spPr>
        <p:txBody>
          <a:bodyPr vert="horz" wrap="square" lIns="0" tIns="0" rIns="0" bIns="0" rtlCol="0" anchor="t" anchorCtr="0">
            <a:noAutofit/>
          </a:bodyPr>
          <a:lstStyle/>
          <a:p>
            <a:r>
              <a:rPr lang="en-US"/>
              <a:t>Click to edit Master title style</a:t>
            </a:r>
          </a:p>
        </p:txBody>
      </p:sp>
      <p:sp>
        <p:nvSpPr>
          <p:cNvPr id="6" name="Text Placeholder 5">
            <a:extLst>
              <a:ext uri="{FF2B5EF4-FFF2-40B4-BE49-F238E27FC236}">
                <a16:creationId xmlns:a16="http://schemas.microsoft.com/office/drawing/2014/main" id="{492923CD-93EF-45F2-B762-E8E3A8995719}"/>
              </a:ext>
            </a:extLst>
          </p:cNvPr>
          <p:cNvSpPr>
            <a:spLocks noGrp="1"/>
          </p:cNvSpPr>
          <p:nvPr>
            <p:ph type="body" idx="1"/>
          </p:nvPr>
        </p:nvSpPr>
        <p:spPr>
          <a:xfrm>
            <a:off x="457200" y="1343024"/>
            <a:ext cx="11276012" cy="4645025"/>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62298311"/>
      </p:ext>
    </p:extLst>
  </p:cSld>
  <p:clrMap bg1="lt1" tx1="dk1" bg2="lt2" tx2="dk2" accent1="accent1" accent2="accent2" accent3="accent3" accent4="accent4" accent5="accent5" accent6="accent6" hlink="hlink" folHlink="folHlink"/>
  <p:sldLayoutIdLst>
    <p:sldLayoutId id="2147483745" r:id="rId1"/>
    <p:sldLayoutId id="2147483786" r:id="rId2"/>
    <p:sldLayoutId id="2147483751" r:id="rId3"/>
    <p:sldLayoutId id="2147483750" r:id="rId4"/>
    <p:sldLayoutId id="2147483746" r:id="rId5"/>
    <p:sldLayoutId id="2147483759" r:id="rId6"/>
    <p:sldLayoutId id="2147483748" r:id="rId7"/>
    <p:sldLayoutId id="2147483761" r:id="rId8"/>
    <p:sldLayoutId id="2147483762" r:id="rId9"/>
    <p:sldLayoutId id="2147483763" r:id="rId10"/>
    <p:sldLayoutId id="2147483764" r:id="rId11"/>
    <p:sldLayoutId id="2147483788" r:id="rId12"/>
    <p:sldLayoutId id="2147483789" r:id="rId13"/>
    <p:sldLayoutId id="2147483790" r:id="rId14"/>
    <p:sldLayoutId id="2147483792" r:id="rId15"/>
    <p:sldLayoutId id="2147483912" r:id="rId16"/>
    <p:sldLayoutId id="2147483959" r:id="rId17"/>
  </p:sldLayoutIdLst>
  <p:hf sldNum="0" hdr="0" ftr="0" dt="0"/>
  <p:txStyles>
    <p:titleStyle>
      <a:lvl1pPr algn="l" defTabSz="914400" rtl="0" eaLnBrk="1" latinLnBrk="0" hangingPunct="1">
        <a:lnSpc>
          <a:spcPct val="90000"/>
        </a:lnSpc>
        <a:spcBef>
          <a:spcPct val="0"/>
        </a:spcBef>
        <a:spcAft>
          <a:spcPts val="1200"/>
        </a:spcAft>
        <a:buNone/>
        <a:defRPr sz="24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200"/>
        </a:spcAft>
        <a:buClr>
          <a:schemeClr val="tx2"/>
        </a:buClr>
        <a:buSzPct val="100000"/>
        <a:buFont typeface="Wingdings" panose="05000000000000000000" pitchFamily="2" charset="2"/>
        <a:buChar char="§"/>
        <a:defRPr lang="en-US" sz="1600" kern="1200" dirty="0">
          <a:solidFill>
            <a:schemeClr val="tx1"/>
          </a:solidFill>
          <a:latin typeface="+mn-lt"/>
          <a:ea typeface="+mn-ea"/>
          <a:cs typeface="+mn-cs"/>
        </a:defRPr>
      </a:lvl1pPr>
      <a:lvl2pPr marL="457200" indent="-228600" algn="l" defTabSz="914400" rtl="0" eaLnBrk="1" latinLnBrk="0" hangingPunct="1">
        <a:lnSpc>
          <a:spcPct val="100000"/>
        </a:lnSpc>
        <a:spcBef>
          <a:spcPts val="0"/>
        </a:spcBef>
        <a:spcAft>
          <a:spcPts val="1200"/>
        </a:spcAft>
        <a:buSzPct val="100000"/>
        <a:buFont typeface="Arial" panose="020B0604020202020204" pitchFamily="34" charset="0"/>
        <a:buChar char="–"/>
        <a:defRPr sz="1600" kern="1200">
          <a:solidFill>
            <a:schemeClr val="tx1"/>
          </a:solidFill>
          <a:latin typeface="+mn-lt"/>
          <a:ea typeface="+mn-ea"/>
          <a:cs typeface="+mn-cs"/>
        </a:defRPr>
      </a:lvl2pPr>
      <a:lvl3pPr marL="682625" indent="-225425" algn="l" defTabSz="914400" rtl="0" eaLnBrk="1" latinLnBrk="0" hangingPunct="1">
        <a:lnSpc>
          <a:spcPct val="100000"/>
        </a:lnSpc>
        <a:spcBef>
          <a:spcPts val="0"/>
        </a:spcBef>
        <a:spcAft>
          <a:spcPts val="1200"/>
        </a:spcAft>
        <a:buSzPct val="100000"/>
        <a:buFont typeface="Wingdings" panose="05000000000000000000" pitchFamily="2" charset="2"/>
        <a:buChar char="§"/>
        <a:defRPr lang="en-US" sz="1600" kern="1200" dirty="0">
          <a:solidFill>
            <a:schemeClr val="tx1"/>
          </a:solidFill>
          <a:latin typeface="+mn-lt"/>
          <a:ea typeface="+mn-ea"/>
          <a:cs typeface="+mn-cs"/>
        </a:defRPr>
      </a:lvl3pPr>
      <a:lvl4pPr marL="914400" indent="-228600" algn="l" defTabSz="914400" rtl="0" eaLnBrk="1" latinLnBrk="0" hangingPunct="1">
        <a:lnSpc>
          <a:spcPct val="100000"/>
        </a:lnSpc>
        <a:spcBef>
          <a:spcPts val="0"/>
        </a:spcBef>
        <a:spcAft>
          <a:spcPts val="1200"/>
        </a:spcAft>
        <a:buSzPct val="100000"/>
        <a:buFont typeface="Arial" panose="020B0604020202020204" pitchFamily="34" charset="0"/>
        <a:buChar char="–"/>
        <a:defRPr lang="en-US" sz="1600" kern="1200" dirty="0">
          <a:solidFill>
            <a:schemeClr val="tx1"/>
          </a:solidFill>
          <a:latin typeface="+mn-lt"/>
          <a:ea typeface="+mn-ea"/>
          <a:cs typeface="+mn-cs"/>
        </a:defRPr>
      </a:lvl4pPr>
      <a:lvl5pPr marL="1146175" indent="-231775" algn="l" defTabSz="914400" rtl="0" eaLnBrk="1" latinLnBrk="0" hangingPunct="1">
        <a:lnSpc>
          <a:spcPct val="100000"/>
        </a:lnSpc>
        <a:spcBef>
          <a:spcPts val="0"/>
        </a:spcBef>
        <a:spcAft>
          <a:spcPts val="1200"/>
        </a:spcAft>
        <a:buSzPct val="100000"/>
        <a:buFont typeface="Wingdings" panose="05000000000000000000" pitchFamily="2" charset="2"/>
        <a:buChar char="§"/>
        <a:defRPr lang="en-US" sz="1600" kern="1200" dirty="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A4A3A4"/>
          </p15:clr>
        </p15:guide>
        <p15:guide id="3" pos="288" userDrawn="1">
          <p15:clr>
            <a:srgbClr val="5ACBF0"/>
          </p15:clr>
        </p15:guide>
        <p15:guide id="4" orient="horz" pos="2160" userDrawn="1">
          <p15:clr>
            <a:srgbClr val="A4A3A4"/>
          </p15:clr>
        </p15:guide>
        <p15:guide id="5" orient="horz" pos="231" userDrawn="1">
          <p15:clr>
            <a:srgbClr val="5ACBF0"/>
          </p15:clr>
        </p15:guide>
        <p15:guide id="6" pos="7391" userDrawn="1">
          <p15:clr>
            <a:srgbClr val="5ACBF0"/>
          </p15:clr>
        </p15:guide>
        <p15:guide id="7" orient="horz" pos="3772" userDrawn="1">
          <p15:clr>
            <a:srgbClr val="FBAE40"/>
          </p15:clr>
        </p15:guide>
        <p15:guide id="9" orient="horz" pos="4110" userDrawn="1">
          <p15:clr>
            <a:srgbClr val="5ACBF0"/>
          </p15:clr>
        </p15:guide>
        <p15:guide id="10" orient="horz" pos="537" userDrawn="1">
          <p15:clr>
            <a:srgbClr val="FDE53C"/>
          </p15:clr>
        </p15:guide>
        <p15:guide id="11" orient="horz" pos="846" userDrawn="1">
          <p15:clr>
            <a:srgbClr val="FDE53C"/>
          </p15:clr>
        </p15:guide>
        <p15:guide id="12" orient="horz" pos="962" userDrawn="1">
          <p15:clr>
            <a:srgbClr val="5ACBF0"/>
          </p15:clr>
        </p15:guide>
        <p15:guide id="13" orient="horz" pos="4032" userDrawn="1">
          <p15:clr>
            <a:srgbClr val="5ACBF0"/>
          </p15:clr>
        </p15:guide>
        <p15:guide id="14" pos="3752" userDrawn="1">
          <p15:clr>
            <a:srgbClr val="5ACBF0"/>
          </p15:clr>
        </p15:guide>
        <p15:guide id="15" pos="3927" userDrawn="1">
          <p15:clr>
            <a:srgbClr val="5ACBF0"/>
          </p15:clr>
        </p15:guide>
        <p15:guide id="16" orient="horz" pos="3947" userDrawn="1">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B38886FD-978F-4664-9726-5E0E2E511804}"/>
              </a:ext>
            </a:extLst>
          </p:cNvPr>
          <p:cNvGraphicFramePr>
            <a:graphicFrameLocks noChangeAspect="1"/>
          </p:cNvGraphicFramePr>
          <p:nvPr userDrawn="1">
            <p:custDataLst>
              <p:tags r:id="rId15"/>
            </p:custDataLst>
            <p:extLst>
              <p:ext uri="{D42A27DB-BD31-4B8C-83A1-F6EECF244321}">
                <p14:modId xmlns:p14="http://schemas.microsoft.com/office/powerpoint/2010/main" val="20328902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124" name="think-cell Slide" r:id="rId17" imgW="425" imgH="424" progId="TCLayout.ActiveDocument.1">
                  <p:embed/>
                </p:oleObj>
              </mc:Choice>
              <mc:Fallback>
                <p:oleObj name="think-cell Slide" r:id="rId17" imgW="425" imgH="424" progId="TCLayout.ActiveDocument.1">
                  <p:embed/>
                  <p:pic>
                    <p:nvPicPr>
                      <p:cNvPr id="5" name="Object 4" hidden="1">
                        <a:extLst>
                          <a:ext uri="{FF2B5EF4-FFF2-40B4-BE49-F238E27FC236}">
                            <a16:creationId xmlns:a16="http://schemas.microsoft.com/office/drawing/2014/main" id="{B38886FD-978F-4664-9726-5E0E2E511804}"/>
                          </a:ext>
                        </a:extLst>
                      </p:cNvPr>
                      <p:cNvPicPr/>
                      <p:nvPr/>
                    </p:nvPicPr>
                    <p:blipFill>
                      <a:blip r:embed="rId18"/>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78FF2085-C899-4FAF-94E8-78EDD1B5577B}"/>
              </a:ext>
            </a:extLst>
          </p:cNvPr>
          <p:cNvSpPr/>
          <p:nvPr userDrawn="1">
            <p:custDataLst>
              <p:tags r:id="rId16"/>
            </p:custDataLst>
          </p:nvPr>
        </p:nvSpPr>
        <p:spPr>
          <a:xfrm>
            <a:off x="0" y="0"/>
            <a:ext cx="158750" cy="158750"/>
          </a:xfrm>
          <a:prstGeom prst="rect">
            <a:avLst/>
          </a:pr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endParaRPr lang="en-US" sz="2400" b="0" i="0" baseline="0" dirty="0">
              <a:latin typeface="Arial Black" panose="020B0A04020102020204" pitchFamily="34" charset="0"/>
              <a:ea typeface="+mj-ea"/>
              <a:cs typeface="+mj-cs"/>
              <a:sym typeface="Arial Black" panose="020B0A04020102020204" pitchFamily="34" charset="0"/>
            </a:endParaRPr>
          </a:p>
        </p:txBody>
      </p:sp>
      <p:sp>
        <p:nvSpPr>
          <p:cNvPr id="2" name="Title Placeholder 1"/>
          <p:cNvSpPr>
            <a:spLocks noGrp="1"/>
          </p:cNvSpPr>
          <p:nvPr>
            <p:ph type="title"/>
          </p:nvPr>
        </p:nvSpPr>
        <p:spPr>
          <a:xfrm>
            <a:off x="457200" y="366713"/>
            <a:ext cx="11276013" cy="443198"/>
          </a:xfrm>
          <a:prstGeom prst="rect">
            <a:avLst/>
          </a:prstGeom>
        </p:spPr>
        <p:txBody>
          <a:bodyPr vert="horz" wrap="square" lIns="0" tIns="0" rIns="0" bIns="0" rtlCol="0" anchor="t" anchorCtr="0">
            <a:noAutofit/>
          </a:bodyPr>
          <a:lstStyle/>
          <a:p>
            <a:endParaRPr lang="en-US"/>
          </a:p>
        </p:txBody>
      </p:sp>
      <p:sp>
        <p:nvSpPr>
          <p:cNvPr id="10" name="TextBox 9"/>
          <p:cNvSpPr txBox="1"/>
          <p:nvPr userDrawn="1"/>
        </p:nvSpPr>
        <p:spPr>
          <a:xfrm>
            <a:off x="457201" y="6393120"/>
            <a:ext cx="7181849" cy="153888"/>
          </a:xfrm>
          <a:prstGeom prst="rect">
            <a:avLst/>
          </a:prstGeom>
          <a:noFill/>
        </p:spPr>
        <p:txBody>
          <a:bodyPr wrap="square" lIns="0" tIns="0" rIns="0" bIns="0" rtlCol="0" anchor="b" anchorCtr="0">
            <a:spAutoFit/>
          </a:bodyPr>
          <a:lstStyle/>
          <a:p>
            <a:pPr marL="228600" marR="0" lvl="0" indent="-228600" algn="l" defTabSz="914400" rtl="0" eaLnBrk="1" fontAlgn="auto" latinLnBrk="0" hangingPunct="1">
              <a:lnSpc>
                <a:spcPct val="100000"/>
              </a:lnSpc>
              <a:spcBef>
                <a:spcPts val="0"/>
              </a:spcBef>
              <a:spcAft>
                <a:spcPts val="0"/>
              </a:spcAft>
              <a:buClrTx/>
              <a:buSzTx/>
              <a:buFontTx/>
              <a:buNone/>
              <a:tabLst>
                <a:tab pos="228600" algn="l"/>
              </a:tabLst>
              <a:defRPr/>
            </a:pPr>
            <a:fld id="{1CE9EA8B-DBE7-492B-893F-AD13AC039ED7}" type="slidenum">
              <a:rPr lang="en-US" sz="1000" b="0" kern="1200" smtClean="0">
                <a:solidFill>
                  <a:schemeClr val="tx1"/>
                </a:solidFill>
                <a:latin typeface="+mn-lt"/>
                <a:ea typeface="+mn-ea"/>
                <a:cs typeface="+mn-cs"/>
              </a:rPr>
              <a:pPr marL="228600" marR="0" lvl="0" indent="-228600" algn="l" defTabSz="914400" rtl="0" eaLnBrk="1" fontAlgn="auto" latinLnBrk="0" hangingPunct="1">
                <a:lnSpc>
                  <a:spcPct val="100000"/>
                </a:lnSpc>
                <a:spcBef>
                  <a:spcPts val="0"/>
                </a:spcBef>
                <a:spcAft>
                  <a:spcPts val="0"/>
                </a:spcAft>
                <a:buClrTx/>
                <a:buSzTx/>
                <a:buFontTx/>
                <a:buNone/>
                <a:tabLst>
                  <a:tab pos="228600" algn="l"/>
                </a:tabLst>
                <a:defRPr/>
              </a:pPr>
              <a:t>‹#›</a:t>
            </a:fld>
            <a:r>
              <a:rPr lang="en-US" sz="700" b="0" kern="1200" dirty="0">
                <a:solidFill>
                  <a:schemeClr val="tx1"/>
                </a:solidFill>
                <a:latin typeface="+mn-lt"/>
                <a:ea typeface="+mn-ea"/>
                <a:cs typeface="+mn-cs"/>
              </a:rPr>
              <a:t>	© 2022 Gartner, Inc. and/or its affiliates. All rights reserved. </a:t>
            </a:r>
          </a:p>
        </p:txBody>
      </p:sp>
      <p:sp>
        <p:nvSpPr>
          <p:cNvPr id="11" name="TextBox 10"/>
          <p:cNvSpPr txBox="1"/>
          <p:nvPr userDrawn="1"/>
        </p:nvSpPr>
        <p:spPr>
          <a:xfrm>
            <a:off x="692741" y="6297997"/>
            <a:ext cx="2314812" cy="107722"/>
          </a:xfrm>
          <a:prstGeom prst="rect">
            <a:avLst/>
          </a:prstGeom>
          <a:noFill/>
        </p:spPr>
        <p:txBody>
          <a:bodyPr wrap="square" lIns="0" tIns="0" rIns="0" bIns="0" rtlCol="0" anchor="b" anchorCtr="0">
            <a:spAutoFit/>
          </a:bodyPr>
          <a:lstStyle/>
          <a:p>
            <a:pPr marL="228600" marR="0" lvl="0" indent="-228600" algn="l" defTabSz="914400" rtl="0" eaLnBrk="1" fontAlgn="auto" latinLnBrk="0" hangingPunct="1">
              <a:lnSpc>
                <a:spcPct val="100000"/>
              </a:lnSpc>
              <a:spcBef>
                <a:spcPts val="0"/>
              </a:spcBef>
              <a:spcAft>
                <a:spcPts val="0"/>
              </a:spcAft>
              <a:buClrTx/>
              <a:buSzTx/>
              <a:buFontTx/>
              <a:buNone/>
              <a:tabLst>
                <a:tab pos="228600" algn="l"/>
              </a:tabLst>
              <a:defRPr/>
            </a:pPr>
            <a:r>
              <a:rPr lang="en-US" sz="700" b="1" kern="1200" dirty="0">
                <a:solidFill>
                  <a:schemeClr val="tx1"/>
                </a:solidFill>
                <a:latin typeface="+mn-lt"/>
                <a:ea typeface="+mn-ea"/>
                <a:cs typeface="+mn-cs"/>
              </a:rPr>
              <a:t>RESTRICTED DISTRIBUTION</a:t>
            </a:r>
          </a:p>
        </p:txBody>
      </p:sp>
      <p:sp>
        <p:nvSpPr>
          <p:cNvPr id="6" name="Text Placeholder 5">
            <a:extLst>
              <a:ext uri="{FF2B5EF4-FFF2-40B4-BE49-F238E27FC236}">
                <a16:creationId xmlns:a16="http://schemas.microsoft.com/office/drawing/2014/main" id="{9F4C5261-7EA3-48B6-9555-61345F0D26AF}"/>
              </a:ext>
            </a:extLst>
          </p:cNvPr>
          <p:cNvSpPr>
            <a:spLocks noGrp="1"/>
          </p:cNvSpPr>
          <p:nvPr>
            <p:ph type="body" idx="1"/>
          </p:nvPr>
        </p:nvSpPr>
        <p:spPr>
          <a:xfrm>
            <a:off x="457200" y="1343025"/>
            <a:ext cx="11276012" cy="4645025"/>
          </a:xfrm>
          <a:prstGeom prst="rect">
            <a:avLst/>
          </a:prstGeom>
        </p:spPr>
        <p:txBody>
          <a:bodyPr vert="horz" lIns="0" tIns="0" rIns="0" bIns="0" rtlCol="0">
            <a:noAutofit/>
          </a:body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pic>
        <p:nvPicPr>
          <p:cNvPr id="7" name="Picture 6">
            <a:extLst>
              <a:ext uri="{FF2B5EF4-FFF2-40B4-BE49-F238E27FC236}">
                <a16:creationId xmlns:a16="http://schemas.microsoft.com/office/drawing/2014/main" id="{8FFD9961-B054-46E1-8C9C-58640BDF07D7}"/>
              </a:ext>
            </a:extLst>
          </p:cNvPr>
          <p:cNvPicPr>
            <a:picLocks noChangeAspect="1"/>
          </p:cNvPicPr>
          <p:nvPr userDrawn="1"/>
        </p:nvPicPr>
        <p:blipFill>
          <a:blip r:embed="rId19"/>
          <a:stretch>
            <a:fillRect/>
          </a:stretch>
        </p:blipFill>
        <p:spPr>
          <a:xfrm>
            <a:off x="10451592" y="6245352"/>
            <a:ext cx="1271653" cy="290528"/>
          </a:xfrm>
          <a:prstGeom prst="rect">
            <a:avLst/>
          </a:prstGeom>
        </p:spPr>
      </p:pic>
    </p:spTree>
    <p:extLst>
      <p:ext uri="{BB962C8B-B14F-4D97-AF65-F5344CB8AC3E}">
        <p14:creationId xmlns:p14="http://schemas.microsoft.com/office/powerpoint/2010/main" val="2025644939"/>
      </p:ext>
    </p:extLst>
  </p:cSld>
  <p:clrMap bg1="dk1" tx1="lt1" bg2="dk2" tx2="lt2" accent1="accent1" accent2="accent2" accent3="accent3" accent4="accent4" accent5="accent5" accent6="accent6" hlink="hlink" folHlink="folHlink"/>
  <p:sldLayoutIdLst>
    <p:sldLayoutId id="2147483799" r:id="rId1"/>
    <p:sldLayoutId id="2147483800" r:id="rId2"/>
    <p:sldLayoutId id="2147483801" r:id="rId3"/>
    <p:sldLayoutId id="2147483803" r:id="rId4"/>
    <p:sldLayoutId id="2147483802" r:id="rId5"/>
    <p:sldLayoutId id="2147483804" r:id="rId6"/>
    <p:sldLayoutId id="2147483805" r:id="rId7"/>
    <p:sldLayoutId id="2147483806" r:id="rId8"/>
    <p:sldLayoutId id="2147483807" r:id="rId9"/>
    <p:sldLayoutId id="2147483809" r:id="rId10"/>
    <p:sldLayoutId id="2147483810" r:id="rId11"/>
    <p:sldLayoutId id="2147483812" r:id="rId12"/>
  </p:sldLayoutIdLst>
  <p:hf sldNum="0" hdr="0" ftr="0" dt="0"/>
  <p:txStyles>
    <p:titleStyle>
      <a:lvl1pPr algn="l" defTabSz="914400" rtl="0" eaLnBrk="1" latinLnBrk="0" hangingPunct="1">
        <a:lnSpc>
          <a:spcPct val="90000"/>
        </a:lnSpc>
        <a:spcBef>
          <a:spcPct val="0"/>
        </a:spcBef>
        <a:spcAft>
          <a:spcPts val="1200"/>
        </a:spcAft>
        <a:buNone/>
        <a:defRPr sz="24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200"/>
        </a:spcAft>
        <a:buClr>
          <a:schemeClr val="tx2"/>
        </a:buClr>
        <a:buSzPct val="100000"/>
        <a:buFont typeface="Wingdings" panose="05000000000000000000" pitchFamily="2" charset="2"/>
        <a:buChar char="§"/>
        <a:defRPr sz="1600" kern="1200">
          <a:solidFill>
            <a:schemeClr val="tx1"/>
          </a:solidFill>
          <a:latin typeface="+mn-lt"/>
          <a:ea typeface="+mn-ea"/>
          <a:cs typeface="+mn-cs"/>
        </a:defRPr>
      </a:lvl1pPr>
      <a:lvl2pPr marL="461963" indent="-228600" algn="l" defTabSz="914400" rtl="0" eaLnBrk="1" latinLnBrk="0" hangingPunct="1">
        <a:lnSpc>
          <a:spcPct val="100000"/>
        </a:lnSpc>
        <a:spcBef>
          <a:spcPts val="0"/>
        </a:spcBef>
        <a:spcAft>
          <a:spcPts val="1200"/>
        </a:spcAft>
        <a:buSzPct val="100000"/>
        <a:buFont typeface="Arial" panose="020B0604020202020204" pitchFamily="34" charset="0"/>
        <a:buChar char="–"/>
        <a:defRPr sz="1600" kern="1200">
          <a:solidFill>
            <a:schemeClr val="tx1"/>
          </a:solidFill>
          <a:latin typeface="+mn-lt"/>
          <a:ea typeface="+mn-ea"/>
          <a:cs typeface="+mn-cs"/>
        </a:defRPr>
      </a:lvl2pPr>
      <a:lvl3pPr marL="684213" indent="-228600" algn="l" defTabSz="914400" rtl="0" eaLnBrk="1" latinLnBrk="0" hangingPunct="1">
        <a:lnSpc>
          <a:spcPct val="100000"/>
        </a:lnSpc>
        <a:spcBef>
          <a:spcPts val="0"/>
        </a:spcBef>
        <a:spcAft>
          <a:spcPts val="1200"/>
        </a:spcAft>
        <a:buSzPct val="100000"/>
        <a:buFont typeface="Wingdings" panose="05000000000000000000" pitchFamily="2" charset="2"/>
        <a:buChar char="§"/>
        <a:defRPr sz="1600" kern="1200">
          <a:solidFill>
            <a:schemeClr val="tx1"/>
          </a:solidFill>
          <a:latin typeface="+mn-lt"/>
          <a:ea typeface="+mn-ea"/>
          <a:cs typeface="+mn-cs"/>
        </a:defRPr>
      </a:lvl3pPr>
      <a:lvl4pPr marL="914400" indent="-228600" algn="l" defTabSz="914400" rtl="0" eaLnBrk="1" latinLnBrk="0" hangingPunct="1">
        <a:lnSpc>
          <a:spcPct val="100000"/>
        </a:lnSpc>
        <a:spcBef>
          <a:spcPts val="0"/>
        </a:spcBef>
        <a:spcAft>
          <a:spcPts val="1200"/>
        </a:spcAft>
        <a:buSzPct val="100000"/>
        <a:buFont typeface="Arial" panose="020B0604020202020204" pitchFamily="34" charset="0"/>
        <a:buChar char="–"/>
        <a:defRPr sz="1600" kern="1200">
          <a:solidFill>
            <a:schemeClr val="tx1"/>
          </a:solidFill>
          <a:latin typeface="+mn-lt"/>
          <a:ea typeface="+mn-ea"/>
          <a:cs typeface="+mn-cs"/>
        </a:defRPr>
      </a:lvl4pPr>
      <a:lvl5pPr marL="1144588" indent="-228600" algn="l" defTabSz="914400" rtl="0" eaLnBrk="1" latinLnBrk="0" hangingPunct="1">
        <a:lnSpc>
          <a:spcPct val="100000"/>
        </a:lnSpc>
        <a:spcBef>
          <a:spcPts val="0"/>
        </a:spcBef>
        <a:spcAft>
          <a:spcPts val="1200"/>
        </a:spcAft>
        <a:buSzPct val="100000"/>
        <a:buFont typeface="Wingdings" panose="05000000000000000000" pitchFamily="2" charset="2"/>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A4A3A4"/>
          </p15:clr>
        </p15:guide>
        <p15:guide id="2" pos="288">
          <p15:clr>
            <a:srgbClr val="5ACBF0"/>
          </p15:clr>
        </p15:guide>
        <p15:guide id="3" orient="horz" pos="2160" userDrawn="1">
          <p15:clr>
            <a:srgbClr val="A4A3A4"/>
          </p15:clr>
        </p15:guide>
        <p15:guide id="4" orient="horz" pos="231">
          <p15:clr>
            <a:srgbClr val="5ACBF0"/>
          </p15:clr>
        </p15:guide>
        <p15:guide id="5" pos="7391">
          <p15:clr>
            <a:srgbClr val="5ACBF0"/>
          </p15:clr>
        </p15:guide>
        <p15:guide id="6" orient="horz" pos="3772">
          <p15:clr>
            <a:srgbClr val="FBAE40"/>
          </p15:clr>
        </p15:guide>
        <p15:guide id="7" orient="horz" pos="4110">
          <p15:clr>
            <a:srgbClr val="5ACBF0"/>
          </p15:clr>
        </p15:guide>
        <p15:guide id="8" orient="horz" pos="537">
          <p15:clr>
            <a:srgbClr val="FDE53C"/>
          </p15:clr>
        </p15:guide>
        <p15:guide id="9" orient="horz" pos="846">
          <p15:clr>
            <a:srgbClr val="FDE53C"/>
          </p15:clr>
        </p15:guide>
        <p15:guide id="10" orient="horz" pos="962">
          <p15:clr>
            <a:srgbClr val="5ACBF0"/>
          </p15:clr>
        </p15:guide>
        <p15:guide id="11" orient="horz" pos="4035" userDrawn="1">
          <p15:clr>
            <a:srgbClr val="5ACBF0"/>
          </p15:clr>
        </p15:guide>
        <p15:guide id="12" pos="3752">
          <p15:clr>
            <a:srgbClr val="5ACBF0"/>
          </p15:clr>
        </p15:guide>
        <p15:guide id="13" pos="3927">
          <p15:clr>
            <a:srgbClr val="5ACBF0"/>
          </p15:clr>
        </p15:guide>
        <p15:guide id="14" orient="horz" pos="3947" userDrawn="1">
          <p15:clr>
            <a:srgbClr val="5ACBF0"/>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auto">
      <p:bgRef idx="1001">
        <a:schemeClr val="bg1"/>
      </p:bgRef>
    </p:bg>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6FDAA6AF-6A23-401B-B993-BD5391245122}"/>
              </a:ext>
            </a:extLst>
          </p:cNvPr>
          <p:cNvGraphicFramePr>
            <a:graphicFrameLocks noChangeAspect="1"/>
          </p:cNvGraphicFramePr>
          <p:nvPr userDrawn="1">
            <p:custDataLst>
              <p:tags r:id="rId19"/>
            </p:custDataLst>
            <p:extLst>
              <p:ext uri="{D42A27DB-BD31-4B8C-83A1-F6EECF244321}">
                <p14:modId xmlns:p14="http://schemas.microsoft.com/office/powerpoint/2010/main" val="228404918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8196" name="think-cell Slide" r:id="rId21" imgW="425" imgH="424" progId="TCLayout.ActiveDocument.1">
                  <p:embed/>
                </p:oleObj>
              </mc:Choice>
              <mc:Fallback>
                <p:oleObj name="think-cell Slide" r:id="rId21" imgW="425" imgH="424" progId="TCLayout.ActiveDocument.1">
                  <p:embed/>
                  <p:pic>
                    <p:nvPicPr>
                      <p:cNvPr id="5" name="Object 4" hidden="1">
                        <a:extLst>
                          <a:ext uri="{FF2B5EF4-FFF2-40B4-BE49-F238E27FC236}">
                            <a16:creationId xmlns:a16="http://schemas.microsoft.com/office/drawing/2014/main" id="{6FDAA6AF-6A23-401B-B993-BD5391245122}"/>
                          </a:ext>
                        </a:extLst>
                      </p:cNvPr>
                      <p:cNvPicPr/>
                      <p:nvPr/>
                    </p:nvPicPr>
                    <p:blipFill>
                      <a:blip r:embed="rId22"/>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D2EDD689-8B08-462B-97D1-FF663F840475}"/>
              </a:ext>
            </a:extLst>
          </p:cNvPr>
          <p:cNvSpPr/>
          <p:nvPr userDrawn="1">
            <p:custDataLst>
              <p:tags r:id="rId20"/>
            </p:custDataLst>
          </p:nvPr>
        </p:nvSpPr>
        <p:spPr>
          <a:xfrm>
            <a:off x="0" y="0"/>
            <a:ext cx="158750" cy="158750"/>
          </a:xfrm>
          <a:prstGeom prst="rect">
            <a:avLst/>
          </a:pr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endParaRPr lang="en-US" sz="2400" b="0" i="0" baseline="0" dirty="0">
              <a:latin typeface="Arial Black" panose="020B0A04020102020204" pitchFamily="34" charset="0"/>
              <a:ea typeface="+mj-ea"/>
              <a:cs typeface="+mj-cs"/>
              <a:sym typeface="Arial Black" panose="020B0A04020102020204" pitchFamily="34" charset="0"/>
            </a:endParaRPr>
          </a:p>
        </p:txBody>
      </p:sp>
      <p:sp>
        <p:nvSpPr>
          <p:cNvPr id="2" name="Title Placeholder 1"/>
          <p:cNvSpPr>
            <a:spLocks noGrp="1"/>
          </p:cNvSpPr>
          <p:nvPr>
            <p:ph type="title"/>
          </p:nvPr>
        </p:nvSpPr>
        <p:spPr>
          <a:xfrm>
            <a:off x="457200" y="366713"/>
            <a:ext cx="11276013" cy="443198"/>
          </a:xfrm>
          <a:prstGeom prst="rect">
            <a:avLst/>
          </a:prstGeom>
        </p:spPr>
        <p:txBody>
          <a:bodyPr vert="horz" wrap="square" lIns="0" tIns="0" rIns="0" bIns="0" rtlCol="0" anchor="t" anchorCtr="0">
            <a:noAutofit/>
          </a:bodyPr>
          <a:lstStyle/>
          <a:p>
            <a:endParaRPr lang="en-US"/>
          </a:p>
        </p:txBody>
      </p:sp>
      <p:sp>
        <p:nvSpPr>
          <p:cNvPr id="6" name="Text Placeholder 5">
            <a:extLst>
              <a:ext uri="{FF2B5EF4-FFF2-40B4-BE49-F238E27FC236}">
                <a16:creationId xmlns:a16="http://schemas.microsoft.com/office/drawing/2014/main" id="{DC37BA0C-211D-4AFF-AB06-0AF99A18EBAD}"/>
              </a:ext>
            </a:extLst>
          </p:cNvPr>
          <p:cNvSpPr>
            <a:spLocks noGrp="1"/>
          </p:cNvSpPr>
          <p:nvPr>
            <p:ph type="body" idx="1"/>
          </p:nvPr>
        </p:nvSpPr>
        <p:spPr>
          <a:xfrm>
            <a:off x="457199" y="1343025"/>
            <a:ext cx="11276013" cy="4645025"/>
          </a:xfrm>
          <a:prstGeom prst="rect">
            <a:avLst/>
          </a:prstGeom>
        </p:spPr>
        <p:txBody>
          <a:bodyPr vert="horz" lIns="0" tIns="0" rIns="0" bIns="0" rtlCol="0">
            <a:noAutofit/>
          </a:body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20007369"/>
      </p:ext>
    </p:extLst>
  </p:cSld>
  <p:clrMap bg1="lt1" tx1="dk1" bg2="lt2" tx2="dk2" accent1="accent1" accent2="accent2" accent3="accent3" accent4="accent4" accent5="accent5" accent6="accent6" hlink="hlink" folHlink="folHlink"/>
  <p:sldLayoutIdLst>
    <p:sldLayoutId id="2147483876" r:id="rId1"/>
    <p:sldLayoutId id="2147483834" r:id="rId2"/>
    <p:sldLayoutId id="2147483835" r:id="rId3"/>
    <p:sldLayoutId id="2147483836" r:id="rId4"/>
    <p:sldLayoutId id="2147483837" r:id="rId5"/>
    <p:sldLayoutId id="2147483877" r:id="rId6"/>
    <p:sldLayoutId id="2147483842" r:id="rId7"/>
    <p:sldLayoutId id="2147483843" r:id="rId8"/>
    <p:sldLayoutId id="2147483844" r:id="rId9"/>
    <p:sldLayoutId id="2147483845" r:id="rId10"/>
    <p:sldLayoutId id="2147483903" r:id="rId11"/>
    <p:sldLayoutId id="2147483911" r:id="rId12"/>
    <p:sldLayoutId id="2147483914" r:id="rId13"/>
    <p:sldLayoutId id="2147483915" r:id="rId14"/>
    <p:sldLayoutId id="2147483916" r:id="rId15"/>
    <p:sldLayoutId id="2147483957" r:id="rId16"/>
  </p:sldLayoutIdLst>
  <p:hf sldNum="0" hdr="0" ftr="0" dt="0"/>
  <p:txStyles>
    <p:titleStyle>
      <a:lvl1pPr algn="l" defTabSz="914400" rtl="0" eaLnBrk="1" latinLnBrk="0" hangingPunct="1">
        <a:lnSpc>
          <a:spcPct val="90000"/>
        </a:lnSpc>
        <a:spcBef>
          <a:spcPct val="0"/>
        </a:spcBef>
        <a:spcAft>
          <a:spcPts val="1200"/>
        </a:spcAft>
        <a:buNone/>
        <a:defRPr sz="24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200"/>
        </a:spcAft>
        <a:buClr>
          <a:schemeClr val="tx2"/>
        </a:buClr>
        <a:buSzPct val="100000"/>
        <a:buFont typeface="Wingdings" panose="05000000000000000000" pitchFamily="2" charset="2"/>
        <a:buChar char="§"/>
        <a:defRPr sz="1600" kern="1200">
          <a:solidFill>
            <a:schemeClr val="tx1"/>
          </a:solidFill>
          <a:latin typeface="+mn-lt"/>
          <a:ea typeface="+mn-ea"/>
          <a:cs typeface="+mn-cs"/>
        </a:defRPr>
      </a:lvl1pPr>
      <a:lvl2pPr marL="457200" indent="-228600" algn="l" defTabSz="914400" rtl="0" eaLnBrk="1" latinLnBrk="0" hangingPunct="1">
        <a:lnSpc>
          <a:spcPct val="100000"/>
        </a:lnSpc>
        <a:spcBef>
          <a:spcPts val="0"/>
        </a:spcBef>
        <a:spcAft>
          <a:spcPts val="1200"/>
        </a:spcAft>
        <a:buSzPct val="100000"/>
        <a:buFont typeface="Arial" panose="020B0604020202020204" pitchFamily="34" charset="0"/>
        <a:buChar char="–"/>
        <a:defRPr sz="1600" kern="1200">
          <a:solidFill>
            <a:schemeClr val="tx1"/>
          </a:solidFill>
          <a:latin typeface="+mn-lt"/>
          <a:ea typeface="+mn-ea"/>
          <a:cs typeface="+mn-cs"/>
        </a:defRPr>
      </a:lvl2pPr>
      <a:lvl3pPr marL="685800" indent="-228600" algn="l" defTabSz="914400" rtl="0" eaLnBrk="1" latinLnBrk="0" hangingPunct="1">
        <a:lnSpc>
          <a:spcPct val="100000"/>
        </a:lnSpc>
        <a:spcBef>
          <a:spcPts val="0"/>
        </a:spcBef>
        <a:spcAft>
          <a:spcPts val="1200"/>
        </a:spcAft>
        <a:buSzPct val="100000"/>
        <a:buFont typeface="Wingdings" panose="05000000000000000000" pitchFamily="2" charset="2"/>
        <a:buChar char="§"/>
        <a:defRPr sz="1600" kern="1200">
          <a:solidFill>
            <a:schemeClr val="tx1"/>
          </a:solidFill>
          <a:latin typeface="+mn-lt"/>
          <a:ea typeface="+mn-ea"/>
          <a:cs typeface="+mn-cs"/>
        </a:defRPr>
      </a:lvl3pPr>
      <a:lvl4pPr marL="914400" indent="-228600" algn="l" defTabSz="914400" rtl="0" eaLnBrk="1" latinLnBrk="0" hangingPunct="1">
        <a:lnSpc>
          <a:spcPct val="100000"/>
        </a:lnSpc>
        <a:spcBef>
          <a:spcPts val="0"/>
        </a:spcBef>
        <a:spcAft>
          <a:spcPts val="1200"/>
        </a:spcAft>
        <a:buSzPct val="100000"/>
        <a:buFont typeface="Arial" panose="020B0604020202020204" pitchFamily="34" charset="0"/>
        <a:buChar char="–"/>
        <a:defRPr sz="1600" kern="1200">
          <a:solidFill>
            <a:schemeClr val="tx1"/>
          </a:solidFill>
          <a:latin typeface="+mn-lt"/>
          <a:ea typeface="+mn-ea"/>
          <a:cs typeface="+mn-cs"/>
        </a:defRPr>
      </a:lvl4pPr>
      <a:lvl5pPr marL="1143000" indent="-228600" algn="l" defTabSz="914400" rtl="0" eaLnBrk="1" latinLnBrk="0" hangingPunct="1">
        <a:lnSpc>
          <a:spcPct val="100000"/>
        </a:lnSpc>
        <a:spcBef>
          <a:spcPts val="0"/>
        </a:spcBef>
        <a:spcAft>
          <a:spcPts val="1200"/>
        </a:spcAft>
        <a:buSzPct val="100000"/>
        <a:buFont typeface="Wingdings" panose="05000000000000000000" pitchFamily="2" charset="2"/>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A4A3A4"/>
          </p15:clr>
        </p15:guide>
        <p15:guide id="2" pos="288">
          <p15:clr>
            <a:srgbClr val="5ACBF0"/>
          </p15:clr>
        </p15:guide>
        <p15:guide id="3" orient="horz" pos="2160">
          <p15:clr>
            <a:srgbClr val="A4A3A4"/>
          </p15:clr>
        </p15:guide>
        <p15:guide id="4" orient="horz" pos="231">
          <p15:clr>
            <a:srgbClr val="5ACBF0"/>
          </p15:clr>
        </p15:guide>
        <p15:guide id="5" pos="7391">
          <p15:clr>
            <a:srgbClr val="5ACBF0"/>
          </p15:clr>
        </p15:guide>
        <p15:guide id="6" orient="horz" pos="3772">
          <p15:clr>
            <a:srgbClr val="FBAE40"/>
          </p15:clr>
        </p15:guide>
        <p15:guide id="7" orient="horz" pos="4128" userDrawn="1">
          <p15:clr>
            <a:srgbClr val="5ACBF0"/>
          </p15:clr>
        </p15:guide>
        <p15:guide id="8" orient="horz" pos="537">
          <p15:clr>
            <a:srgbClr val="FDE53C"/>
          </p15:clr>
        </p15:guide>
        <p15:guide id="9" orient="horz" pos="846">
          <p15:clr>
            <a:srgbClr val="FDE53C"/>
          </p15:clr>
        </p15:guide>
        <p15:guide id="10" orient="horz" pos="962">
          <p15:clr>
            <a:srgbClr val="5ACBF0"/>
          </p15:clr>
        </p15:guide>
        <p15:guide id="11" orient="horz" pos="4035" userDrawn="1">
          <p15:clr>
            <a:srgbClr val="5ACBF0"/>
          </p15:clr>
        </p15:guide>
        <p15:guide id="12" pos="3752">
          <p15:clr>
            <a:srgbClr val="5ACBF0"/>
          </p15:clr>
        </p15:guide>
        <p15:guide id="13" pos="3927">
          <p15:clr>
            <a:srgbClr val="5ACBF0"/>
          </p15:clr>
        </p15:guide>
        <p15:guide id="14" orient="horz" pos="3947" userDrawn="1">
          <p15:clr>
            <a:srgbClr val="5ACBF0"/>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1A28858B-6AE3-4146-A31F-F0BFC60DE7A5}"/>
              </a:ext>
            </a:extLst>
          </p:cNvPr>
          <p:cNvGraphicFramePr>
            <a:graphicFrameLocks noChangeAspect="1"/>
          </p:cNvGraphicFramePr>
          <p:nvPr userDrawn="1">
            <p:custDataLst>
              <p:tags r:id="rId13"/>
            </p:custDataLst>
            <p:extLst>
              <p:ext uri="{D42A27DB-BD31-4B8C-83A1-F6EECF244321}">
                <p14:modId xmlns:p14="http://schemas.microsoft.com/office/powerpoint/2010/main" val="105545773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244" name="think-cell Slide" r:id="rId15" imgW="425" imgH="424" progId="TCLayout.ActiveDocument.1">
                  <p:embed/>
                </p:oleObj>
              </mc:Choice>
              <mc:Fallback>
                <p:oleObj name="think-cell Slide" r:id="rId15" imgW="425" imgH="424" progId="TCLayout.ActiveDocument.1">
                  <p:embed/>
                  <p:pic>
                    <p:nvPicPr>
                      <p:cNvPr id="5" name="Object 4" hidden="1">
                        <a:extLst>
                          <a:ext uri="{FF2B5EF4-FFF2-40B4-BE49-F238E27FC236}">
                            <a16:creationId xmlns:a16="http://schemas.microsoft.com/office/drawing/2014/main" id="{1A28858B-6AE3-4146-A31F-F0BFC60DE7A5}"/>
                          </a:ext>
                        </a:extLst>
                      </p:cNvPr>
                      <p:cNvPicPr/>
                      <p:nvPr/>
                    </p:nvPicPr>
                    <p:blipFill>
                      <a:blip r:embed="rId16"/>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0688463C-6B6E-481D-8E82-20D4EFA0E809}"/>
              </a:ext>
            </a:extLst>
          </p:cNvPr>
          <p:cNvSpPr/>
          <p:nvPr userDrawn="1">
            <p:custDataLst>
              <p:tags r:id="rId14"/>
            </p:custDataLst>
          </p:nvPr>
        </p:nvSpPr>
        <p:spPr>
          <a:xfrm>
            <a:off x="0" y="0"/>
            <a:ext cx="158750" cy="158750"/>
          </a:xfrm>
          <a:prstGeom prst="rect">
            <a:avLst/>
          </a:pr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endParaRPr lang="en-US" sz="2400" b="0" i="0" baseline="0" dirty="0">
              <a:latin typeface="Arial Black" panose="020B0A04020102020204" pitchFamily="34" charset="0"/>
              <a:ea typeface="+mj-ea"/>
              <a:cs typeface="+mj-cs"/>
              <a:sym typeface="Arial Black" panose="020B0A04020102020204" pitchFamily="34" charset="0"/>
            </a:endParaRPr>
          </a:p>
        </p:txBody>
      </p:sp>
      <p:sp>
        <p:nvSpPr>
          <p:cNvPr id="2" name="Title Placeholder 1"/>
          <p:cNvSpPr>
            <a:spLocks noGrp="1"/>
          </p:cNvSpPr>
          <p:nvPr>
            <p:ph type="title"/>
          </p:nvPr>
        </p:nvSpPr>
        <p:spPr>
          <a:xfrm>
            <a:off x="457200" y="366713"/>
            <a:ext cx="11276013" cy="443198"/>
          </a:xfrm>
          <a:prstGeom prst="rect">
            <a:avLst/>
          </a:prstGeom>
        </p:spPr>
        <p:txBody>
          <a:bodyPr vert="horz" wrap="square" lIns="0" tIns="0" rIns="0" bIns="0" rtlCol="0" anchor="t" anchorCtr="0">
            <a:noAutofit/>
          </a:bodyPr>
          <a:lstStyle/>
          <a:p>
            <a:endParaRPr lang="en-US"/>
          </a:p>
        </p:txBody>
      </p:sp>
      <p:pic>
        <p:nvPicPr>
          <p:cNvPr id="14" name="Gartner Logo"/>
          <p:cNvPicPr>
            <a:picLocks noChangeAspect="1"/>
          </p:cNvPicPr>
          <p:nvPr userDrawn="1"/>
        </p:nvPicPr>
        <p:blipFill>
          <a:blip r:embed="rId17" cstate="print">
            <a:extLst>
              <a:ext uri="{28A0092B-C50C-407E-A947-70E740481C1C}">
                <a14:useLocalDpi xmlns:a14="http://schemas.microsoft.com/office/drawing/2010/main"/>
              </a:ext>
            </a:extLst>
          </a:blip>
          <a:stretch>
            <a:fillRect/>
          </a:stretch>
        </p:blipFill>
        <p:spPr>
          <a:xfrm>
            <a:off x="10452994" y="6241458"/>
            <a:ext cx="1280218" cy="292850"/>
          </a:xfrm>
          <a:prstGeom prst="rect">
            <a:avLst/>
          </a:prstGeom>
        </p:spPr>
      </p:pic>
      <p:sp>
        <p:nvSpPr>
          <p:cNvPr id="10" name="TextBox 9"/>
          <p:cNvSpPr txBox="1"/>
          <p:nvPr userDrawn="1"/>
        </p:nvSpPr>
        <p:spPr>
          <a:xfrm>
            <a:off x="457201" y="6393120"/>
            <a:ext cx="7181849" cy="153888"/>
          </a:xfrm>
          <a:prstGeom prst="rect">
            <a:avLst/>
          </a:prstGeom>
          <a:noFill/>
        </p:spPr>
        <p:txBody>
          <a:bodyPr wrap="square" lIns="0" tIns="0" rIns="0" bIns="0" rtlCol="0" anchor="b" anchorCtr="0">
            <a:spAutoFit/>
          </a:bodyPr>
          <a:lstStyle/>
          <a:p>
            <a:pPr marL="228600" marR="0" lvl="0" indent="-228600" algn="l" defTabSz="914400" rtl="0" eaLnBrk="1" fontAlgn="auto" latinLnBrk="0" hangingPunct="1">
              <a:lnSpc>
                <a:spcPct val="100000"/>
              </a:lnSpc>
              <a:spcBef>
                <a:spcPts val="0"/>
              </a:spcBef>
              <a:spcAft>
                <a:spcPts val="0"/>
              </a:spcAft>
              <a:buClrTx/>
              <a:buSzTx/>
              <a:buFontTx/>
              <a:buNone/>
              <a:tabLst>
                <a:tab pos="228600" algn="l"/>
              </a:tabLst>
              <a:defRPr/>
            </a:pPr>
            <a:fld id="{1CE9EA8B-DBE7-492B-893F-AD13AC039ED7}" type="slidenum">
              <a:rPr lang="en-US" sz="1000" smtClean="0">
                <a:solidFill>
                  <a:schemeClr val="tx1"/>
                </a:solidFill>
              </a:rPr>
              <a:pPr marL="228600" marR="0" lvl="0" indent="-228600" algn="l" defTabSz="914400" rtl="0" eaLnBrk="1" fontAlgn="auto" latinLnBrk="0" hangingPunct="1">
                <a:lnSpc>
                  <a:spcPct val="100000"/>
                </a:lnSpc>
                <a:spcBef>
                  <a:spcPts val="0"/>
                </a:spcBef>
                <a:spcAft>
                  <a:spcPts val="0"/>
                </a:spcAft>
                <a:buClrTx/>
                <a:buSzTx/>
                <a:buFontTx/>
                <a:buNone/>
                <a:tabLst>
                  <a:tab pos="228600" algn="l"/>
                </a:tabLst>
                <a:defRPr/>
              </a:pPr>
              <a:t>‹#›</a:t>
            </a:fld>
            <a:r>
              <a:rPr lang="en-US" sz="700" dirty="0">
                <a:solidFill>
                  <a:schemeClr val="tx1"/>
                </a:solidFill>
              </a:rPr>
              <a:t>	© 2022 Gartner, Inc. and/or its affiliates. All rights reserved. .</a:t>
            </a:r>
          </a:p>
        </p:txBody>
      </p:sp>
      <p:sp>
        <p:nvSpPr>
          <p:cNvPr id="9" name="TextBox 8"/>
          <p:cNvSpPr txBox="1"/>
          <p:nvPr userDrawn="1"/>
        </p:nvSpPr>
        <p:spPr>
          <a:xfrm>
            <a:off x="692741" y="6297997"/>
            <a:ext cx="2314812" cy="107722"/>
          </a:xfrm>
          <a:prstGeom prst="rect">
            <a:avLst/>
          </a:prstGeom>
          <a:noFill/>
        </p:spPr>
        <p:txBody>
          <a:bodyPr wrap="square" lIns="0" tIns="0" rIns="0" bIns="0" rtlCol="0" anchor="b" anchorCtr="0">
            <a:spAutoFit/>
          </a:bodyPr>
          <a:lstStyle/>
          <a:p>
            <a:pPr marL="228600" marR="0" lvl="0" indent="-228600" algn="l" defTabSz="914400" rtl="0" eaLnBrk="1" fontAlgn="auto" latinLnBrk="0" hangingPunct="1">
              <a:lnSpc>
                <a:spcPct val="100000"/>
              </a:lnSpc>
              <a:spcBef>
                <a:spcPts val="0"/>
              </a:spcBef>
              <a:spcAft>
                <a:spcPts val="0"/>
              </a:spcAft>
              <a:buClrTx/>
              <a:buSzTx/>
              <a:buFontTx/>
              <a:buNone/>
              <a:tabLst>
                <a:tab pos="228600" algn="l"/>
              </a:tabLst>
              <a:defRPr/>
            </a:pPr>
            <a:r>
              <a:rPr lang="en-US" sz="700" b="1" kern="1200" dirty="0">
                <a:solidFill>
                  <a:schemeClr val="tx1"/>
                </a:solidFill>
                <a:latin typeface="+mn-lt"/>
                <a:ea typeface="+mn-ea"/>
                <a:cs typeface="+mn-cs"/>
              </a:rPr>
              <a:t>RESTRICTED DISTRIBUTION</a:t>
            </a:r>
          </a:p>
        </p:txBody>
      </p:sp>
      <p:sp>
        <p:nvSpPr>
          <p:cNvPr id="6" name="Text Placeholder 5">
            <a:extLst>
              <a:ext uri="{FF2B5EF4-FFF2-40B4-BE49-F238E27FC236}">
                <a16:creationId xmlns:a16="http://schemas.microsoft.com/office/drawing/2014/main" id="{E42ACDB8-7125-4F77-9A45-9D6189D992B9}"/>
              </a:ext>
            </a:extLst>
          </p:cNvPr>
          <p:cNvSpPr>
            <a:spLocks noGrp="1"/>
          </p:cNvSpPr>
          <p:nvPr>
            <p:ph type="body" idx="1"/>
          </p:nvPr>
        </p:nvSpPr>
        <p:spPr>
          <a:xfrm>
            <a:off x="457200" y="1343025"/>
            <a:ext cx="11276012" cy="4645025"/>
          </a:xfrm>
          <a:prstGeom prst="rect">
            <a:avLst/>
          </a:prstGeom>
        </p:spPr>
        <p:txBody>
          <a:bodyPr vert="horz" lIns="0" tIns="0" rIns="0" bIns="0" rtlCol="0">
            <a:noAutofit/>
          </a:body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pic>
        <p:nvPicPr>
          <p:cNvPr id="8" name="Picture 7">
            <a:extLst>
              <a:ext uri="{FF2B5EF4-FFF2-40B4-BE49-F238E27FC236}">
                <a16:creationId xmlns:a16="http://schemas.microsoft.com/office/drawing/2014/main" id="{6211B762-A9E6-4AB1-A3BB-BD25B14110C1}"/>
              </a:ext>
            </a:extLst>
          </p:cNvPr>
          <p:cNvPicPr>
            <a:picLocks noChangeAspect="1"/>
          </p:cNvPicPr>
          <p:nvPr userDrawn="1"/>
        </p:nvPicPr>
        <p:blipFill>
          <a:blip r:embed="rId18"/>
          <a:stretch>
            <a:fillRect/>
          </a:stretch>
        </p:blipFill>
        <p:spPr>
          <a:xfrm>
            <a:off x="10451592" y="6245352"/>
            <a:ext cx="1271653" cy="290528"/>
          </a:xfrm>
          <a:prstGeom prst="rect">
            <a:avLst/>
          </a:prstGeom>
        </p:spPr>
      </p:pic>
    </p:spTree>
    <p:extLst>
      <p:ext uri="{BB962C8B-B14F-4D97-AF65-F5344CB8AC3E}">
        <p14:creationId xmlns:p14="http://schemas.microsoft.com/office/powerpoint/2010/main" val="3809325339"/>
      </p:ext>
    </p:extLst>
  </p:cSld>
  <p:clrMap bg1="dk1" tx1="lt1" bg2="dk2" tx2="lt2" accent1="accent1" accent2="accent2" accent3="accent3" accent4="accent4" accent5="accent5" accent6="accent6" hlink="hlink" folHlink="folHlink"/>
  <p:sldLayoutIdLst>
    <p:sldLayoutId id="2147483880" r:id="rId1"/>
    <p:sldLayoutId id="2147483855" r:id="rId2"/>
    <p:sldLayoutId id="2147483856" r:id="rId3"/>
    <p:sldLayoutId id="2147483857" r:id="rId4"/>
    <p:sldLayoutId id="2147483858" r:id="rId5"/>
    <p:sldLayoutId id="2147483881" r:id="rId6"/>
    <p:sldLayoutId id="2147483863" r:id="rId7"/>
    <p:sldLayoutId id="2147483864" r:id="rId8"/>
    <p:sldLayoutId id="2147483865" r:id="rId9"/>
    <p:sldLayoutId id="2147483866" r:id="rId10"/>
  </p:sldLayoutIdLst>
  <p:hf sldNum="0" hdr="0" ftr="0" dt="0"/>
  <p:txStyles>
    <p:titleStyle>
      <a:lvl1pPr algn="l" defTabSz="914400" rtl="0" eaLnBrk="1" latinLnBrk="0" hangingPunct="1">
        <a:lnSpc>
          <a:spcPct val="90000"/>
        </a:lnSpc>
        <a:spcBef>
          <a:spcPct val="0"/>
        </a:spcBef>
        <a:spcAft>
          <a:spcPts val="1200"/>
        </a:spcAft>
        <a:buNone/>
        <a:defRPr sz="24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200"/>
        </a:spcAft>
        <a:buClr>
          <a:schemeClr val="tx2"/>
        </a:buClr>
        <a:buSzPct val="100000"/>
        <a:buFont typeface="Wingdings" panose="05000000000000000000" pitchFamily="2" charset="2"/>
        <a:buChar char="§"/>
        <a:defRPr sz="1600" kern="1200">
          <a:solidFill>
            <a:schemeClr val="tx1"/>
          </a:solidFill>
          <a:latin typeface="+mn-lt"/>
          <a:ea typeface="+mn-ea"/>
          <a:cs typeface="+mn-cs"/>
        </a:defRPr>
      </a:lvl1pPr>
      <a:lvl2pPr marL="457200" indent="-228600" algn="l" defTabSz="914400" rtl="0" eaLnBrk="1" latinLnBrk="0" hangingPunct="1">
        <a:lnSpc>
          <a:spcPct val="100000"/>
        </a:lnSpc>
        <a:spcBef>
          <a:spcPts val="0"/>
        </a:spcBef>
        <a:spcAft>
          <a:spcPts val="1200"/>
        </a:spcAft>
        <a:buSzPct val="100000"/>
        <a:buFont typeface="Arial" panose="020B0604020202020204" pitchFamily="34" charset="0"/>
        <a:buChar char="–"/>
        <a:defRPr sz="1600" kern="1200">
          <a:solidFill>
            <a:schemeClr val="tx1"/>
          </a:solidFill>
          <a:latin typeface="+mn-lt"/>
          <a:ea typeface="+mn-ea"/>
          <a:cs typeface="+mn-cs"/>
        </a:defRPr>
      </a:lvl2pPr>
      <a:lvl3pPr marL="685800" indent="-228600" algn="l" defTabSz="914400" rtl="0" eaLnBrk="1" latinLnBrk="0" hangingPunct="1">
        <a:lnSpc>
          <a:spcPct val="100000"/>
        </a:lnSpc>
        <a:spcBef>
          <a:spcPts val="0"/>
        </a:spcBef>
        <a:spcAft>
          <a:spcPts val="1200"/>
        </a:spcAft>
        <a:buSzPct val="100000"/>
        <a:buFont typeface="Wingdings" panose="05000000000000000000" pitchFamily="2" charset="2"/>
        <a:buChar char="§"/>
        <a:defRPr sz="1600" kern="1200">
          <a:solidFill>
            <a:schemeClr val="tx1"/>
          </a:solidFill>
          <a:latin typeface="+mn-lt"/>
          <a:ea typeface="+mn-ea"/>
          <a:cs typeface="+mn-cs"/>
        </a:defRPr>
      </a:lvl3pPr>
      <a:lvl4pPr marL="914400" indent="-228600" algn="l" defTabSz="914400" rtl="0" eaLnBrk="1" latinLnBrk="0" hangingPunct="1">
        <a:lnSpc>
          <a:spcPct val="100000"/>
        </a:lnSpc>
        <a:spcBef>
          <a:spcPts val="0"/>
        </a:spcBef>
        <a:spcAft>
          <a:spcPts val="1200"/>
        </a:spcAft>
        <a:buSzPct val="100000"/>
        <a:buFont typeface="Arial" panose="020B0604020202020204" pitchFamily="34" charset="0"/>
        <a:buChar char="–"/>
        <a:defRPr sz="1600" kern="1200">
          <a:solidFill>
            <a:schemeClr val="tx1"/>
          </a:solidFill>
          <a:latin typeface="+mn-lt"/>
          <a:ea typeface="+mn-ea"/>
          <a:cs typeface="+mn-cs"/>
        </a:defRPr>
      </a:lvl4pPr>
      <a:lvl5pPr marL="1143000" indent="-228600" algn="l" defTabSz="914400" rtl="0" eaLnBrk="1" latinLnBrk="0" hangingPunct="1">
        <a:lnSpc>
          <a:spcPct val="100000"/>
        </a:lnSpc>
        <a:spcBef>
          <a:spcPts val="0"/>
        </a:spcBef>
        <a:spcAft>
          <a:spcPts val="1200"/>
        </a:spcAft>
        <a:buSzPct val="100000"/>
        <a:buFont typeface="Wingdings" panose="05000000000000000000" pitchFamily="2" charset="2"/>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A4A3A4"/>
          </p15:clr>
        </p15:guide>
        <p15:guide id="2" pos="288">
          <p15:clr>
            <a:srgbClr val="5ACBF0"/>
          </p15:clr>
        </p15:guide>
        <p15:guide id="3" orient="horz" pos="2160">
          <p15:clr>
            <a:srgbClr val="A4A3A4"/>
          </p15:clr>
        </p15:guide>
        <p15:guide id="4" orient="horz" pos="231">
          <p15:clr>
            <a:srgbClr val="5ACBF0"/>
          </p15:clr>
        </p15:guide>
        <p15:guide id="5" pos="7391">
          <p15:clr>
            <a:srgbClr val="5ACBF0"/>
          </p15:clr>
        </p15:guide>
        <p15:guide id="6" orient="horz" pos="3772">
          <p15:clr>
            <a:srgbClr val="FBAE40"/>
          </p15:clr>
        </p15:guide>
        <p15:guide id="7" orient="horz" pos="4110">
          <p15:clr>
            <a:srgbClr val="5ACBF0"/>
          </p15:clr>
        </p15:guide>
        <p15:guide id="8" orient="horz" pos="537">
          <p15:clr>
            <a:srgbClr val="FDE53C"/>
          </p15:clr>
        </p15:guide>
        <p15:guide id="9" orient="horz" pos="846">
          <p15:clr>
            <a:srgbClr val="FDE53C"/>
          </p15:clr>
        </p15:guide>
        <p15:guide id="10" orient="horz" pos="960" userDrawn="1">
          <p15:clr>
            <a:srgbClr val="5ACBF0"/>
          </p15:clr>
        </p15:guide>
        <p15:guide id="11" orient="horz" pos="4035" userDrawn="1">
          <p15:clr>
            <a:srgbClr val="5ACBF0"/>
          </p15:clr>
        </p15:guide>
        <p15:guide id="12" pos="3752">
          <p15:clr>
            <a:srgbClr val="5ACBF0"/>
          </p15:clr>
        </p15:guide>
        <p15:guide id="13" pos="3927">
          <p15:clr>
            <a:srgbClr val="5ACBF0"/>
          </p15:clr>
        </p15:guide>
        <p15:guide id="14" orient="horz" pos="3947" userDrawn="1">
          <p15:clr>
            <a:srgbClr val="5ACBF0"/>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F4C17E5-24ED-44BC-BA50-02EF903552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4833D101-3AF0-4F06-90ED-B83615C36CE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2AE9FDE-AF95-49F8-A927-35A23C9E653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a:t>20XX</a:t>
            </a:r>
          </a:p>
        </p:txBody>
      </p:sp>
      <p:sp>
        <p:nvSpPr>
          <p:cNvPr id="5" name="Footer Placeholder 4">
            <a:extLst>
              <a:ext uri="{FF2B5EF4-FFF2-40B4-BE49-F238E27FC236}">
                <a16:creationId xmlns:a16="http://schemas.microsoft.com/office/drawing/2014/main" id="{CC2E900D-8FF9-4E80-860D-89C2D3B4E4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F1A66A0C-1415-46A3-A1FF-BE18C70873E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5CEABB6-07DC-46E8-9B57-56EC44A396E5}" type="slidenum">
              <a:rPr lang="en-US" smtClean="0"/>
              <a:pPr/>
              <a:t>‹#›</a:t>
            </a:fld>
            <a:endParaRPr lang="en-US" dirty="0"/>
          </a:p>
        </p:txBody>
      </p:sp>
    </p:spTree>
    <p:extLst>
      <p:ext uri="{BB962C8B-B14F-4D97-AF65-F5344CB8AC3E}">
        <p14:creationId xmlns:p14="http://schemas.microsoft.com/office/powerpoint/2010/main" val="3655374969"/>
      </p:ext>
    </p:extLst>
  </p:cSld>
  <p:clrMap bg1="lt1" tx1="dk1" bg2="lt2" tx2="dk2" accent1="accent1" accent2="accent2" accent3="accent3" accent4="accent4" accent5="accent5" accent6="accent6" hlink="hlink" folHlink="folHlink"/>
  <p:sldLayoutIdLst>
    <p:sldLayoutId id="2147483918" r:id="rId1"/>
    <p:sldLayoutId id="2147483919" r:id="rId2"/>
    <p:sldLayoutId id="2147483920" r:id="rId3"/>
    <p:sldLayoutId id="2147483921" r:id="rId4"/>
    <p:sldLayoutId id="2147483922" r:id="rId5"/>
    <p:sldLayoutId id="2147483923" r:id="rId6"/>
    <p:sldLayoutId id="2147483924" r:id="rId7"/>
    <p:sldLayoutId id="2147483925" r:id="rId8"/>
    <p:sldLayoutId id="2147483926" r:id="rId9"/>
    <p:sldLayoutId id="2147483927" r:id="rId10"/>
    <p:sldLayoutId id="2147483928" r:id="rId11"/>
    <p:sldLayoutId id="2147483929" r:id="rId12"/>
    <p:sldLayoutId id="2147483930" r:id="rId13"/>
    <p:sldLayoutId id="2147483931" r:id="rId14"/>
    <p:sldLayoutId id="2147483932" r:id="rId15"/>
    <p:sldLayoutId id="2147483933" r:id="rId16"/>
    <p:sldLayoutId id="2147483934" r:id="rId17"/>
    <p:sldLayoutId id="2147483935" r:id="rId18"/>
    <p:sldLayoutId id="2147483936" r:id="rId19"/>
    <p:sldLayoutId id="2147483937" r:id="rId20"/>
  </p:sldLayoutIdLst>
  <p:hf hdr="0"/>
  <p:txStyles>
    <p:titleStyle>
      <a:lvl1pPr algn="l" defTabSz="914400" rtl="0" eaLnBrk="1" latinLnBrk="0" hangingPunct="1">
        <a:lnSpc>
          <a:spcPct val="90000"/>
        </a:lnSpc>
        <a:spcBef>
          <a:spcPct val="0"/>
        </a:spcBef>
        <a:buNone/>
        <a:defRPr sz="4400" kern="1200" cap="all" baseline="0">
          <a:solidFill>
            <a:schemeClr val="tx1">
              <a:lumMod val="75000"/>
              <a:lumOff val="25000"/>
            </a:schemeClr>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C1A42E84-092E-4C0F-9248-EF7ABEFEC6C1}"/>
              </a:ext>
            </a:extLst>
          </p:cNvPr>
          <p:cNvGraphicFramePr>
            <a:graphicFrameLocks noChangeAspect="1"/>
          </p:cNvGraphicFramePr>
          <p:nvPr userDrawn="1">
            <p:custDataLst>
              <p:tags r:id="rId21"/>
            </p:custDataLst>
            <p:extLst>
              <p:ext uri="{D42A27DB-BD31-4B8C-83A1-F6EECF244321}">
                <p14:modId xmlns:p14="http://schemas.microsoft.com/office/powerpoint/2010/main" val="48111986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1268" name="think-cell Slide" r:id="rId22" imgW="592" imgH="591" progId="TCLayout.ActiveDocument.1">
                  <p:embed/>
                </p:oleObj>
              </mc:Choice>
              <mc:Fallback>
                <p:oleObj name="think-cell Slide" r:id="rId22" imgW="592" imgH="591" progId="TCLayout.ActiveDocument.1">
                  <p:embed/>
                  <p:pic>
                    <p:nvPicPr>
                      <p:cNvPr id="5" name="Object 4" hidden="1">
                        <a:extLst>
                          <a:ext uri="{FF2B5EF4-FFF2-40B4-BE49-F238E27FC236}">
                            <a16:creationId xmlns:a16="http://schemas.microsoft.com/office/drawing/2014/main" id="{C1A42E84-092E-4C0F-9248-EF7ABEFEC6C1}"/>
                          </a:ext>
                        </a:extLst>
                      </p:cNvPr>
                      <p:cNvPicPr/>
                      <p:nvPr/>
                    </p:nvPicPr>
                    <p:blipFill>
                      <a:blip r:embed="rId23"/>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57200" y="361950"/>
            <a:ext cx="11274552" cy="451231"/>
          </a:xfrm>
          <a:prstGeom prst="rect">
            <a:avLst/>
          </a:prstGeom>
        </p:spPr>
        <p:txBody>
          <a:bodyPr vert="horz" lIns="0" tIns="0" rIns="0" bIns="0" rtlCol="0" anchor="t" anchorCtr="0">
            <a:noAutofit/>
          </a:bodyPr>
          <a:lstStyle/>
          <a:p>
            <a:r>
              <a:rPr lang="en-US"/>
              <a:t>Click to edit title</a:t>
            </a:r>
          </a:p>
        </p:txBody>
      </p:sp>
      <p:sp>
        <p:nvSpPr>
          <p:cNvPr id="3" name="Text Placeholder 2"/>
          <p:cNvSpPr>
            <a:spLocks noGrp="1"/>
          </p:cNvSpPr>
          <p:nvPr>
            <p:ph type="body" idx="1"/>
          </p:nvPr>
        </p:nvSpPr>
        <p:spPr>
          <a:xfrm>
            <a:off x="457200" y="1527048"/>
            <a:ext cx="11274552" cy="4462272"/>
          </a:xfrm>
          <a:prstGeom prst="rect">
            <a:avLst/>
          </a:prstGeom>
        </p:spPr>
        <p:txBody>
          <a:bodyPr vert="horz" lIns="0" tIns="0" rIns="0" bIns="0" rtlCol="0">
            <a:noAutofit/>
          </a:body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46729332"/>
      </p:ext>
    </p:extLst>
  </p:cSld>
  <p:clrMap bg1="lt1" tx1="dk1" bg2="lt2" tx2="dk2" accent1="accent1" accent2="accent2" accent3="accent3" accent4="accent4" accent5="accent5" accent6="accent6" hlink="hlink" folHlink="folHlink"/>
  <p:sldLayoutIdLst>
    <p:sldLayoutId id="2147483939" r:id="rId1"/>
    <p:sldLayoutId id="2147483940" r:id="rId2"/>
    <p:sldLayoutId id="2147483941" r:id="rId3"/>
    <p:sldLayoutId id="2147483942" r:id="rId4"/>
    <p:sldLayoutId id="2147483943" r:id="rId5"/>
    <p:sldLayoutId id="2147483944" r:id="rId6"/>
    <p:sldLayoutId id="2147483945" r:id="rId7"/>
    <p:sldLayoutId id="2147483946" r:id="rId8"/>
    <p:sldLayoutId id="2147483947" r:id="rId9"/>
    <p:sldLayoutId id="2147483948" r:id="rId10"/>
    <p:sldLayoutId id="2147483949" r:id="rId11"/>
    <p:sldLayoutId id="2147483950" r:id="rId12"/>
    <p:sldLayoutId id="2147483951" r:id="rId13"/>
    <p:sldLayoutId id="2147483952" r:id="rId14"/>
    <p:sldLayoutId id="2147483953" r:id="rId15"/>
    <p:sldLayoutId id="2147483954" r:id="rId16"/>
    <p:sldLayoutId id="2147483955" r:id="rId17"/>
    <p:sldLayoutId id="2147483956" r:id="rId18"/>
  </p:sldLayoutIdLst>
  <mc:AlternateContent xmlns:mc="http://schemas.openxmlformats.org/markup-compatibility/2006" xmlns:p14="http://schemas.microsoft.com/office/powerpoint/2010/main">
    <mc:Choice Requires="p14">
      <p:transition p14:dur="10"/>
    </mc:Choice>
    <mc:Fallback xmlns="">
      <p:transition/>
    </mc:Fallback>
  </mc:AlternateContent>
  <p:hf sldNum="0" hdr="0"/>
  <p:txStyles>
    <p:titleStyle>
      <a:lvl1pPr algn="l" defTabSz="914400" rtl="0" eaLnBrk="1" latinLnBrk="0" hangingPunct="1">
        <a:lnSpc>
          <a:spcPct val="90000"/>
        </a:lnSpc>
        <a:spcBef>
          <a:spcPts val="0"/>
        </a:spcBef>
        <a:spcAft>
          <a:spcPts val="1200"/>
        </a:spcAft>
        <a:buNone/>
        <a:defRPr sz="2400" kern="1200">
          <a:solidFill>
            <a:schemeClr val="tx2"/>
          </a:solidFill>
          <a:latin typeface="+mj-lt"/>
          <a:ea typeface="+mj-ea"/>
          <a:cs typeface="+mj-cs"/>
        </a:defRPr>
      </a:lvl1pPr>
    </p:titleStyle>
    <p:bodyStyle>
      <a:lvl1pPr marL="246063" indent="-246063" algn="l" defTabSz="914400" rtl="0" eaLnBrk="1" latinLnBrk="0" hangingPunct="1">
        <a:lnSpc>
          <a:spcPct val="90000"/>
        </a:lnSpc>
        <a:spcBef>
          <a:spcPts val="1200"/>
        </a:spcBef>
        <a:spcAft>
          <a:spcPts val="0"/>
        </a:spcAft>
        <a:buSzPct val="100000"/>
        <a:buFont typeface="Arial" panose="020B0604020202020204" pitchFamily="34" charset="0"/>
        <a:buChar char="•"/>
        <a:defRPr sz="1800" kern="1200">
          <a:solidFill>
            <a:schemeClr val="tx1"/>
          </a:solidFill>
          <a:latin typeface="+mn-lt"/>
          <a:ea typeface="+mn-ea"/>
          <a:cs typeface="+mn-cs"/>
        </a:defRPr>
      </a:lvl1pPr>
      <a:lvl2pPr marL="742950" indent="-314325" algn="l" defTabSz="914400" rtl="0" eaLnBrk="1" latinLnBrk="0" hangingPunct="1">
        <a:lnSpc>
          <a:spcPct val="90000"/>
        </a:lnSpc>
        <a:spcBef>
          <a:spcPts val="1200"/>
        </a:spcBef>
        <a:spcAft>
          <a:spcPts val="0"/>
        </a:spcAft>
        <a:buSzPct val="100000"/>
        <a:buFont typeface="Arial" panose="020B0604020202020204" pitchFamily="34" charset="0"/>
        <a:buChar char="–"/>
        <a:defRPr sz="1800" kern="1200">
          <a:solidFill>
            <a:schemeClr val="tx1"/>
          </a:solidFill>
          <a:latin typeface="+mn-lt"/>
          <a:ea typeface="+mn-ea"/>
          <a:cs typeface="+mn-cs"/>
        </a:defRPr>
      </a:lvl2pPr>
      <a:lvl3pPr marL="1174750" indent="-247650" algn="l" defTabSz="914400" rtl="0" eaLnBrk="1" latinLnBrk="0" hangingPunct="1">
        <a:lnSpc>
          <a:spcPct val="90000"/>
        </a:lnSpc>
        <a:spcBef>
          <a:spcPts val="1200"/>
        </a:spcBef>
        <a:spcAft>
          <a:spcPts val="0"/>
        </a:spcAft>
        <a:buSzPct val="100000"/>
        <a:buFont typeface="Arial" panose="020B0604020202020204" pitchFamily="34" charset="0"/>
        <a:buChar char="•"/>
        <a:defRPr sz="1800" kern="1200">
          <a:solidFill>
            <a:schemeClr val="tx1"/>
          </a:solidFill>
          <a:latin typeface="+mn-lt"/>
          <a:ea typeface="+mn-ea"/>
          <a:cs typeface="+mn-cs"/>
        </a:defRPr>
      </a:lvl3pPr>
      <a:lvl4pPr marL="1674813" indent="-317500" algn="l" defTabSz="914400" rtl="0" eaLnBrk="1" latinLnBrk="0" hangingPunct="1">
        <a:lnSpc>
          <a:spcPct val="90000"/>
        </a:lnSpc>
        <a:spcBef>
          <a:spcPts val="1200"/>
        </a:spcBef>
        <a:spcAft>
          <a:spcPts val="0"/>
        </a:spcAft>
        <a:buSzPct val="100000"/>
        <a:buFont typeface="Arial" panose="020B0604020202020204" pitchFamily="34" charset="0"/>
        <a:buChar char="–"/>
        <a:tabLst/>
        <a:defRPr sz="1800" kern="1200">
          <a:solidFill>
            <a:schemeClr val="tx1"/>
          </a:solidFill>
          <a:latin typeface="+mn-lt"/>
          <a:ea typeface="+mn-ea"/>
          <a:cs typeface="+mn-cs"/>
        </a:defRPr>
      </a:lvl4pPr>
      <a:lvl5pPr marL="2105025" indent="-247650" algn="l" defTabSz="914400" rtl="0" eaLnBrk="1" latinLnBrk="0" hangingPunct="1">
        <a:lnSpc>
          <a:spcPct val="90000"/>
        </a:lnSpc>
        <a:spcBef>
          <a:spcPts val="1200"/>
        </a:spcBef>
        <a:spcAft>
          <a:spcPts val="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4" orient="horz" pos="2160">
          <p15:clr>
            <a:srgbClr val="A4A3A4"/>
          </p15:clr>
        </p15:guide>
        <p15:guide id="15" pos="3840">
          <p15:clr>
            <a:srgbClr val="A4A3A4"/>
          </p15:clr>
        </p15:guide>
        <p15:guide id="16" orient="horz" pos="228">
          <p15:clr>
            <a:srgbClr val="5ACBF0"/>
          </p15:clr>
        </p15:guide>
        <p15:guide id="17" orient="horz" pos="537">
          <p15:clr>
            <a:srgbClr val="FDE53C"/>
          </p15:clr>
        </p15:guide>
        <p15:guide id="18" orient="horz" pos="848">
          <p15:clr>
            <a:srgbClr val="FDE53C"/>
          </p15:clr>
        </p15:guide>
        <p15:guide id="19" orient="horz" pos="960">
          <p15:clr>
            <a:srgbClr val="5ACBF0"/>
          </p15:clr>
        </p15:guide>
        <p15:guide id="20" orient="horz" pos="3773">
          <p15:clr>
            <a:srgbClr val="FBAE40"/>
          </p15:clr>
        </p15:guide>
        <p15:guide id="21" orient="horz" pos="4001">
          <p15:clr>
            <a:srgbClr val="5ACBF0"/>
          </p15:clr>
        </p15:guide>
        <p15:guide id="22" orient="horz" pos="4113">
          <p15:clr>
            <a:srgbClr val="5ACBF0"/>
          </p15:clr>
        </p15:guide>
        <p15:guide id="23" pos="288">
          <p15:clr>
            <a:srgbClr val="5ACBF0"/>
          </p15:clr>
        </p15:guide>
        <p15:guide id="24" pos="3756">
          <p15:clr>
            <a:srgbClr val="5ACBF0"/>
          </p15:clr>
        </p15:guide>
        <p15:guide id="25" pos="3927">
          <p15:clr>
            <a:srgbClr val="5ACBF0"/>
          </p15:clr>
        </p15:guide>
        <p15:guide id="26" pos="7394">
          <p15:clr>
            <a:srgbClr val="5ACBF0"/>
          </p15:clr>
        </p15:guide>
        <p15:guide id="27" orient="horz" pos="3969">
          <p15:clr>
            <a:srgbClr val="9FCC3B"/>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tags" Target="../tags/tag25.xml"/><Relationship Id="rId7" Type="http://schemas.openxmlformats.org/officeDocument/2006/relationships/image" Target="../media/image4.emf"/><Relationship Id="rId2" Type="http://schemas.openxmlformats.org/officeDocument/2006/relationships/tags" Target="../tags/tag24.xml"/><Relationship Id="rId1" Type="http://schemas.openxmlformats.org/officeDocument/2006/relationships/vmlDrawing" Target="../drawings/vmlDrawing13.vml"/><Relationship Id="rId6" Type="http://schemas.openxmlformats.org/officeDocument/2006/relationships/oleObject" Target="../embeddings/oleObject13.bin"/><Relationship Id="rId5" Type="http://schemas.openxmlformats.org/officeDocument/2006/relationships/notesSlide" Target="../notesSlides/notesSlide1.xml"/><Relationship Id="rId4" Type="http://schemas.openxmlformats.org/officeDocument/2006/relationships/slideLayout" Target="../slideLayouts/slideLayout40.xml"/><Relationship Id="rId9" Type="http://schemas.openxmlformats.org/officeDocument/2006/relationships/image" Target="../media/image3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5.xml"/></Relationships>
</file>

<file path=ppt/slides/_rels/slide14.xml.rels><?xml version="1.0" encoding="UTF-8" standalone="yes"?>
<Relationships xmlns="http://schemas.openxmlformats.org/package/2006/relationships"><Relationship Id="rId3" Type="http://schemas.openxmlformats.org/officeDocument/2006/relationships/image" Target="../media/image45.jpeg"/><Relationship Id="rId7" Type="http://schemas.openxmlformats.org/officeDocument/2006/relationships/image" Target="../media/image49.png"/><Relationship Id="rId2" Type="http://schemas.openxmlformats.org/officeDocument/2006/relationships/notesSlide" Target="../notesSlides/notesSlide13.xml"/><Relationship Id="rId1" Type="http://schemas.openxmlformats.org/officeDocument/2006/relationships/slideLayout" Target="../slideLayouts/slideLayout43.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15.xml.rels><?xml version="1.0" encoding="UTF-8" standalone="yes"?>
<Relationships xmlns="http://schemas.openxmlformats.org/package/2006/relationships"><Relationship Id="rId3" Type="http://schemas.openxmlformats.org/officeDocument/2006/relationships/image" Target="../media/image50.emf"/><Relationship Id="rId7" Type="http://schemas.openxmlformats.org/officeDocument/2006/relationships/image" Target="../media/image54.svg"/><Relationship Id="rId2" Type="http://schemas.openxmlformats.org/officeDocument/2006/relationships/notesSlide" Target="../notesSlides/notesSlide14.xml"/><Relationship Id="rId1" Type="http://schemas.openxmlformats.org/officeDocument/2006/relationships/slideLayout" Target="../slideLayouts/slideLayout16.xml"/><Relationship Id="rId6" Type="http://schemas.openxmlformats.org/officeDocument/2006/relationships/image" Target="../media/image53.png"/><Relationship Id="rId5" Type="http://schemas.openxmlformats.org/officeDocument/2006/relationships/image" Target="../media/image52.svg"/><Relationship Id="rId4" Type="http://schemas.openxmlformats.org/officeDocument/2006/relationships/image" Target="../media/image51.png"/></Relationships>
</file>

<file path=ppt/slides/_rels/slide16.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15.xml"/><Relationship Id="rId1" Type="http://schemas.openxmlformats.org/officeDocument/2006/relationships/slideLayout" Target="../slideLayouts/slideLayout17.xml"/><Relationship Id="rId4" Type="http://schemas.openxmlformats.org/officeDocument/2006/relationships/image" Target="../media/image56.jpg"/></Relationships>
</file>

<file path=ppt/slides/_rels/slide17.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74.xml"/></Relationships>
</file>

<file path=ppt/slides/_rels/slide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xml"/><Relationship Id="rId1" Type="http://schemas.openxmlformats.org/officeDocument/2006/relationships/slideLayout" Target="../slideLayouts/slideLayout44.xml"/></Relationships>
</file>

<file path=ppt/slides/_rels/slide3.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jpeg"/><Relationship Id="rId7" Type="http://schemas.openxmlformats.org/officeDocument/2006/relationships/image" Target="../media/image37.jpeg"/><Relationship Id="rId12" Type="http://schemas.openxmlformats.org/officeDocument/2006/relationships/image" Target="../media/image42.png"/><Relationship Id="rId2" Type="http://schemas.openxmlformats.org/officeDocument/2006/relationships/notesSlide" Target="../notesSlides/notesSlide3.xml"/><Relationship Id="rId1" Type="http://schemas.openxmlformats.org/officeDocument/2006/relationships/slideLayout" Target="../slideLayouts/slideLayout42.xml"/><Relationship Id="rId6" Type="http://schemas.openxmlformats.org/officeDocument/2006/relationships/image" Target="../media/image36.jpeg"/><Relationship Id="rId11" Type="http://schemas.openxmlformats.org/officeDocument/2006/relationships/image" Target="../media/image41.png"/><Relationship Id="rId5" Type="http://schemas.openxmlformats.org/officeDocument/2006/relationships/image" Target="../media/image35.jpeg"/><Relationship Id="rId10" Type="http://schemas.openxmlformats.org/officeDocument/2006/relationships/image" Target="../media/image40.png"/><Relationship Id="rId4" Type="http://schemas.openxmlformats.org/officeDocument/2006/relationships/image" Target="../media/image34.jpeg"/><Relationship Id="rId9" Type="http://schemas.openxmlformats.org/officeDocument/2006/relationships/image" Target="../media/image39.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2.xml"/></Relationships>
</file>

<file path=ppt/slides/_rels/slide5.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5.xml"/><Relationship Id="rId1" Type="http://schemas.openxmlformats.org/officeDocument/2006/relationships/slideLayout" Target="../slideLayouts/slideLayout4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0.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41.xml"/><Relationship Id="rId7" Type="http://schemas.openxmlformats.org/officeDocument/2006/relationships/image" Target="../media/image44.png"/><Relationship Id="rId2" Type="http://schemas.openxmlformats.org/officeDocument/2006/relationships/tags" Target="../tags/tag26.xml"/><Relationship Id="rId1" Type="http://schemas.openxmlformats.org/officeDocument/2006/relationships/vmlDrawing" Target="../drawings/vmlDrawing14.vml"/><Relationship Id="rId6" Type="http://schemas.openxmlformats.org/officeDocument/2006/relationships/image" Target="../media/image4.emf"/><Relationship Id="rId5" Type="http://schemas.openxmlformats.org/officeDocument/2006/relationships/oleObject" Target="../embeddings/oleObject14.bin"/><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691DBAE4-993A-477A-8E38-A7A507C6BF6F}"/>
              </a:ext>
            </a:extLst>
          </p:cNvPr>
          <p:cNvGraphicFramePr>
            <a:graphicFrameLocks noChangeAspect="1"/>
          </p:cNvGraphicFramePr>
          <p:nvPr>
            <p:custDataLst>
              <p:tags r:id="rId2"/>
            </p:custDataLst>
            <p:extLst>
              <p:ext uri="{D42A27DB-BD31-4B8C-83A1-F6EECF244321}">
                <p14:modId xmlns:p14="http://schemas.microsoft.com/office/powerpoint/2010/main" val="83079924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3316" name="think-cell Slide" r:id="rId6" imgW="473" imgH="473" progId="TCLayout.ActiveDocument.1">
                  <p:embed/>
                </p:oleObj>
              </mc:Choice>
              <mc:Fallback>
                <p:oleObj name="think-cell Slide" r:id="rId6" imgW="473" imgH="473" progId="TCLayout.ActiveDocument.1">
                  <p:embed/>
                  <p:pic>
                    <p:nvPicPr>
                      <p:cNvPr id="3" name="Object 2" hidden="1">
                        <a:extLst>
                          <a:ext uri="{FF2B5EF4-FFF2-40B4-BE49-F238E27FC236}">
                            <a16:creationId xmlns:a16="http://schemas.microsoft.com/office/drawing/2014/main" id="{691DBAE4-993A-477A-8E38-A7A507C6BF6F}"/>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8" name="Title 1">
            <a:extLst>
              <a:ext uri="{FF2B5EF4-FFF2-40B4-BE49-F238E27FC236}">
                <a16:creationId xmlns:a16="http://schemas.microsoft.com/office/drawing/2014/main" id="{CE7DA35B-6318-677A-B914-5169D038404D}"/>
              </a:ext>
            </a:extLst>
          </p:cNvPr>
          <p:cNvSpPr txBox="1">
            <a:spLocks/>
          </p:cNvSpPr>
          <p:nvPr>
            <p:custDataLst>
              <p:tags r:id="rId3"/>
            </p:custDataLst>
          </p:nvPr>
        </p:nvSpPr>
        <p:spPr>
          <a:xfrm>
            <a:off x="263584" y="1811331"/>
            <a:ext cx="8186569" cy="1994392"/>
          </a:xfrm>
          <a:prstGeom prst="rect">
            <a:avLst/>
          </a:prstGeom>
        </p:spPr>
        <p:txBody>
          <a:bodyPr vert="horz"/>
          <a:lstStyle>
            <a:lvl1pPr algn="l" defTabSz="914400" rtl="0" eaLnBrk="1" latinLnBrk="0" hangingPunct="1">
              <a:lnSpc>
                <a:spcPct val="90000"/>
              </a:lnSpc>
              <a:spcBef>
                <a:spcPct val="0"/>
              </a:spcBef>
              <a:spcAft>
                <a:spcPts val="1200"/>
              </a:spcAft>
              <a:buNone/>
              <a:defRPr sz="2400" kern="1200">
                <a:solidFill>
                  <a:schemeClr val="tx2"/>
                </a:solidFill>
                <a:latin typeface="+mj-lt"/>
                <a:ea typeface="+mj-ea"/>
                <a:cs typeface="+mj-cs"/>
              </a:defRPr>
            </a:lvl1pPr>
          </a:lstStyle>
          <a:p>
            <a:pPr>
              <a:lnSpc>
                <a:spcPts val="6480"/>
              </a:lnSpc>
            </a:pPr>
            <a:r>
              <a:rPr lang="en-US" sz="6000" b="1" dirty="0">
                <a:solidFill>
                  <a:schemeClr val="tx1"/>
                </a:solidFill>
                <a:latin typeface="NeueHaasGroteskDisp Pro Md"/>
              </a:rPr>
              <a:t>Business and Digital Transformation Office</a:t>
            </a:r>
          </a:p>
          <a:p>
            <a:pPr>
              <a:lnSpc>
                <a:spcPts val="6480"/>
              </a:lnSpc>
            </a:pPr>
            <a:endParaRPr lang="en-US" sz="2000" b="1" dirty="0">
              <a:solidFill>
                <a:schemeClr val="tx1"/>
              </a:solidFill>
              <a:latin typeface="Helvetica" pitchFamily="2" charset="0"/>
            </a:endParaRPr>
          </a:p>
        </p:txBody>
      </p:sp>
      <p:pic>
        <p:nvPicPr>
          <p:cNvPr id="12" name="Picture 11">
            <a:extLst>
              <a:ext uri="{FF2B5EF4-FFF2-40B4-BE49-F238E27FC236}">
                <a16:creationId xmlns:a16="http://schemas.microsoft.com/office/drawing/2014/main" id="{1F9F8102-C76C-C10A-7E0A-4054F35DF07E}"/>
              </a:ext>
            </a:extLst>
          </p:cNvPr>
          <p:cNvPicPr>
            <a:picLocks noChangeAspect="1"/>
          </p:cNvPicPr>
          <p:nvPr/>
        </p:nvPicPr>
        <p:blipFill rotWithShape="1">
          <a:blip r:embed="rId8" cstate="hqprint">
            <a:extLst>
              <a:ext uri="{28A0092B-C50C-407E-A947-70E740481C1C}">
                <a14:useLocalDpi xmlns:a14="http://schemas.microsoft.com/office/drawing/2010/main"/>
              </a:ext>
            </a:extLst>
          </a:blip>
          <a:srcRect t="-241"/>
          <a:stretch/>
        </p:blipFill>
        <p:spPr>
          <a:xfrm>
            <a:off x="8450153" y="-30704"/>
            <a:ext cx="3741847" cy="6919407"/>
          </a:xfrm>
          <a:prstGeom prst="rect">
            <a:avLst/>
          </a:prstGeom>
        </p:spPr>
      </p:pic>
      <p:pic>
        <p:nvPicPr>
          <p:cNvPr id="14" name="Picture 13">
            <a:extLst>
              <a:ext uri="{FF2B5EF4-FFF2-40B4-BE49-F238E27FC236}">
                <a16:creationId xmlns:a16="http://schemas.microsoft.com/office/drawing/2014/main" id="{1F9E95C3-93B0-4E86-FA6C-EAEC362938DE}"/>
              </a:ext>
            </a:extLst>
          </p:cNvPr>
          <p:cNvPicPr>
            <a:picLocks noChangeAspect="1"/>
          </p:cNvPicPr>
          <p:nvPr/>
        </p:nvPicPr>
        <p:blipFill>
          <a:blip r:embed="rId9"/>
          <a:stretch>
            <a:fillRect/>
          </a:stretch>
        </p:blipFill>
        <p:spPr>
          <a:xfrm>
            <a:off x="92977" y="6431772"/>
            <a:ext cx="2639338" cy="426228"/>
          </a:xfrm>
          <a:prstGeom prst="rect">
            <a:avLst/>
          </a:prstGeom>
        </p:spPr>
      </p:pic>
      <p:sp>
        <p:nvSpPr>
          <p:cNvPr id="17" name="TextBox 16">
            <a:extLst>
              <a:ext uri="{FF2B5EF4-FFF2-40B4-BE49-F238E27FC236}">
                <a16:creationId xmlns:a16="http://schemas.microsoft.com/office/drawing/2014/main" id="{EBD56C76-BD40-71D9-8CFB-143CB584B1FA}"/>
              </a:ext>
            </a:extLst>
          </p:cNvPr>
          <p:cNvSpPr txBox="1"/>
          <p:nvPr/>
        </p:nvSpPr>
        <p:spPr>
          <a:xfrm>
            <a:off x="419548" y="4085216"/>
            <a:ext cx="7774447" cy="1569660"/>
          </a:xfrm>
          <a:prstGeom prst="rect">
            <a:avLst/>
          </a:prstGeom>
          <a:noFill/>
        </p:spPr>
        <p:txBody>
          <a:bodyPr wrap="square" lIns="0" rtlCol="0">
            <a:spAutoFit/>
          </a:bodyPr>
          <a:lstStyle/>
          <a:p>
            <a:r>
              <a:rPr lang="en-US" sz="2000" b="1" dirty="0">
                <a:latin typeface="NeueHaasGroteskDisp Pro Md"/>
              </a:rPr>
              <a:t>Renaud Fournier, Chief Officer for Business and Digital Transformation </a:t>
            </a:r>
          </a:p>
          <a:p>
            <a:endParaRPr lang="en-US" sz="2000" dirty="0">
              <a:latin typeface="NeueHaasGroteskDisp Pro Md"/>
            </a:endParaRPr>
          </a:p>
          <a:p>
            <a:r>
              <a:rPr lang="en-US" sz="2000" dirty="0">
                <a:latin typeface="NeueHaasGroteskDisp Pro Md"/>
              </a:rPr>
              <a:t>IT Partners Annual Summer Conference</a:t>
            </a:r>
          </a:p>
          <a:p>
            <a:endParaRPr lang="en-US" dirty="0">
              <a:latin typeface="NeueHaasGroteskDisp Pro Md"/>
            </a:endParaRPr>
          </a:p>
          <a:p>
            <a:r>
              <a:rPr lang="en-US" dirty="0">
                <a:latin typeface="NeueHaasGroteskDisp Pro Md"/>
              </a:rPr>
              <a:t>June 11</a:t>
            </a:r>
            <a:r>
              <a:rPr lang="en-US" baseline="30000" dirty="0">
                <a:latin typeface="NeueHaasGroteskDisp Pro Md"/>
              </a:rPr>
              <a:t>th</a:t>
            </a:r>
            <a:r>
              <a:rPr lang="en-US" dirty="0">
                <a:latin typeface="NeueHaasGroteskDisp Pro Md"/>
              </a:rPr>
              <a:t>, 2024</a:t>
            </a:r>
          </a:p>
        </p:txBody>
      </p:sp>
      <p:cxnSp>
        <p:nvCxnSpPr>
          <p:cNvPr id="2" name="Straight Connector 1">
            <a:extLst>
              <a:ext uri="{FF2B5EF4-FFF2-40B4-BE49-F238E27FC236}">
                <a16:creationId xmlns:a16="http://schemas.microsoft.com/office/drawing/2014/main" id="{6D2CF9A3-8397-9717-5C81-16749505A0DA}"/>
              </a:ext>
            </a:extLst>
          </p:cNvPr>
          <p:cNvCxnSpPr>
            <a:cxnSpLocks/>
          </p:cNvCxnSpPr>
          <p:nvPr/>
        </p:nvCxnSpPr>
        <p:spPr>
          <a:xfrm>
            <a:off x="419548" y="3878392"/>
            <a:ext cx="7352852" cy="0"/>
          </a:xfrm>
          <a:prstGeom prst="line">
            <a:avLst/>
          </a:prstGeom>
          <a:noFill/>
          <a:ln w="12700" cap="flat" cmpd="sng">
            <a:solidFill>
              <a:srgbClr val="6F7878"/>
            </a:solidFill>
            <a:prstDash val="solid"/>
            <a:round/>
            <a:headEnd type="none" w="lg" len="med"/>
            <a:tailEnd type="none" w="lg" len="med"/>
          </a:ln>
        </p:spPr>
      </p:cxnSp>
    </p:spTree>
    <p:extLst>
      <p:ext uri="{BB962C8B-B14F-4D97-AF65-F5344CB8AC3E}">
        <p14:creationId xmlns:p14="http://schemas.microsoft.com/office/powerpoint/2010/main" val="18793099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2E30FA-E411-017F-3C93-F57E451366AC}"/>
              </a:ext>
            </a:extLst>
          </p:cNvPr>
          <p:cNvSpPr>
            <a:spLocks noGrp="1"/>
          </p:cNvSpPr>
          <p:nvPr>
            <p:ph type="title"/>
          </p:nvPr>
        </p:nvSpPr>
        <p:spPr/>
        <p:txBody>
          <a:bodyPr/>
          <a:lstStyle/>
          <a:p>
            <a:r>
              <a:rPr lang="en-US" b="1" dirty="0">
                <a:solidFill>
                  <a:schemeClr val="tx2">
                    <a:lumMod val="90000"/>
                    <a:lumOff val="10000"/>
                  </a:schemeClr>
                </a:solidFill>
                <a:latin typeface="Helvetica" pitchFamily="2" charset="0"/>
              </a:rPr>
              <a:t>Business and digital transformation projects (2/3)</a:t>
            </a:r>
          </a:p>
        </p:txBody>
      </p:sp>
      <p:graphicFrame>
        <p:nvGraphicFramePr>
          <p:cNvPr id="3" name="Table 2">
            <a:extLst>
              <a:ext uri="{FF2B5EF4-FFF2-40B4-BE49-F238E27FC236}">
                <a16:creationId xmlns:a16="http://schemas.microsoft.com/office/drawing/2014/main" id="{1248ECF3-A486-12EE-8E5B-D50EB2AFB8B5}"/>
              </a:ext>
            </a:extLst>
          </p:cNvPr>
          <p:cNvGraphicFramePr>
            <a:graphicFrameLocks noGrp="1"/>
          </p:cNvGraphicFramePr>
          <p:nvPr/>
        </p:nvGraphicFramePr>
        <p:xfrm>
          <a:off x="457200" y="813181"/>
          <a:ext cx="11382500" cy="4160520"/>
        </p:xfrm>
        <a:graphic>
          <a:graphicData uri="http://schemas.openxmlformats.org/drawingml/2006/table">
            <a:tbl>
              <a:tblPr firstRow="1" bandRow="1">
                <a:tableStyleId>{69012ECD-51FC-41F1-AA8D-1B2483CD663E}</a:tableStyleId>
              </a:tblPr>
              <a:tblGrid>
                <a:gridCol w="2117035">
                  <a:extLst>
                    <a:ext uri="{9D8B030D-6E8A-4147-A177-3AD203B41FA5}">
                      <a16:colId xmlns:a16="http://schemas.microsoft.com/office/drawing/2014/main" val="590867542"/>
                    </a:ext>
                  </a:extLst>
                </a:gridCol>
                <a:gridCol w="2859372">
                  <a:extLst>
                    <a:ext uri="{9D8B030D-6E8A-4147-A177-3AD203B41FA5}">
                      <a16:colId xmlns:a16="http://schemas.microsoft.com/office/drawing/2014/main" val="1352494322"/>
                    </a:ext>
                  </a:extLst>
                </a:gridCol>
                <a:gridCol w="6406093">
                  <a:extLst>
                    <a:ext uri="{9D8B030D-6E8A-4147-A177-3AD203B41FA5}">
                      <a16:colId xmlns:a16="http://schemas.microsoft.com/office/drawing/2014/main" val="2797954431"/>
                    </a:ext>
                  </a:extLst>
                </a:gridCol>
              </a:tblGrid>
              <a:tr h="0">
                <a:tc>
                  <a:txBody>
                    <a:bodyPr/>
                    <a:lstStyle/>
                    <a:p>
                      <a:pPr algn="ctr"/>
                      <a:r>
                        <a:rPr lang="en-US" sz="1500" dirty="0">
                          <a:latin typeface="Helvetica" pitchFamily="2" charset="0"/>
                        </a:rPr>
                        <a:t>Function</a:t>
                      </a:r>
                    </a:p>
                  </a:txBody>
                  <a:tcPr anchor="ctr">
                    <a:solidFill>
                      <a:srgbClr val="123B7F"/>
                    </a:solidFill>
                  </a:tcPr>
                </a:tc>
                <a:tc>
                  <a:txBody>
                    <a:bodyPr/>
                    <a:lstStyle/>
                    <a:p>
                      <a:pPr algn="l"/>
                      <a:r>
                        <a:rPr lang="en-US" sz="1500" dirty="0">
                          <a:latin typeface="Helvetica" pitchFamily="2" charset="0"/>
                        </a:rPr>
                        <a:t>Project</a:t>
                      </a:r>
                    </a:p>
                  </a:txBody>
                  <a:tcPr anchor="ctr">
                    <a:solidFill>
                      <a:srgbClr val="123B7F"/>
                    </a:solidFill>
                  </a:tcPr>
                </a:tc>
                <a:tc>
                  <a:txBody>
                    <a:bodyPr/>
                    <a:lstStyle/>
                    <a:p>
                      <a:pPr algn="l"/>
                      <a:r>
                        <a:rPr lang="en-US" sz="1500" b="1" kern="1200" dirty="0">
                          <a:solidFill>
                            <a:schemeClr val="bg1"/>
                          </a:solidFill>
                          <a:latin typeface="Helvetica" pitchFamily="2" charset="0"/>
                          <a:ea typeface="+mn-ea"/>
                          <a:cs typeface="+mn-cs"/>
                        </a:rPr>
                        <a:t>Key Benefits</a:t>
                      </a:r>
                    </a:p>
                  </a:txBody>
                  <a:tcPr anchor="ctr">
                    <a:solidFill>
                      <a:srgbClr val="123B7F"/>
                    </a:solidFill>
                  </a:tcPr>
                </a:tc>
                <a:extLst>
                  <a:ext uri="{0D108BD9-81ED-4DB2-BD59-A6C34878D82A}">
                    <a16:rowId xmlns:a16="http://schemas.microsoft.com/office/drawing/2014/main" val="1778596923"/>
                  </a:ext>
                </a:extLst>
              </a:tr>
              <a:tr h="199191">
                <a:tc>
                  <a:txBody>
                    <a:bodyPr/>
                    <a:lstStyle/>
                    <a:p>
                      <a:pPr marL="0" algn="ctr" defTabSz="914400" rtl="0" eaLnBrk="1" latinLnBrk="0" hangingPunct="1"/>
                      <a:r>
                        <a:rPr lang="en-US" sz="1200" b="1" kern="1200" dirty="0">
                          <a:solidFill>
                            <a:srgbClr val="0083E6"/>
                          </a:solidFill>
                          <a:latin typeface="Helvetica" pitchFamily="2" charset="0"/>
                          <a:ea typeface="+mn-ea"/>
                          <a:cs typeface="+mn-cs"/>
                        </a:rPr>
                        <a:t>ADVANCEMENT</a:t>
                      </a:r>
                    </a:p>
                  </a:txBody>
                  <a:tcPr anchor="ctr">
                    <a:lnB w="6350" cap="flat" cmpd="sng" algn="ctr">
                      <a:solidFill>
                        <a:schemeClr val="accent1"/>
                      </a:solidFill>
                      <a:prstDash val="solid"/>
                      <a:round/>
                      <a:headEnd type="none" w="med" len="med"/>
                      <a:tailEnd type="none" w="med" len="med"/>
                    </a:lnB>
                    <a:solidFill>
                      <a:schemeClr val="bg1"/>
                    </a:solidFill>
                  </a:tcPr>
                </a:tc>
                <a:tc>
                  <a:txBody>
                    <a:bodyPr/>
                    <a:lstStyle/>
                    <a:p>
                      <a:r>
                        <a:rPr lang="en-US" sz="1200" b="1" i="0" dirty="0">
                          <a:solidFill>
                            <a:schemeClr val="tx1"/>
                          </a:solidFill>
                          <a:latin typeface="Helvetica" pitchFamily="2" charset="0"/>
                        </a:rPr>
                        <a:t>Advancement Engagement Solutions</a:t>
                      </a:r>
                    </a:p>
                  </a:txBody>
                  <a:tcPr anchor="c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tx1"/>
                          </a:solidFill>
                          <a:latin typeface="Helvetica" pitchFamily="2" charset="0"/>
                        </a:rPr>
                        <a:t>Growth of MIT’s philanthropic revenue and endowment</a:t>
                      </a:r>
                      <a:r>
                        <a:rPr lang="en-US" sz="1200" b="1" i="0" dirty="0">
                          <a:solidFill>
                            <a:schemeClr val="tx1"/>
                          </a:solidFill>
                          <a:latin typeface="Helvetica" pitchFamily="2" charset="0"/>
                        </a:rPr>
                        <a:t> </a:t>
                      </a:r>
                      <a:r>
                        <a:rPr lang="en-US" sz="1200" i="0" dirty="0">
                          <a:solidFill>
                            <a:schemeClr val="tx1"/>
                          </a:solidFill>
                          <a:latin typeface="Helvetica" pitchFamily="2" charset="0"/>
                        </a:rPr>
                        <a:t>through new solutions that provide a </a:t>
                      </a:r>
                      <a:r>
                        <a:rPr lang="en-US" sz="1200" dirty="0">
                          <a:solidFill>
                            <a:schemeClr val="tx1"/>
                          </a:solidFill>
                          <a:latin typeface="Helvetica" pitchFamily="2" charset="0"/>
                        </a:rPr>
                        <a:t>strengthened, integrated, and strategic approach to lifelong constituent relationships.</a:t>
                      </a:r>
                      <a:endParaRPr lang="en-US" sz="1200" i="0" dirty="0">
                        <a:solidFill>
                          <a:schemeClr val="tx1"/>
                        </a:solidFill>
                        <a:latin typeface="Helvetica" pitchFamily="2" charset="0"/>
                      </a:endParaRPr>
                    </a:p>
                  </a:txBody>
                  <a:tcPr anchor="ctr">
                    <a:solidFill>
                      <a:schemeClr val="bg1"/>
                    </a:solidFill>
                  </a:tcPr>
                </a:tc>
                <a:extLst>
                  <a:ext uri="{0D108BD9-81ED-4DB2-BD59-A6C34878D82A}">
                    <a16:rowId xmlns:a16="http://schemas.microsoft.com/office/drawing/2014/main" val="1792163210"/>
                  </a:ext>
                </a:extLst>
              </a:tr>
              <a:tr h="256103">
                <a:tc>
                  <a:txBody>
                    <a:bodyPr/>
                    <a:lstStyle/>
                    <a:p>
                      <a:pPr marL="0" algn="ctr" defTabSz="914400" rtl="0" eaLnBrk="1" latinLnBrk="0" hangingPunct="1"/>
                      <a:r>
                        <a:rPr lang="en-US" sz="1200" b="1" kern="1200" dirty="0">
                          <a:solidFill>
                            <a:srgbClr val="0083E6"/>
                          </a:solidFill>
                          <a:latin typeface="Helvetica" pitchFamily="2" charset="0"/>
                          <a:ea typeface="+mn-ea"/>
                          <a:cs typeface="+mn-cs"/>
                        </a:rPr>
                        <a:t>CAMPUS SERVICES</a:t>
                      </a:r>
                    </a:p>
                  </a:txBody>
                  <a:tcPr anchor="ct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bg1"/>
                    </a:solidFill>
                  </a:tcPr>
                </a:tc>
                <a:tc>
                  <a:txBody>
                    <a:bodyPr/>
                    <a:lstStyle/>
                    <a:p>
                      <a:r>
                        <a:rPr lang="en-US" sz="1200" b="1" dirty="0">
                          <a:solidFill>
                            <a:schemeClr val="tx1"/>
                          </a:solidFill>
                          <a:latin typeface="Helvetica" pitchFamily="2" charset="0"/>
                        </a:rPr>
                        <a:t>PICS and Capital Database Refresh</a:t>
                      </a:r>
                    </a:p>
                  </a:txBody>
                  <a:tcPr anchor="c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tx1"/>
                          </a:solidFill>
                          <a:latin typeface="Helvetica" pitchFamily="2" charset="0"/>
                        </a:rPr>
                        <a:t>Streamlined process on the allocation of debt to capital projects</a:t>
                      </a:r>
                      <a:r>
                        <a:rPr lang="en-US" sz="1200" dirty="0">
                          <a:solidFill>
                            <a:schemeClr val="tx1"/>
                          </a:solidFill>
                          <a:latin typeface="Helvetica" pitchFamily="2" charset="0"/>
                        </a:rPr>
                        <a:t> through improved “Capital Program” accounting and business processes with modern technology that supports them.</a:t>
                      </a:r>
                    </a:p>
                  </a:txBody>
                  <a:tcPr anchor="ctr">
                    <a:solidFill>
                      <a:schemeClr val="bg1"/>
                    </a:solidFill>
                  </a:tcPr>
                </a:tc>
                <a:extLst>
                  <a:ext uri="{0D108BD9-81ED-4DB2-BD59-A6C34878D82A}">
                    <a16:rowId xmlns:a16="http://schemas.microsoft.com/office/drawing/2014/main" val="286961221"/>
                  </a:ext>
                </a:extLst>
              </a:tr>
              <a:tr h="256103">
                <a:tc>
                  <a:txBody>
                    <a:bodyPr/>
                    <a:lstStyle/>
                    <a:p>
                      <a:pPr marL="0" algn="ctr" defTabSz="914400" rtl="0" eaLnBrk="1" latinLnBrk="0" hangingPunct="1"/>
                      <a:r>
                        <a:rPr lang="en-US" sz="1200" b="1" kern="1200" dirty="0">
                          <a:solidFill>
                            <a:srgbClr val="0083E6"/>
                          </a:solidFill>
                          <a:latin typeface="Helvetica" pitchFamily="2" charset="0"/>
                          <a:ea typeface="+mn-ea"/>
                          <a:cs typeface="+mn-cs"/>
                        </a:rPr>
                        <a:t>COMMUNICATIONS</a:t>
                      </a:r>
                    </a:p>
                  </a:txBody>
                  <a:tcPr anchor="ct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tx1"/>
                          </a:solidFill>
                          <a:latin typeface="Helvetica" pitchFamily="2" charset="0"/>
                        </a:rPr>
                        <a:t>Community Home (MIT Intranet)</a:t>
                      </a:r>
                    </a:p>
                  </a:txBody>
                  <a:tcPr anchor="c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tx1"/>
                          </a:solidFill>
                          <a:latin typeface="Helvetica" pitchFamily="2" charset="0"/>
                        </a:rPr>
                        <a:t>Increased sense of employee belonging </a:t>
                      </a:r>
                      <a:r>
                        <a:rPr lang="en-US" sz="1200" dirty="0">
                          <a:solidFill>
                            <a:schemeClr val="tx1"/>
                          </a:solidFill>
                          <a:latin typeface="Helvetica" pitchFamily="2" charset="0"/>
                        </a:rPr>
                        <a:t>through the establishment of a central location for MIT users to seamlessly access and share information of community interest, including Institutional communications, policies, and procedures.</a:t>
                      </a:r>
                    </a:p>
                  </a:txBody>
                  <a:tcPr anchor="ctr">
                    <a:solidFill>
                      <a:schemeClr val="bg1"/>
                    </a:solidFill>
                  </a:tcPr>
                </a:tc>
                <a:extLst>
                  <a:ext uri="{0D108BD9-81ED-4DB2-BD59-A6C34878D82A}">
                    <a16:rowId xmlns:a16="http://schemas.microsoft.com/office/drawing/2014/main" val="62157740"/>
                  </a:ext>
                </a:extLst>
              </a:tr>
              <a:tr h="158759">
                <a:tc rowSpan="3">
                  <a:txBody>
                    <a:bodyPr/>
                    <a:lstStyle/>
                    <a:p>
                      <a:pPr marL="0" algn="ctr" defTabSz="914400" rtl="0" eaLnBrk="1" latinLnBrk="0" hangingPunct="1"/>
                      <a:r>
                        <a:rPr lang="en-US" sz="1200" b="1" kern="1200" dirty="0">
                          <a:solidFill>
                            <a:srgbClr val="0083E6"/>
                          </a:solidFill>
                          <a:latin typeface="Helvetica" pitchFamily="2" charset="0"/>
                          <a:ea typeface="+mn-ea"/>
                          <a:cs typeface="+mn-cs"/>
                        </a:rPr>
                        <a:t>FINANCE</a:t>
                      </a:r>
                    </a:p>
                  </a:txBody>
                  <a:tcPr anchor="ct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bg1"/>
                    </a:solidFill>
                  </a:tcPr>
                </a:tc>
                <a:tc>
                  <a:txBody>
                    <a:bodyPr/>
                    <a:lstStyle/>
                    <a:p>
                      <a:r>
                        <a:rPr lang="en-US" sz="1200" b="1" dirty="0">
                          <a:solidFill>
                            <a:schemeClr val="tx1"/>
                          </a:solidFill>
                          <a:latin typeface="Helvetica" pitchFamily="2" charset="0"/>
                        </a:rPr>
                        <a:t>DLCI Invoicing</a:t>
                      </a:r>
                    </a:p>
                  </a:txBody>
                  <a:tcPr anchor="c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tx1"/>
                          </a:solidFill>
                          <a:latin typeface="Helvetica" pitchFamily="2" charset="0"/>
                        </a:rPr>
                        <a:t>Improved control over revenue and receivables </a:t>
                      </a:r>
                      <a:r>
                        <a:rPr lang="en-US" sz="1200" dirty="0">
                          <a:solidFill>
                            <a:schemeClr val="tx1"/>
                          </a:solidFill>
                          <a:latin typeface="Helvetica" pitchFamily="2" charset="0"/>
                        </a:rPr>
                        <a:t>aging by enhancing the invoicing and customer billing processes to improve positions on aged receivables and reduce end-user process change impact.</a:t>
                      </a:r>
                    </a:p>
                  </a:txBody>
                  <a:tcPr anchor="ctr">
                    <a:solidFill>
                      <a:schemeClr val="bg1"/>
                    </a:solidFill>
                  </a:tcPr>
                </a:tc>
                <a:extLst>
                  <a:ext uri="{0D108BD9-81ED-4DB2-BD59-A6C34878D82A}">
                    <a16:rowId xmlns:a16="http://schemas.microsoft.com/office/drawing/2014/main" val="3015773049"/>
                  </a:ext>
                </a:extLst>
              </a:tr>
              <a:tr h="199191">
                <a:tc vMerge="1">
                  <a:txBody>
                    <a:bodyPr/>
                    <a:lstStyle/>
                    <a:p>
                      <a:endParaRPr 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tx1"/>
                          </a:solidFill>
                          <a:latin typeface="Helvetica" pitchFamily="2" charset="0"/>
                        </a:rPr>
                        <a:t>Budgeting Solution</a:t>
                      </a:r>
                    </a:p>
                  </a:txBody>
                  <a:tcPr anchor="c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tx1"/>
                          </a:solidFill>
                          <a:latin typeface="Helvetica" pitchFamily="2" charset="0"/>
                        </a:rPr>
                        <a:t>Improved budgeting self-service capabilities and process efficiencies </a:t>
                      </a:r>
                      <a:r>
                        <a:rPr lang="en-US" sz="1200" dirty="0">
                          <a:solidFill>
                            <a:schemeClr val="tx1"/>
                          </a:solidFill>
                          <a:latin typeface="Helvetica" pitchFamily="2" charset="0"/>
                        </a:rPr>
                        <a:t>through a new solution to support budget development and financial planning that satisfies both administrative office and DLCI needs.</a:t>
                      </a:r>
                    </a:p>
                  </a:txBody>
                  <a:tcPr anchor="ctr">
                    <a:solidFill>
                      <a:schemeClr val="bg1"/>
                    </a:solidFill>
                  </a:tcPr>
                </a:tc>
                <a:extLst>
                  <a:ext uri="{0D108BD9-81ED-4DB2-BD59-A6C34878D82A}">
                    <a16:rowId xmlns:a16="http://schemas.microsoft.com/office/drawing/2014/main" val="1513947879"/>
                  </a:ext>
                </a:extLst>
              </a:tr>
              <a:tr h="294044">
                <a:tc vMerge="1">
                  <a:txBody>
                    <a:bodyPr/>
                    <a:lstStyle/>
                    <a:p>
                      <a:pPr marL="0" algn="ctr" defTabSz="914400" rtl="0" eaLnBrk="1" latinLnBrk="0" hangingPunct="1"/>
                      <a:endParaRPr lang="en-US" sz="1400" kern="1200">
                        <a:solidFill>
                          <a:srgbClr val="C00000"/>
                        </a:solidFill>
                        <a:latin typeface="+mj-lt"/>
                        <a:ea typeface="+mn-ea"/>
                        <a:cs typeface="+mn-cs"/>
                      </a:endParaRPr>
                    </a:p>
                  </a:txBody>
                  <a:tcPr anchor="ct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tx1"/>
                          </a:solidFill>
                          <a:latin typeface="Helvetica" pitchFamily="2" charset="0"/>
                        </a:rPr>
                        <a:t>Financials &amp; Post-Award Grant Management Solution (Financials ERP)</a:t>
                      </a:r>
                    </a:p>
                  </a:txBody>
                  <a:tcPr anchor="c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tx1"/>
                          </a:solidFill>
                          <a:latin typeface="Helvetica" pitchFamily="2" charset="0"/>
                        </a:rPr>
                        <a:t>Increased financials capability automation, self-service, and process optimization </a:t>
                      </a:r>
                      <a:r>
                        <a:rPr lang="en-US" sz="1200" dirty="0">
                          <a:solidFill>
                            <a:schemeClr val="tx1"/>
                          </a:solidFill>
                          <a:latin typeface="Helvetica" pitchFamily="2" charset="0"/>
                        </a:rPr>
                        <a:t>by developing a new finance solution to replace outdated systems, streamline processes, and enhance post-award grant financials management.</a:t>
                      </a:r>
                    </a:p>
                  </a:txBody>
                  <a:tcPr anchor="ctr">
                    <a:solidFill>
                      <a:schemeClr val="bg1"/>
                    </a:solidFill>
                  </a:tcPr>
                </a:tc>
                <a:extLst>
                  <a:ext uri="{0D108BD9-81ED-4DB2-BD59-A6C34878D82A}">
                    <a16:rowId xmlns:a16="http://schemas.microsoft.com/office/drawing/2014/main" val="2475860078"/>
                  </a:ext>
                </a:extLst>
              </a:tr>
            </a:tbl>
          </a:graphicData>
        </a:graphic>
      </p:graphicFrame>
      <p:sp>
        <p:nvSpPr>
          <p:cNvPr id="8" name="TextBox 7">
            <a:extLst>
              <a:ext uri="{FF2B5EF4-FFF2-40B4-BE49-F238E27FC236}">
                <a16:creationId xmlns:a16="http://schemas.microsoft.com/office/drawing/2014/main" id="{ED1B7A89-3F0C-AD05-7179-B6D2B8348EB6}"/>
              </a:ext>
            </a:extLst>
          </p:cNvPr>
          <p:cNvSpPr txBox="1"/>
          <p:nvPr/>
        </p:nvSpPr>
        <p:spPr>
          <a:xfrm>
            <a:off x="9888071" y="6444856"/>
            <a:ext cx="2160495" cy="246221"/>
          </a:xfrm>
          <a:prstGeom prst="rect">
            <a:avLst/>
          </a:prstGeom>
          <a:noFill/>
          <a:ln>
            <a:noFill/>
          </a:ln>
        </p:spPr>
        <p:txBody>
          <a:bodyPr wrap="squar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85E3E77-BF6D-EE40-8A54-12C90C4E24F6}" type="slidenum">
              <a:rPr kumimoji="0" lang="en-US" sz="1000" b="0" i="0" u="none" strike="noStrike" kern="1200" cap="none" spc="75" normalizeH="0" baseline="0" noProof="0" smtClean="0">
                <a:ln>
                  <a:noFill/>
                </a:ln>
                <a:solidFill>
                  <a:prstClr val="black"/>
                </a:solidFill>
                <a:effectLst/>
                <a:uLnTx/>
                <a:uFillTx/>
                <a:latin typeface="Arial"/>
                <a:ea typeface="+mn-ea"/>
                <a:cs typeface="Arial"/>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sz="1000" b="0" i="0" u="none" strike="noStrike" kern="1200" cap="none" spc="75" normalizeH="0" baseline="0" noProof="0" dirty="0">
              <a:ln>
                <a:noFill/>
              </a:ln>
              <a:solidFill>
                <a:prstClr val="black"/>
              </a:solidFill>
              <a:effectLst/>
              <a:uLnTx/>
              <a:uFillTx/>
              <a:latin typeface="Arial"/>
              <a:ea typeface="+mn-ea"/>
              <a:cs typeface="Arial"/>
            </a:endParaRPr>
          </a:p>
        </p:txBody>
      </p:sp>
    </p:spTree>
    <p:extLst>
      <p:ext uri="{BB962C8B-B14F-4D97-AF65-F5344CB8AC3E}">
        <p14:creationId xmlns:p14="http://schemas.microsoft.com/office/powerpoint/2010/main" val="131028553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2E30FA-E411-017F-3C93-F57E451366AC}"/>
              </a:ext>
            </a:extLst>
          </p:cNvPr>
          <p:cNvSpPr>
            <a:spLocks noGrp="1"/>
          </p:cNvSpPr>
          <p:nvPr>
            <p:ph type="title"/>
          </p:nvPr>
        </p:nvSpPr>
        <p:spPr/>
        <p:txBody>
          <a:bodyPr/>
          <a:lstStyle/>
          <a:p>
            <a:r>
              <a:rPr lang="en-US" b="1" dirty="0">
                <a:solidFill>
                  <a:schemeClr val="tx2">
                    <a:lumMod val="90000"/>
                    <a:lumOff val="10000"/>
                  </a:schemeClr>
                </a:solidFill>
                <a:latin typeface="Helvetica" pitchFamily="2" charset="0"/>
              </a:rPr>
              <a:t>Business and digital transformation projects (3/3)</a:t>
            </a:r>
          </a:p>
        </p:txBody>
      </p:sp>
      <p:graphicFrame>
        <p:nvGraphicFramePr>
          <p:cNvPr id="3" name="Table 2">
            <a:extLst>
              <a:ext uri="{FF2B5EF4-FFF2-40B4-BE49-F238E27FC236}">
                <a16:creationId xmlns:a16="http://schemas.microsoft.com/office/drawing/2014/main" id="{1248ECF3-A486-12EE-8E5B-D50EB2AFB8B5}"/>
              </a:ext>
            </a:extLst>
          </p:cNvPr>
          <p:cNvGraphicFramePr>
            <a:graphicFrameLocks noGrp="1"/>
          </p:cNvGraphicFramePr>
          <p:nvPr/>
        </p:nvGraphicFramePr>
        <p:xfrm>
          <a:off x="457200" y="813181"/>
          <a:ext cx="11287496" cy="2898648"/>
        </p:xfrm>
        <a:graphic>
          <a:graphicData uri="http://schemas.openxmlformats.org/drawingml/2006/table">
            <a:tbl>
              <a:tblPr firstRow="1" bandRow="1">
                <a:tableStyleId>{69012ECD-51FC-41F1-AA8D-1B2483CD663E}</a:tableStyleId>
              </a:tblPr>
              <a:tblGrid>
                <a:gridCol w="1883664">
                  <a:extLst>
                    <a:ext uri="{9D8B030D-6E8A-4147-A177-3AD203B41FA5}">
                      <a16:colId xmlns:a16="http://schemas.microsoft.com/office/drawing/2014/main" val="590867542"/>
                    </a:ext>
                  </a:extLst>
                </a:gridCol>
                <a:gridCol w="2551176">
                  <a:extLst>
                    <a:ext uri="{9D8B030D-6E8A-4147-A177-3AD203B41FA5}">
                      <a16:colId xmlns:a16="http://schemas.microsoft.com/office/drawing/2014/main" val="1352494322"/>
                    </a:ext>
                  </a:extLst>
                </a:gridCol>
                <a:gridCol w="6852656">
                  <a:extLst>
                    <a:ext uri="{9D8B030D-6E8A-4147-A177-3AD203B41FA5}">
                      <a16:colId xmlns:a16="http://schemas.microsoft.com/office/drawing/2014/main" val="2797954431"/>
                    </a:ext>
                  </a:extLst>
                </a:gridCol>
              </a:tblGrid>
              <a:tr h="338328">
                <a:tc>
                  <a:txBody>
                    <a:bodyPr/>
                    <a:lstStyle/>
                    <a:p>
                      <a:pPr algn="ctr"/>
                      <a:r>
                        <a:rPr lang="en-US" sz="1500" dirty="0">
                          <a:latin typeface="Helvetica" pitchFamily="2" charset="0"/>
                        </a:rPr>
                        <a:t>Function</a:t>
                      </a:r>
                    </a:p>
                  </a:txBody>
                  <a:tcPr anchor="ctr">
                    <a:solidFill>
                      <a:srgbClr val="123B7F"/>
                    </a:solidFill>
                  </a:tcPr>
                </a:tc>
                <a:tc>
                  <a:txBody>
                    <a:bodyPr/>
                    <a:lstStyle/>
                    <a:p>
                      <a:pPr algn="l"/>
                      <a:r>
                        <a:rPr lang="en-US" sz="1500" dirty="0">
                          <a:latin typeface="Helvetica" pitchFamily="2" charset="0"/>
                        </a:rPr>
                        <a:t>Project</a:t>
                      </a:r>
                    </a:p>
                  </a:txBody>
                  <a:tcPr anchor="ctr">
                    <a:solidFill>
                      <a:srgbClr val="123B7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500" b="1" kern="1200" dirty="0">
                          <a:solidFill>
                            <a:schemeClr val="bg1"/>
                          </a:solidFill>
                          <a:latin typeface="Helvetica" pitchFamily="2" charset="0"/>
                          <a:ea typeface="+mn-ea"/>
                          <a:cs typeface="+mn-cs"/>
                        </a:rPr>
                        <a:t>Key Benefits</a:t>
                      </a:r>
                    </a:p>
                  </a:txBody>
                  <a:tcPr anchor="ctr">
                    <a:solidFill>
                      <a:srgbClr val="123B7F"/>
                    </a:solidFill>
                  </a:tcPr>
                </a:tc>
                <a:extLst>
                  <a:ext uri="{0D108BD9-81ED-4DB2-BD59-A6C34878D82A}">
                    <a16:rowId xmlns:a16="http://schemas.microsoft.com/office/drawing/2014/main" val="1778596923"/>
                  </a:ext>
                </a:extLst>
              </a:tr>
              <a:tr h="598132">
                <a:tc>
                  <a:txBody>
                    <a:bodyPr/>
                    <a:lstStyle/>
                    <a:p>
                      <a:r>
                        <a:rPr lang="en-US" sz="1200" b="1" kern="1200" dirty="0">
                          <a:solidFill>
                            <a:srgbClr val="0083E6"/>
                          </a:solidFill>
                          <a:latin typeface="Helvetica" pitchFamily="2" charset="0"/>
                          <a:ea typeface="+mn-ea"/>
                          <a:cs typeface="+mn-cs"/>
                        </a:rPr>
                        <a:t>HUMAN RESOURCES</a:t>
                      </a:r>
                    </a:p>
                  </a:txBody>
                  <a:tcPr anchor="ctr"/>
                </a:tc>
                <a:tc>
                  <a:txBody>
                    <a:bodyPr/>
                    <a:lstStyle/>
                    <a:p>
                      <a:r>
                        <a:rPr lang="en-US" sz="1200" b="1" dirty="0">
                          <a:solidFill>
                            <a:schemeClr val="tx1"/>
                          </a:solidFill>
                          <a:latin typeface="Helvetica" pitchFamily="2" charset="0"/>
                        </a:rPr>
                        <a:t>Human Capital Management Solution (HCM ERP)</a:t>
                      </a:r>
                    </a:p>
                  </a:txBody>
                  <a:tcPr anchor="ctr">
                    <a:lnB w="9525" cap="flat" cmpd="sng" algn="ctr">
                      <a:solidFill>
                        <a:srgbClr val="6A80A3"/>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latin typeface="Helvetica" pitchFamily="2" charset="0"/>
                        </a:rPr>
                        <a:t>Increased human capital capability automation, self-service, and process optimization </a:t>
                      </a:r>
                      <a:r>
                        <a:rPr lang="en-US" sz="1200" dirty="0">
                          <a:latin typeface="Helvetica" pitchFamily="2" charset="0"/>
                        </a:rPr>
                        <a:t>by developing a new HCM solution to replace outdated systems, streamline processes, and enhance Institutional workforce management.</a:t>
                      </a:r>
                    </a:p>
                  </a:txBody>
                  <a:tcPr anchor="ctr">
                    <a:lnB w="9525" cap="flat" cmpd="sng" algn="ctr">
                      <a:solidFill>
                        <a:srgbClr val="6A80A3"/>
                      </a:solidFill>
                      <a:prstDash val="solid"/>
                      <a:round/>
                      <a:headEnd type="none" w="med" len="med"/>
                      <a:tailEnd type="none" w="med" len="med"/>
                    </a:lnB>
                    <a:solidFill>
                      <a:schemeClr val="bg1"/>
                    </a:solidFill>
                  </a:tcPr>
                </a:tc>
                <a:extLst>
                  <a:ext uri="{0D108BD9-81ED-4DB2-BD59-A6C34878D82A}">
                    <a16:rowId xmlns:a16="http://schemas.microsoft.com/office/drawing/2014/main" val="2304406400"/>
                  </a:ext>
                </a:extLst>
              </a:tr>
              <a:tr h="598132">
                <a:tc rowSpan="2">
                  <a:txBody>
                    <a:bodyPr/>
                    <a:lstStyle/>
                    <a:p>
                      <a:pPr marL="0" algn="ctr" defTabSz="914400" rtl="0" eaLnBrk="1" latinLnBrk="0" hangingPunct="1"/>
                      <a:r>
                        <a:rPr lang="en-US" sz="1200" b="1" kern="1200" dirty="0">
                          <a:solidFill>
                            <a:srgbClr val="0083E6"/>
                          </a:solidFill>
                          <a:latin typeface="Helvetica" pitchFamily="2" charset="0"/>
                          <a:ea typeface="+mn-ea"/>
                          <a:cs typeface="+mn-cs"/>
                        </a:rPr>
                        <a:t>RESEARCH</a:t>
                      </a:r>
                    </a:p>
                  </a:txBody>
                  <a:tcPr anchor="ctr">
                    <a:lnB w="9525" cap="flat" cmpd="sng" algn="ctr">
                      <a:solidFill>
                        <a:srgbClr val="6A80A3"/>
                      </a:solidFill>
                      <a:prstDash val="solid"/>
                      <a:round/>
                      <a:headEnd type="none" w="med" len="med"/>
                      <a:tailEnd type="none" w="med" len="med"/>
                    </a:lnB>
                    <a:solidFill>
                      <a:schemeClr val="bg1"/>
                    </a:solidFill>
                  </a:tcPr>
                </a:tc>
                <a:tc>
                  <a:txBody>
                    <a:bodyPr/>
                    <a:lstStyle/>
                    <a:p>
                      <a:r>
                        <a:rPr lang="en-US" sz="1200" b="1" dirty="0">
                          <a:solidFill>
                            <a:schemeClr val="tx1"/>
                          </a:solidFill>
                          <a:latin typeface="Helvetica" pitchFamily="2" charset="0"/>
                        </a:rPr>
                        <a:t>Research Forecasting Solutions Rollout</a:t>
                      </a:r>
                    </a:p>
                  </a:txBody>
                  <a:tcPr anchor="ctr">
                    <a:lnT w="9525" cap="flat" cmpd="sng" algn="ctr">
                      <a:solidFill>
                        <a:srgbClr val="6A80A3"/>
                      </a:solidFill>
                      <a:prstDash val="solid"/>
                      <a:round/>
                      <a:headEnd type="none" w="med" len="med"/>
                      <a:tailEnd type="none" w="med" len="med"/>
                    </a:lnT>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latin typeface="Helvetica" pitchFamily="2" charset="0"/>
                        </a:rPr>
                        <a:t>Improved research forecasting capabilities and increased user confidence </a:t>
                      </a:r>
                      <a:r>
                        <a:rPr lang="en-US" sz="1200" dirty="0">
                          <a:latin typeface="Helvetica" pitchFamily="2" charset="0"/>
                        </a:rPr>
                        <a:t>to predict research project funding by developing and executing planned forecasting solutions for research awards and budgeting.</a:t>
                      </a:r>
                    </a:p>
                  </a:txBody>
                  <a:tcPr anchor="ctr">
                    <a:lnT w="9525" cap="flat" cmpd="sng" algn="ctr">
                      <a:solidFill>
                        <a:srgbClr val="6A80A3"/>
                      </a:solidFill>
                      <a:prstDash val="solid"/>
                      <a:round/>
                      <a:headEnd type="none" w="med" len="med"/>
                      <a:tailEnd type="none" w="med" len="med"/>
                    </a:lnT>
                    <a:solidFill>
                      <a:schemeClr val="bg1"/>
                    </a:solidFill>
                  </a:tcPr>
                </a:tc>
                <a:extLst>
                  <a:ext uri="{0D108BD9-81ED-4DB2-BD59-A6C34878D82A}">
                    <a16:rowId xmlns:a16="http://schemas.microsoft.com/office/drawing/2014/main" val="3983981934"/>
                  </a:ext>
                </a:extLst>
              </a:tr>
              <a:tr h="598132">
                <a:tc vMerge="1">
                  <a:txBody>
                    <a:bodyPr/>
                    <a:lstStyle/>
                    <a:p>
                      <a:endParaRPr lang="en-US"/>
                    </a:p>
                  </a:txBody>
                  <a:tcPr/>
                </a:tc>
                <a:tc>
                  <a:txBody>
                    <a:bodyPr/>
                    <a:lstStyle/>
                    <a:p>
                      <a:r>
                        <a:rPr lang="en-US" sz="1200" b="1" dirty="0">
                          <a:solidFill>
                            <a:schemeClr val="tx1"/>
                          </a:solidFill>
                          <a:latin typeface="Helvetica" pitchFamily="2" charset="0"/>
                        </a:rPr>
                        <a:t>Pre-Award Grants Management Solution</a:t>
                      </a:r>
                    </a:p>
                  </a:txBody>
                  <a:tcPr anchor="c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latin typeface="Helvetica" pitchFamily="2" charset="0"/>
                        </a:rPr>
                        <a:t>Increased visibility into project pipeline, PI success rates, and current/pending support</a:t>
                      </a:r>
                      <a:r>
                        <a:rPr lang="en-US" sz="1200" dirty="0">
                          <a:latin typeface="Helvetica" pitchFamily="2" charset="0"/>
                        </a:rPr>
                        <a:t> through a new research solution to support pursuit of planned research, including application/attachment workflow and proposal submission.</a:t>
                      </a:r>
                    </a:p>
                  </a:txBody>
                  <a:tcPr anchor="ctr">
                    <a:solidFill>
                      <a:schemeClr val="bg1"/>
                    </a:solidFill>
                  </a:tcPr>
                </a:tc>
                <a:extLst>
                  <a:ext uri="{0D108BD9-81ED-4DB2-BD59-A6C34878D82A}">
                    <a16:rowId xmlns:a16="http://schemas.microsoft.com/office/drawing/2014/main" val="1078602683"/>
                  </a:ext>
                </a:extLst>
              </a:tr>
              <a:tr h="598132">
                <a:tc>
                  <a:txBody>
                    <a:bodyPr/>
                    <a:lstStyle/>
                    <a:p>
                      <a:pPr marL="0" algn="ctr" defTabSz="914400" rtl="0" eaLnBrk="1" latinLnBrk="0" hangingPunct="1"/>
                      <a:r>
                        <a:rPr lang="en-US" sz="1200" b="1" kern="1200" dirty="0">
                          <a:solidFill>
                            <a:srgbClr val="0083E6"/>
                          </a:solidFill>
                          <a:latin typeface="Helvetica" pitchFamily="2" charset="0"/>
                          <a:ea typeface="+mn-ea"/>
                          <a:cs typeface="+mn-cs"/>
                        </a:rPr>
                        <a:t>STUDENT</a:t>
                      </a:r>
                    </a:p>
                  </a:txBody>
                  <a:tcPr anchor="ctr">
                    <a:lnT w="9525" cap="flat" cmpd="sng" algn="ctr">
                      <a:solidFill>
                        <a:srgbClr val="6A80A3"/>
                      </a:solidFill>
                      <a:prstDash val="solid"/>
                      <a:round/>
                      <a:headEnd type="none" w="med" len="med"/>
                      <a:tailEnd type="none" w="med" len="med"/>
                    </a:lnT>
                    <a:solidFill>
                      <a:schemeClr val="bg1"/>
                    </a:solidFill>
                  </a:tcPr>
                </a:tc>
                <a:tc>
                  <a:txBody>
                    <a:bodyPr/>
                    <a:lstStyle/>
                    <a:p>
                      <a:r>
                        <a:rPr lang="en-US" sz="1200" b="1" dirty="0">
                          <a:solidFill>
                            <a:schemeClr val="tx1"/>
                          </a:solidFill>
                          <a:latin typeface="Helvetica" pitchFamily="2" charset="0"/>
                        </a:rPr>
                        <a:t>Student Success Solution</a:t>
                      </a:r>
                    </a:p>
                  </a:txBody>
                  <a:tcPr anchor="c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latin typeface="Helvetica" pitchFamily="2" charset="0"/>
                        </a:rPr>
                        <a:t>Increased visibility into student academic performance and degree auditing</a:t>
                      </a:r>
                      <a:r>
                        <a:rPr lang="en-US" sz="1200" b="1" i="0" dirty="0">
                          <a:latin typeface="Helvetica" pitchFamily="2" charset="0"/>
                        </a:rPr>
                        <a:t> </a:t>
                      </a:r>
                      <a:r>
                        <a:rPr lang="en-US" sz="1200" i="0" dirty="0">
                          <a:latin typeface="Helvetica" pitchFamily="2" charset="0"/>
                        </a:rPr>
                        <a:t>with a n</a:t>
                      </a:r>
                      <a:r>
                        <a:rPr lang="en-US" sz="1200" dirty="0">
                          <a:latin typeface="Helvetica" pitchFamily="2" charset="0"/>
                        </a:rPr>
                        <a:t>ew Student Advising solution to track academic progress (incl. degree auditing), support academic planning, and individualize advising strategies.</a:t>
                      </a:r>
                    </a:p>
                  </a:txBody>
                  <a:tcPr anchor="ctr">
                    <a:solidFill>
                      <a:schemeClr val="bg1"/>
                    </a:solidFill>
                  </a:tcPr>
                </a:tc>
                <a:extLst>
                  <a:ext uri="{0D108BD9-81ED-4DB2-BD59-A6C34878D82A}">
                    <a16:rowId xmlns:a16="http://schemas.microsoft.com/office/drawing/2014/main" val="2025279536"/>
                  </a:ext>
                </a:extLst>
              </a:tr>
            </a:tbl>
          </a:graphicData>
        </a:graphic>
      </p:graphicFrame>
      <p:sp>
        <p:nvSpPr>
          <p:cNvPr id="8" name="TextBox 7">
            <a:extLst>
              <a:ext uri="{FF2B5EF4-FFF2-40B4-BE49-F238E27FC236}">
                <a16:creationId xmlns:a16="http://schemas.microsoft.com/office/drawing/2014/main" id="{9BE742BD-D771-DC9A-86FA-77E2B6673F55}"/>
              </a:ext>
            </a:extLst>
          </p:cNvPr>
          <p:cNvSpPr txBox="1"/>
          <p:nvPr/>
        </p:nvSpPr>
        <p:spPr>
          <a:xfrm>
            <a:off x="10118035" y="6453821"/>
            <a:ext cx="1930531" cy="246221"/>
          </a:xfrm>
          <a:prstGeom prst="rect">
            <a:avLst/>
          </a:prstGeom>
          <a:noFill/>
          <a:ln>
            <a:noFill/>
          </a:ln>
        </p:spPr>
        <p:txBody>
          <a:bodyPr wrap="squar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85E3E77-BF6D-EE40-8A54-12C90C4E24F6}" type="slidenum">
              <a:rPr kumimoji="0" lang="en-US" sz="1000" b="0" i="0" u="none" strike="noStrike" kern="1200" cap="none" spc="75" normalizeH="0" baseline="0" noProof="0" smtClean="0">
                <a:ln>
                  <a:noFill/>
                </a:ln>
                <a:solidFill>
                  <a:prstClr val="black"/>
                </a:solidFill>
                <a:effectLst/>
                <a:uLnTx/>
                <a:uFillTx/>
                <a:latin typeface="Arial"/>
                <a:ea typeface="+mn-ea"/>
                <a:cs typeface="Arial"/>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US" sz="1000" b="0" i="0" u="none" strike="noStrike" kern="1200" cap="none" spc="75" normalizeH="0" baseline="0" noProof="0" dirty="0">
              <a:ln>
                <a:noFill/>
              </a:ln>
              <a:solidFill>
                <a:prstClr val="black"/>
              </a:solidFill>
              <a:effectLst/>
              <a:uLnTx/>
              <a:uFillTx/>
              <a:latin typeface="Arial"/>
              <a:ea typeface="+mn-ea"/>
              <a:cs typeface="Arial"/>
            </a:endParaRPr>
          </a:p>
        </p:txBody>
      </p:sp>
    </p:spTree>
    <p:extLst>
      <p:ext uri="{BB962C8B-B14F-4D97-AF65-F5344CB8AC3E}">
        <p14:creationId xmlns:p14="http://schemas.microsoft.com/office/powerpoint/2010/main" val="204391984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5B8FB8E-911F-AE92-7EBC-D7AC4EAB6222}"/>
              </a:ext>
            </a:extLst>
          </p:cNvPr>
          <p:cNvSpPr txBox="1"/>
          <p:nvPr/>
        </p:nvSpPr>
        <p:spPr>
          <a:xfrm>
            <a:off x="143434" y="912355"/>
            <a:ext cx="11939357" cy="5355312"/>
          </a:xfrm>
          <a:prstGeom prst="rect">
            <a:avLst/>
          </a:prstGeom>
          <a:noFill/>
        </p:spPr>
        <p:txBody>
          <a:bodyPr wrap="square">
            <a:spAutoFit/>
          </a:bodyPr>
          <a:lstStyle/>
          <a:p>
            <a:pPr marL="342900" marR="0" lvl="0" indent="-342900" algn="l" defTabSz="457200" rtl="0" eaLnBrk="1" fontAlgn="auto" latinLnBrk="0" hangingPunct="1">
              <a:lnSpc>
                <a:spcPct val="100000"/>
              </a:lnSpc>
              <a:spcBef>
                <a:spcPts val="0"/>
              </a:spcBef>
              <a:spcAft>
                <a:spcPts val="1200"/>
              </a:spcAft>
              <a:buClr>
                <a:schemeClr val="tx1"/>
              </a:buClr>
              <a:buSzTx/>
              <a:buFont typeface="+mj-lt"/>
              <a:buAutoNum type="arabicPeriod"/>
              <a:tabLst/>
              <a:defRPr/>
            </a:pPr>
            <a:r>
              <a:rPr kumimoji="0" lang="en-US" sz="1600" b="1" i="0" u="none" strike="noStrike" kern="1200" cap="none" spc="0" normalizeH="0" baseline="0" noProof="0" dirty="0">
                <a:ln>
                  <a:noFill/>
                </a:ln>
                <a:effectLst/>
                <a:uLnTx/>
                <a:uFillTx/>
                <a:latin typeface="Helvetica" pitchFamily="2" charset="0"/>
                <a:ea typeface="+mn-ea"/>
                <a:cs typeface="+mn-cs"/>
              </a:rPr>
              <a:t>Improved Research Planning</a:t>
            </a:r>
            <a:endParaRPr kumimoji="0" lang="en-US" sz="1600" i="0" u="none" strike="noStrike" kern="1200" cap="none" spc="0" normalizeH="0" baseline="0" noProof="0" dirty="0">
              <a:ln>
                <a:noFill/>
              </a:ln>
              <a:effectLst/>
              <a:uLnTx/>
              <a:uFillTx/>
              <a:latin typeface="Helvetica" pitchFamily="2" charset="0"/>
              <a:ea typeface="+mn-ea"/>
              <a:cs typeface="+mn-cs"/>
            </a:endParaRPr>
          </a:p>
          <a:p>
            <a:pPr marL="800100" lvl="1" indent="-342900" defTabSz="457200">
              <a:spcAft>
                <a:spcPts val="1200"/>
              </a:spcAft>
              <a:buClr>
                <a:schemeClr val="tx1"/>
              </a:buClr>
              <a:buFont typeface="Arial" panose="020B0604020202020204" pitchFamily="34" charset="0"/>
              <a:buChar char="•"/>
              <a:defRPr/>
            </a:pPr>
            <a:r>
              <a:rPr kumimoji="0" lang="en-US" sz="1600" i="0" u="none" strike="noStrike" kern="1200" cap="none" spc="0" normalizeH="0" baseline="0" noProof="0" dirty="0">
                <a:ln>
                  <a:noFill/>
                </a:ln>
                <a:effectLst/>
                <a:uLnTx/>
                <a:uFillTx/>
                <a:latin typeface="Helvetica" pitchFamily="2" charset="0"/>
                <a:ea typeface="+mn-ea"/>
                <a:cs typeface="+mn-cs"/>
              </a:rPr>
              <a:t>Enhanced tools for forecasting research expenses against budgets will empower faculty with better decision-making capabilities. Easy access to project summaries and the ability to see which research grants are appointed to which researcher will simplify financial planning.</a:t>
            </a:r>
          </a:p>
          <a:p>
            <a:pPr marL="342900" indent="-342900" defTabSz="457200">
              <a:spcAft>
                <a:spcPts val="1200"/>
              </a:spcAft>
              <a:buClr>
                <a:schemeClr val="tx1"/>
              </a:buClr>
              <a:buFont typeface="+mj-lt"/>
              <a:buAutoNum type="arabicPeriod"/>
              <a:defRPr/>
            </a:pPr>
            <a:r>
              <a:rPr kumimoji="0" lang="en-US" sz="1600" b="1" i="0" u="none" strike="noStrike" kern="1200" cap="none" spc="0" normalizeH="0" baseline="0" noProof="0" dirty="0">
                <a:ln>
                  <a:noFill/>
                </a:ln>
                <a:effectLst/>
                <a:uLnTx/>
                <a:uFillTx/>
                <a:latin typeface="Helvetica" pitchFamily="2" charset="0"/>
                <a:ea typeface="+mn-ea"/>
                <a:cs typeface="+mn-cs"/>
              </a:rPr>
              <a:t>Reduced Administrative Burden</a:t>
            </a:r>
            <a:r>
              <a:rPr kumimoji="0" lang="en-US" sz="1600" i="0" u="none" strike="noStrike" kern="1200" cap="none" spc="0" normalizeH="0" baseline="0" noProof="0" dirty="0">
                <a:ln>
                  <a:noFill/>
                </a:ln>
                <a:effectLst/>
                <a:uLnTx/>
                <a:uFillTx/>
                <a:latin typeface="Helvetica" pitchFamily="2" charset="0"/>
                <a:ea typeface="+mn-ea"/>
                <a:cs typeface="+mn-cs"/>
              </a:rPr>
              <a:t> </a:t>
            </a:r>
          </a:p>
          <a:p>
            <a:pPr marL="800100" lvl="1" indent="-342900" defTabSz="457200">
              <a:spcAft>
                <a:spcPts val="1200"/>
              </a:spcAft>
              <a:buClr>
                <a:schemeClr val="tx1"/>
              </a:buClr>
              <a:buFont typeface="Arial" panose="020B0604020202020204" pitchFamily="34" charset="0"/>
              <a:buChar char="•"/>
              <a:defRPr/>
            </a:pPr>
            <a:r>
              <a:rPr kumimoji="0" lang="en-US" sz="1600" i="0" u="none" strike="noStrike" kern="1200" cap="none" spc="0" normalizeH="0" baseline="0" noProof="0" dirty="0">
                <a:ln>
                  <a:noFill/>
                </a:ln>
                <a:effectLst/>
                <a:uLnTx/>
                <a:uFillTx/>
                <a:latin typeface="Helvetica" pitchFamily="2" charset="0"/>
                <a:ea typeface="+mn-ea"/>
                <a:cs typeface="+mn-cs"/>
              </a:rPr>
              <a:t>Streamlined processes will address faculty concerns over staff workload by automating and simplifying post-award financial management and other administrative tasks. The ability for faculty to request specific real-time reports from department administrators on various data points, for example current grant expenditures, will be made more accessible, reducing the administrative load and enhancing efficiency.</a:t>
            </a:r>
          </a:p>
          <a:p>
            <a:pPr marL="342900" indent="-342900" defTabSz="457200">
              <a:spcAft>
                <a:spcPts val="1200"/>
              </a:spcAft>
              <a:buClr>
                <a:schemeClr val="tx1"/>
              </a:buClr>
              <a:buFont typeface="+mj-lt"/>
              <a:buAutoNum type="arabicPeriod"/>
              <a:defRPr/>
            </a:pPr>
            <a:r>
              <a:rPr kumimoji="0" lang="en-US" sz="1600" b="1" i="0" u="none" strike="noStrike" kern="1200" cap="none" spc="0" normalizeH="0" baseline="0" noProof="0" dirty="0">
                <a:ln>
                  <a:noFill/>
                </a:ln>
                <a:effectLst/>
                <a:uLnTx/>
                <a:uFillTx/>
                <a:latin typeface="Helvetica" pitchFamily="2" charset="0"/>
                <a:ea typeface="+mn-ea"/>
                <a:cs typeface="+mn-cs"/>
              </a:rPr>
              <a:t>Accurate Budgeting</a:t>
            </a:r>
            <a:endParaRPr kumimoji="0" lang="en-US" sz="1600" i="0" u="none" strike="noStrike" kern="1200" cap="none" spc="0" normalizeH="0" baseline="0" noProof="0" dirty="0">
              <a:ln>
                <a:noFill/>
              </a:ln>
              <a:effectLst/>
              <a:uLnTx/>
              <a:uFillTx/>
              <a:latin typeface="Helvetica" pitchFamily="2" charset="0"/>
              <a:ea typeface="+mn-ea"/>
              <a:cs typeface="+mn-cs"/>
            </a:endParaRPr>
          </a:p>
          <a:p>
            <a:pPr marL="800100" lvl="1" indent="-342900" defTabSz="457200">
              <a:spcAft>
                <a:spcPts val="1200"/>
              </a:spcAft>
              <a:buClr>
                <a:schemeClr val="tx1"/>
              </a:buClr>
              <a:buFont typeface="Arial" panose="020B0604020202020204" pitchFamily="34" charset="0"/>
              <a:buChar char="•"/>
              <a:defRPr/>
            </a:pPr>
            <a:r>
              <a:rPr kumimoji="0" lang="en-US" sz="1600" i="0" u="none" strike="noStrike" kern="1200" cap="none" spc="0" normalizeH="0" baseline="0" noProof="0" dirty="0">
                <a:ln>
                  <a:noFill/>
                </a:ln>
                <a:effectLst/>
                <a:uLnTx/>
                <a:uFillTx/>
                <a:latin typeface="Helvetica" pitchFamily="2" charset="0"/>
                <a:ea typeface="+mn-ea"/>
                <a:cs typeface="+mn-cs"/>
              </a:rPr>
              <a:t>Faculty and administrators will benefit from modern budgeting tools that balance the need for quick estimates with the need for control and accuracy. These tools will provide the ability to model additional expenses like </a:t>
            </a:r>
            <a:r>
              <a:rPr lang="en-US" sz="1600" dirty="0">
                <a:latin typeface="Helvetica" pitchFamily="2" charset="0"/>
              </a:rPr>
              <a:t>additional </a:t>
            </a:r>
            <a:r>
              <a:rPr kumimoji="0" lang="en-US" sz="1600" i="0" u="none" strike="noStrike" kern="1200" cap="none" spc="0" normalizeH="0" baseline="0" noProof="0" dirty="0">
                <a:ln>
                  <a:noFill/>
                </a:ln>
                <a:effectLst/>
                <a:uLnTx/>
                <a:uFillTx/>
                <a:latin typeface="Helvetica" pitchFamily="2" charset="0"/>
                <a:ea typeface="+mn-ea"/>
                <a:cs typeface="+mn-cs"/>
              </a:rPr>
              <a:t>staff and new equipment</a:t>
            </a:r>
            <a:r>
              <a:rPr lang="en-US" sz="1600" dirty="0">
                <a:latin typeface="Helvetica" pitchFamily="2" charset="0"/>
              </a:rPr>
              <a:t>.</a:t>
            </a:r>
          </a:p>
          <a:p>
            <a:pPr marL="342900" indent="-342900" defTabSz="457200">
              <a:spcAft>
                <a:spcPts val="1200"/>
              </a:spcAft>
              <a:buClr>
                <a:schemeClr val="tx1"/>
              </a:buClr>
              <a:buFont typeface="+mj-lt"/>
              <a:buAutoNum type="arabicPeriod"/>
              <a:defRPr/>
            </a:pPr>
            <a:r>
              <a:rPr kumimoji="0" lang="en-US" sz="1600" b="1" i="0" u="none" strike="noStrike" kern="1200" cap="none" spc="0" normalizeH="0" baseline="0" noProof="0" dirty="0">
                <a:ln>
                  <a:noFill/>
                </a:ln>
                <a:effectLst/>
                <a:uLnTx/>
                <a:uFillTx/>
                <a:latin typeface="Helvetica" pitchFamily="2" charset="0"/>
                <a:ea typeface="+mn-ea"/>
                <a:cs typeface="+mn-cs"/>
              </a:rPr>
              <a:t>Automated Proposal Management</a:t>
            </a:r>
            <a:endParaRPr kumimoji="0" lang="en-US" sz="1600" i="0" u="none" strike="noStrike" kern="1200" cap="none" spc="0" normalizeH="0" baseline="0" noProof="0" dirty="0">
              <a:ln>
                <a:noFill/>
              </a:ln>
              <a:effectLst/>
              <a:uLnTx/>
              <a:uFillTx/>
              <a:latin typeface="Helvetica" pitchFamily="2" charset="0"/>
              <a:ea typeface="+mn-ea"/>
              <a:cs typeface="+mn-cs"/>
            </a:endParaRPr>
          </a:p>
          <a:p>
            <a:pPr marL="800100" lvl="1" indent="-342900" defTabSz="457200">
              <a:spcAft>
                <a:spcPts val="1200"/>
              </a:spcAft>
              <a:buClr>
                <a:schemeClr val="tx1"/>
              </a:buClr>
              <a:buFont typeface="Arial" panose="020B0604020202020204" pitchFamily="34" charset="0"/>
              <a:buChar char="•"/>
              <a:defRPr/>
            </a:pPr>
            <a:r>
              <a:rPr kumimoji="0" lang="en-US" sz="1600" i="0" u="none" strike="noStrike" kern="1200" cap="none" spc="0" normalizeH="0" baseline="0" noProof="0" dirty="0">
                <a:ln>
                  <a:noFill/>
                </a:ln>
                <a:effectLst/>
                <a:uLnTx/>
                <a:uFillTx/>
                <a:latin typeface="Helvetica" pitchFamily="2" charset="0"/>
                <a:ea typeface="+mn-ea"/>
                <a:cs typeface="+mn-cs"/>
              </a:rPr>
              <a:t>The integration of automated workflows and collaboration tools will improve the proposal development process, enabling easier updates to documentation. This results in faster submissions and resubmissions, reducing bottlenecks in the grant application process.</a:t>
            </a:r>
          </a:p>
        </p:txBody>
      </p:sp>
      <p:sp>
        <p:nvSpPr>
          <p:cNvPr id="9" name="Title 1">
            <a:extLst>
              <a:ext uri="{FF2B5EF4-FFF2-40B4-BE49-F238E27FC236}">
                <a16:creationId xmlns:a16="http://schemas.microsoft.com/office/drawing/2014/main" id="{660AF847-9312-7C29-CEC9-72D74B36BDA2}"/>
              </a:ext>
            </a:extLst>
          </p:cNvPr>
          <p:cNvSpPr>
            <a:spLocks noGrp="1"/>
          </p:cNvSpPr>
          <p:nvPr>
            <p:ph type="title"/>
          </p:nvPr>
        </p:nvSpPr>
        <p:spPr>
          <a:xfrm>
            <a:off x="399028" y="366713"/>
            <a:ext cx="10203382" cy="443198"/>
          </a:xfrm>
        </p:spPr>
        <p:txBody>
          <a:bodyPr vert="horz"/>
          <a:lstStyle/>
          <a:p>
            <a:r>
              <a:rPr lang="en-US" b="1" dirty="0">
                <a:solidFill>
                  <a:schemeClr val="tx1"/>
                </a:solidFill>
                <a:latin typeface="Helvetica" pitchFamily="2" charset="0"/>
              </a:rPr>
              <a:t>Faculty &amp; student benefits</a:t>
            </a:r>
          </a:p>
        </p:txBody>
      </p:sp>
      <p:sp>
        <p:nvSpPr>
          <p:cNvPr id="10" name="TextBox 9">
            <a:extLst>
              <a:ext uri="{FF2B5EF4-FFF2-40B4-BE49-F238E27FC236}">
                <a16:creationId xmlns:a16="http://schemas.microsoft.com/office/drawing/2014/main" id="{76F177EC-C3A2-19BD-827C-0935588499BE}"/>
              </a:ext>
            </a:extLst>
          </p:cNvPr>
          <p:cNvSpPr txBox="1"/>
          <p:nvPr/>
        </p:nvSpPr>
        <p:spPr>
          <a:xfrm>
            <a:off x="10118035" y="6453821"/>
            <a:ext cx="1930531" cy="246221"/>
          </a:xfrm>
          <a:prstGeom prst="rect">
            <a:avLst/>
          </a:prstGeom>
          <a:noFill/>
          <a:ln>
            <a:noFill/>
          </a:ln>
        </p:spPr>
        <p:txBody>
          <a:bodyPr wrap="squar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85E3E77-BF6D-EE40-8A54-12C90C4E24F6}" type="slidenum">
              <a:rPr kumimoji="0" lang="en-US" sz="1000" b="0" i="0" u="none" strike="noStrike" kern="1200" cap="none" spc="75" normalizeH="0" baseline="0" noProof="0" smtClean="0">
                <a:ln>
                  <a:noFill/>
                </a:ln>
                <a:solidFill>
                  <a:prstClr val="black"/>
                </a:solidFill>
                <a:effectLst/>
                <a:uLnTx/>
                <a:uFillTx/>
                <a:latin typeface="Arial"/>
                <a:ea typeface="+mn-ea"/>
                <a:cs typeface="Arial"/>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US" sz="1000" b="0" i="0" u="none" strike="noStrike" kern="1200" cap="none" spc="75" normalizeH="0" baseline="0" noProof="0" dirty="0">
              <a:ln>
                <a:noFill/>
              </a:ln>
              <a:solidFill>
                <a:prstClr val="black"/>
              </a:solidFill>
              <a:effectLst/>
              <a:uLnTx/>
              <a:uFillTx/>
              <a:latin typeface="Arial"/>
              <a:ea typeface="+mn-ea"/>
              <a:cs typeface="Arial"/>
            </a:endParaRPr>
          </a:p>
        </p:txBody>
      </p:sp>
      <p:sp>
        <p:nvSpPr>
          <p:cNvPr id="2" name="TextBox 1">
            <a:extLst>
              <a:ext uri="{FF2B5EF4-FFF2-40B4-BE49-F238E27FC236}">
                <a16:creationId xmlns:a16="http://schemas.microsoft.com/office/drawing/2014/main" id="{2B8C7DD1-3B83-66CB-6EB6-76B161C21AEB}"/>
              </a:ext>
            </a:extLst>
          </p:cNvPr>
          <p:cNvSpPr txBox="1"/>
          <p:nvPr/>
        </p:nvSpPr>
        <p:spPr>
          <a:xfrm>
            <a:off x="11017624" y="6453821"/>
            <a:ext cx="1030942" cy="246221"/>
          </a:xfrm>
          <a:prstGeom prst="rect">
            <a:avLst/>
          </a:prstGeom>
          <a:noFill/>
          <a:ln>
            <a:noFill/>
          </a:ln>
        </p:spPr>
        <p:txBody>
          <a:bodyPr wrap="squar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85E3E77-BF6D-EE40-8A54-12C90C4E24F6}" type="slidenum">
              <a:rPr kumimoji="0" lang="en-US" sz="1000" b="0" i="0" u="none" strike="noStrike" kern="1200" cap="none" spc="75" normalizeH="0" baseline="0" noProof="0" smtClean="0">
                <a:ln>
                  <a:noFill/>
                </a:ln>
                <a:effectLst/>
                <a:uLnTx/>
                <a:uFillTx/>
                <a:latin typeface="Arial"/>
                <a:ea typeface="+mn-ea"/>
                <a:cs typeface="Arial"/>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US" sz="1000" b="0" i="0" u="none" strike="noStrike" kern="1200" cap="none" spc="75" normalizeH="0" baseline="0" noProof="0" dirty="0">
              <a:ln>
                <a:noFill/>
              </a:ln>
              <a:effectLst/>
              <a:uLnTx/>
              <a:uFillTx/>
              <a:latin typeface="Arial"/>
              <a:ea typeface="+mn-ea"/>
              <a:cs typeface="Arial"/>
            </a:endParaRPr>
          </a:p>
        </p:txBody>
      </p:sp>
      <p:sp>
        <p:nvSpPr>
          <p:cNvPr id="5" name="TextBox 4">
            <a:extLst>
              <a:ext uri="{FF2B5EF4-FFF2-40B4-BE49-F238E27FC236}">
                <a16:creationId xmlns:a16="http://schemas.microsoft.com/office/drawing/2014/main" id="{5C6F99BD-DE6B-2220-9CAE-5BCEB9402AE1}"/>
              </a:ext>
            </a:extLst>
          </p:cNvPr>
          <p:cNvSpPr txBox="1"/>
          <p:nvPr/>
        </p:nvSpPr>
        <p:spPr>
          <a:xfrm>
            <a:off x="10270435" y="6606221"/>
            <a:ext cx="1930531" cy="246221"/>
          </a:xfrm>
          <a:prstGeom prst="rect">
            <a:avLst/>
          </a:prstGeom>
          <a:noFill/>
          <a:ln>
            <a:noFill/>
          </a:ln>
        </p:spPr>
        <p:txBody>
          <a:bodyPr wrap="squar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85E3E77-BF6D-EE40-8A54-12C90C4E24F6}" type="slidenum">
              <a:rPr kumimoji="0" lang="en-US" sz="1000" b="0" i="0" u="none" strike="noStrike" kern="1200" cap="none" spc="75" normalizeH="0" baseline="0" noProof="0" smtClean="0">
                <a:ln>
                  <a:noFill/>
                </a:ln>
                <a:solidFill>
                  <a:schemeClr val="bg1"/>
                </a:solidFill>
                <a:effectLst/>
                <a:uLnTx/>
                <a:uFillTx/>
                <a:latin typeface="Arial"/>
                <a:ea typeface="+mn-ea"/>
                <a:cs typeface="Arial"/>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US" sz="1000" b="0" i="0" u="none" strike="noStrike" kern="1200" cap="none" spc="75" normalizeH="0" baseline="0" noProof="0" dirty="0">
              <a:ln>
                <a:noFill/>
              </a:ln>
              <a:solidFill>
                <a:schemeClr val="bg1"/>
              </a:solidFill>
              <a:effectLst/>
              <a:uLnTx/>
              <a:uFillTx/>
              <a:latin typeface="Arial"/>
              <a:ea typeface="+mn-ea"/>
              <a:cs typeface="Arial"/>
            </a:endParaRPr>
          </a:p>
        </p:txBody>
      </p:sp>
    </p:spTree>
    <p:extLst>
      <p:ext uri="{BB962C8B-B14F-4D97-AF65-F5344CB8AC3E}">
        <p14:creationId xmlns:p14="http://schemas.microsoft.com/office/powerpoint/2010/main" val="163816374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5B8FB8E-911F-AE92-7EBC-D7AC4EAB6222}"/>
              </a:ext>
            </a:extLst>
          </p:cNvPr>
          <p:cNvSpPr txBox="1"/>
          <p:nvPr/>
        </p:nvSpPr>
        <p:spPr>
          <a:xfrm>
            <a:off x="143434" y="912355"/>
            <a:ext cx="11939357" cy="5355312"/>
          </a:xfrm>
          <a:prstGeom prst="rect">
            <a:avLst/>
          </a:prstGeom>
          <a:noFill/>
        </p:spPr>
        <p:txBody>
          <a:bodyPr wrap="square">
            <a:spAutoFit/>
          </a:bodyPr>
          <a:lstStyle/>
          <a:p>
            <a:pPr marL="342900" marR="0" lvl="0" indent="-342900" algn="l" defTabSz="457200" rtl="0" eaLnBrk="1" fontAlgn="auto" latinLnBrk="0" hangingPunct="1">
              <a:lnSpc>
                <a:spcPct val="100000"/>
              </a:lnSpc>
              <a:spcBef>
                <a:spcPts val="0"/>
              </a:spcBef>
              <a:spcAft>
                <a:spcPts val="1200"/>
              </a:spcAft>
              <a:buClr>
                <a:schemeClr val="tx1"/>
              </a:buClr>
              <a:buSzTx/>
              <a:buFont typeface="+mj-lt"/>
              <a:buAutoNum type="arabicPeriod" startAt="5"/>
              <a:tabLst/>
              <a:defRPr/>
            </a:pPr>
            <a:r>
              <a:rPr kumimoji="0" lang="en-US" sz="1600" b="1" i="0" u="none" strike="noStrike" kern="1200" cap="none" spc="0" normalizeH="0" baseline="0" noProof="0" dirty="0">
                <a:ln>
                  <a:noFill/>
                </a:ln>
                <a:effectLst/>
                <a:uLnTx/>
                <a:uFillTx/>
                <a:latin typeface="Helvetica" pitchFamily="2" charset="0"/>
                <a:ea typeface="+mn-ea"/>
                <a:cs typeface="+mn-cs"/>
              </a:rPr>
              <a:t>Centralized Funding Overview</a:t>
            </a:r>
            <a:endParaRPr kumimoji="0" lang="en-US" sz="1600" i="0" u="none" strike="noStrike" kern="1200" cap="none" spc="0" normalizeH="0" baseline="0" noProof="0" dirty="0">
              <a:ln>
                <a:noFill/>
              </a:ln>
              <a:effectLst/>
              <a:uLnTx/>
              <a:uFillTx/>
              <a:latin typeface="Helvetica" pitchFamily="2" charset="0"/>
              <a:ea typeface="+mn-ea"/>
              <a:cs typeface="+mn-cs"/>
            </a:endParaRPr>
          </a:p>
          <a:p>
            <a:pPr marL="800100" lvl="1" indent="-342900" defTabSz="457200">
              <a:spcAft>
                <a:spcPts val="1200"/>
              </a:spcAft>
              <a:buClr>
                <a:schemeClr val="tx1"/>
              </a:buClr>
              <a:buFont typeface="Arial" panose="020B0604020202020204" pitchFamily="34" charset="0"/>
              <a:buChar char="•"/>
              <a:defRPr/>
            </a:pPr>
            <a:r>
              <a:rPr kumimoji="0" lang="en-US" sz="1600" i="0" u="none" strike="noStrike" kern="1200" cap="none" spc="0" normalizeH="0" baseline="0" noProof="0" dirty="0">
                <a:ln>
                  <a:noFill/>
                </a:ln>
                <a:effectLst/>
                <a:uLnTx/>
                <a:uFillTx/>
                <a:latin typeface="Helvetica" pitchFamily="2" charset="0"/>
                <a:ea typeface="+mn-ea"/>
                <a:cs typeface="+mn-cs"/>
              </a:rPr>
              <a:t>A centralized location where faculty can easily see the mapping of people to funding sources, including detailed insights into the researchers appointed to each research grant</a:t>
            </a:r>
            <a:r>
              <a:rPr kumimoji="0" lang="en-US" sz="1600" i="0" u="none" kern="1200" cap="none" spc="0" normalizeH="0" baseline="0" noProof="0" dirty="0">
                <a:ln>
                  <a:noFill/>
                </a:ln>
                <a:effectLst/>
                <a:uLnTx/>
                <a:uFillTx/>
                <a:latin typeface="Helvetica" pitchFamily="2" charset="0"/>
                <a:ea typeface="+mn-ea"/>
                <a:cs typeface="+mn-cs"/>
              </a:rPr>
              <a:t>. </a:t>
            </a:r>
            <a:r>
              <a:rPr kumimoji="0" lang="en-US" sz="1600" i="0" u="none" strike="noStrike" kern="1200" cap="none" spc="0" normalizeH="0" baseline="0" noProof="0" dirty="0">
                <a:ln>
                  <a:noFill/>
                </a:ln>
                <a:effectLst/>
                <a:uLnTx/>
                <a:uFillTx/>
                <a:latin typeface="Helvetica" pitchFamily="2" charset="0"/>
                <a:ea typeface="+mn-ea"/>
                <a:cs typeface="+mn-cs"/>
              </a:rPr>
              <a:t>This feature will make it easier for faculty to manage grants and personnel, ensuring efficient allocation of resources and oversight of research activities.</a:t>
            </a:r>
          </a:p>
          <a:p>
            <a:pPr marL="342900" indent="-342900" defTabSz="457200">
              <a:spcAft>
                <a:spcPts val="1200"/>
              </a:spcAft>
              <a:buClr>
                <a:schemeClr val="tx1"/>
              </a:buClr>
              <a:buFont typeface="+mj-lt"/>
              <a:buAutoNum type="arabicPeriod" startAt="5"/>
              <a:defRPr/>
            </a:pPr>
            <a:r>
              <a:rPr kumimoji="0" lang="en-US" sz="1600" b="1" i="0" u="none" strike="noStrike" kern="1200" cap="none" spc="0" normalizeH="0" baseline="0" noProof="0" dirty="0">
                <a:ln>
                  <a:noFill/>
                </a:ln>
                <a:effectLst/>
                <a:uLnTx/>
                <a:uFillTx/>
                <a:latin typeface="Helvetica" pitchFamily="2" charset="0"/>
                <a:ea typeface="+mn-ea"/>
                <a:cs typeface="+mn-cs"/>
              </a:rPr>
              <a:t>Holistic Student Advising</a:t>
            </a:r>
          </a:p>
          <a:p>
            <a:pPr marL="800100" lvl="1" indent="-342900" defTabSz="457200">
              <a:spcAft>
                <a:spcPts val="1200"/>
              </a:spcAft>
              <a:buClr>
                <a:schemeClr val="tx1"/>
              </a:buClr>
              <a:buFont typeface="Arial" panose="020B0604020202020204" pitchFamily="34" charset="0"/>
              <a:buChar char="•"/>
              <a:defRPr/>
            </a:pPr>
            <a:r>
              <a:rPr kumimoji="0" lang="en-US" sz="1600" i="0" u="none" strike="noStrike" kern="1200" cap="none" spc="0" normalizeH="0" baseline="0" noProof="0" dirty="0">
                <a:ln>
                  <a:noFill/>
                </a:ln>
                <a:effectLst/>
                <a:uLnTx/>
                <a:uFillTx/>
                <a:latin typeface="Helvetica" pitchFamily="2" charset="0"/>
                <a:ea typeface="+mn-ea"/>
                <a:cs typeface="+mn-cs"/>
              </a:rPr>
              <a:t>Gain a comprehensive, centralized view of student data, enabling faculty to provide personalized guidance and track academic requirements more effectively. This holistic approach enhances the ability to support degree progress tracking, improving planning effectiveness and student outcomes.</a:t>
            </a:r>
          </a:p>
          <a:p>
            <a:pPr marL="342900" indent="-342900" defTabSz="457200">
              <a:spcAft>
                <a:spcPts val="1200"/>
              </a:spcAft>
              <a:buClr>
                <a:schemeClr val="tx1"/>
              </a:buClr>
              <a:buFont typeface="+mj-lt"/>
              <a:buAutoNum type="arabicPeriod" startAt="5"/>
              <a:defRPr/>
            </a:pPr>
            <a:r>
              <a:rPr kumimoji="0" lang="en-US" sz="1600" b="1" i="0" u="none" strike="noStrike" kern="1200" cap="none" spc="0" normalizeH="0" baseline="0" noProof="0" dirty="0">
                <a:ln>
                  <a:noFill/>
                </a:ln>
                <a:effectLst/>
                <a:uLnTx/>
                <a:uFillTx/>
                <a:latin typeface="Helvetica" pitchFamily="2" charset="0"/>
                <a:ea typeface="+mn-ea"/>
                <a:cs typeface="+mn-cs"/>
              </a:rPr>
              <a:t>Early Student Intervention Tools </a:t>
            </a:r>
          </a:p>
          <a:p>
            <a:pPr marL="800100" lvl="1" indent="-342900" defTabSz="457200">
              <a:spcAft>
                <a:spcPts val="1200"/>
              </a:spcAft>
              <a:buClr>
                <a:schemeClr val="tx1"/>
              </a:buClr>
              <a:buFont typeface="Arial" panose="020B0604020202020204" pitchFamily="34" charset="0"/>
              <a:buChar char="•"/>
              <a:defRPr/>
            </a:pPr>
            <a:r>
              <a:rPr kumimoji="0" lang="en-US" sz="1600" i="0" u="none" strike="noStrike" kern="1200" cap="none" spc="0" normalizeH="0" baseline="0" noProof="0" dirty="0">
                <a:ln>
                  <a:noFill/>
                </a:ln>
                <a:effectLst/>
                <a:uLnTx/>
                <a:uFillTx/>
                <a:latin typeface="Helvetica" pitchFamily="2" charset="0"/>
                <a:ea typeface="+mn-ea"/>
                <a:cs typeface="+mn-cs"/>
              </a:rPr>
              <a:t>Advanced data analytics will identify at-risk students promptly, enabling faculty to intervene early and provide necessary support for student success. This extends beyond the traditional '5th week flag' for undergraduates and streamlines the process for graduate student milestones, ensuring timely intervention and support.</a:t>
            </a:r>
          </a:p>
          <a:p>
            <a:pPr marL="342900" indent="-342900" defTabSz="457200">
              <a:spcAft>
                <a:spcPts val="1200"/>
              </a:spcAft>
              <a:buClr>
                <a:schemeClr val="tx1"/>
              </a:buClr>
              <a:buFont typeface="+mj-lt"/>
              <a:buAutoNum type="arabicPeriod" startAt="5"/>
              <a:defRPr/>
            </a:pPr>
            <a:r>
              <a:rPr kumimoji="0" lang="en-US" sz="1600" b="1" i="0" u="none" strike="noStrike" kern="1200" cap="none" spc="0" normalizeH="0" baseline="0" noProof="0" dirty="0">
                <a:ln>
                  <a:noFill/>
                </a:ln>
                <a:effectLst/>
                <a:uLnTx/>
                <a:uFillTx/>
                <a:latin typeface="Helvetica" pitchFamily="2" charset="0"/>
                <a:ea typeface="+mn-ea"/>
                <a:cs typeface="+mn-cs"/>
              </a:rPr>
              <a:t>Streamlined Student Success Communication</a:t>
            </a:r>
          </a:p>
          <a:p>
            <a:pPr marL="800100" lvl="1" indent="-342900" defTabSz="457200">
              <a:spcAft>
                <a:spcPts val="1200"/>
              </a:spcAft>
              <a:buClr>
                <a:schemeClr val="tx1"/>
              </a:buClr>
              <a:buFont typeface="Arial" panose="020B0604020202020204" pitchFamily="34" charset="0"/>
              <a:buChar char="•"/>
              <a:defRPr/>
            </a:pPr>
            <a:r>
              <a:rPr kumimoji="0" lang="en-US" sz="1600" i="0" u="none" strike="noStrike" kern="1200" cap="none" spc="0" normalizeH="0" baseline="0" noProof="0" dirty="0">
                <a:ln>
                  <a:noFill/>
                </a:ln>
                <a:effectLst/>
                <a:uLnTx/>
                <a:uFillTx/>
                <a:latin typeface="Helvetica" pitchFamily="2" charset="0"/>
                <a:ea typeface="+mn-ea"/>
                <a:cs typeface="+mn-cs"/>
              </a:rPr>
              <a:t>Facilitate effective and seamless interaction between faculty, advisors, and support offices (such as Student Support Services, Undergraduate Advising Center, GradSupport, and Career Advising and Professional Development). Tools like online appointment scheduling and action step tracking will help coordinate efforts and improve student outcomes by ensuring seamless communication and collaboration across various stakeholders.</a:t>
            </a:r>
          </a:p>
        </p:txBody>
      </p:sp>
      <p:sp>
        <p:nvSpPr>
          <p:cNvPr id="10" name="TextBox 9">
            <a:extLst>
              <a:ext uri="{FF2B5EF4-FFF2-40B4-BE49-F238E27FC236}">
                <a16:creationId xmlns:a16="http://schemas.microsoft.com/office/drawing/2014/main" id="{76F177EC-C3A2-19BD-827C-0935588499BE}"/>
              </a:ext>
            </a:extLst>
          </p:cNvPr>
          <p:cNvSpPr txBox="1"/>
          <p:nvPr/>
        </p:nvSpPr>
        <p:spPr>
          <a:xfrm>
            <a:off x="10118035" y="6453821"/>
            <a:ext cx="1930531" cy="246221"/>
          </a:xfrm>
          <a:prstGeom prst="rect">
            <a:avLst/>
          </a:prstGeom>
          <a:noFill/>
          <a:ln>
            <a:noFill/>
          </a:ln>
        </p:spPr>
        <p:txBody>
          <a:bodyPr wrap="squar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85E3E77-BF6D-EE40-8A54-12C90C4E24F6}" type="slidenum">
              <a:rPr kumimoji="0" lang="en-US" sz="1000" b="0" i="0" u="none" strike="noStrike" kern="1200" cap="none" spc="75" normalizeH="0" baseline="0" noProof="0" smtClean="0">
                <a:ln>
                  <a:noFill/>
                </a:ln>
                <a:solidFill>
                  <a:prstClr val="black"/>
                </a:solidFill>
                <a:effectLst/>
                <a:uLnTx/>
                <a:uFillTx/>
                <a:latin typeface="Arial"/>
                <a:ea typeface="+mn-ea"/>
                <a:cs typeface="Arial"/>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US" sz="1000" b="0" i="0" u="none" strike="noStrike" kern="1200" cap="none" spc="75" normalizeH="0" baseline="0" noProof="0" dirty="0">
              <a:ln>
                <a:noFill/>
              </a:ln>
              <a:solidFill>
                <a:prstClr val="black"/>
              </a:solidFill>
              <a:effectLst/>
              <a:uLnTx/>
              <a:uFillTx/>
              <a:latin typeface="Arial"/>
              <a:ea typeface="+mn-ea"/>
              <a:cs typeface="Arial"/>
            </a:endParaRPr>
          </a:p>
        </p:txBody>
      </p:sp>
      <p:sp>
        <p:nvSpPr>
          <p:cNvPr id="2" name="TextBox 1">
            <a:extLst>
              <a:ext uri="{FF2B5EF4-FFF2-40B4-BE49-F238E27FC236}">
                <a16:creationId xmlns:a16="http://schemas.microsoft.com/office/drawing/2014/main" id="{2B8C7DD1-3B83-66CB-6EB6-76B161C21AEB}"/>
              </a:ext>
            </a:extLst>
          </p:cNvPr>
          <p:cNvSpPr txBox="1"/>
          <p:nvPr/>
        </p:nvSpPr>
        <p:spPr>
          <a:xfrm>
            <a:off x="11017624" y="6453821"/>
            <a:ext cx="1030942" cy="246221"/>
          </a:xfrm>
          <a:prstGeom prst="rect">
            <a:avLst/>
          </a:prstGeom>
          <a:noFill/>
          <a:ln>
            <a:noFill/>
          </a:ln>
        </p:spPr>
        <p:txBody>
          <a:bodyPr wrap="squar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85E3E77-BF6D-EE40-8A54-12C90C4E24F6}" type="slidenum">
              <a:rPr kumimoji="0" lang="en-US" sz="1000" b="0" i="0" u="none" strike="noStrike" kern="1200" cap="none" spc="75" normalizeH="0" baseline="0" noProof="0" smtClean="0">
                <a:ln>
                  <a:noFill/>
                </a:ln>
                <a:effectLst/>
                <a:uLnTx/>
                <a:uFillTx/>
                <a:latin typeface="Arial"/>
                <a:ea typeface="+mn-ea"/>
                <a:cs typeface="Arial"/>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US" sz="1000" b="0" i="0" u="none" strike="noStrike" kern="1200" cap="none" spc="75" normalizeH="0" baseline="0" noProof="0" dirty="0">
              <a:ln>
                <a:noFill/>
              </a:ln>
              <a:effectLst/>
              <a:uLnTx/>
              <a:uFillTx/>
              <a:latin typeface="Arial"/>
              <a:ea typeface="+mn-ea"/>
              <a:cs typeface="Arial"/>
            </a:endParaRPr>
          </a:p>
        </p:txBody>
      </p:sp>
      <p:sp>
        <p:nvSpPr>
          <p:cNvPr id="5" name="TextBox 4">
            <a:extLst>
              <a:ext uri="{FF2B5EF4-FFF2-40B4-BE49-F238E27FC236}">
                <a16:creationId xmlns:a16="http://schemas.microsoft.com/office/drawing/2014/main" id="{5C6F99BD-DE6B-2220-9CAE-5BCEB9402AE1}"/>
              </a:ext>
            </a:extLst>
          </p:cNvPr>
          <p:cNvSpPr txBox="1"/>
          <p:nvPr/>
        </p:nvSpPr>
        <p:spPr>
          <a:xfrm>
            <a:off x="10270435" y="6606221"/>
            <a:ext cx="1930531" cy="246221"/>
          </a:xfrm>
          <a:prstGeom prst="rect">
            <a:avLst/>
          </a:prstGeom>
          <a:noFill/>
          <a:ln>
            <a:noFill/>
          </a:ln>
        </p:spPr>
        <p:txBody>
          <a:bodyPr wrap="squar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85E3E77-BF6D-EE40-8A54-12C90C4E24F6}" type="slidenum">
              <a:rPr kumimoji="0" lang="en-US" sz="1000" b="0" i="0" u="none" strike="noStrike" kern="1200" cap="none" spc="75" normalizeH="0" baseline="0" noProof="0" smtClean="0">
                <a:ln>
                  <a:noFill/>
                </a:ln>
                <a:solidFill>
                  <a:schemeClr val="bg1"/>
                </a:solidFill>
                <a:effectLst/>
                <a:uLnTx/>
                <a:uFillTx/>
                <a:latin typeface="Arial"/>
                <a:ea typeface="+mn-ea"/>
                <a:cs typeface="Arial"/>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US" sz="1000" b="0" i="0" u="none" strike="noStrike" kern="1200" cap="none" spc="75" normalizeH="0" baseline="0" noProof="0" dirty="0">
              <a:ln>
                <a:noFill/>
              </a:ln>
              <a:solidFill>
                <a:schemeClr val="bg1"/>
              </a:solidFill>
              <a:effectLst/>
              <a:uLnTx/>
              <a:uFillTx/>
              <a:latin typeface="Arial"/>
              <a:ea typeface="+mn-ea"/>
              <a:cs typeface="Arial"/>
            </a:endParaRPr>
          </a:p>
        </p:txBody>
      </p:sp>
      <p:sp>
        <p:nvSpPr>
          <p:cNvPr id="7" name="Title 1">
            <a:extLst>
              <a:ext uri="{FF2B5EF4-FFF2-40B4-BE49-F238E27FC236}">
                <a16:creationId xmlns:a16="http://schemas.microsoft.com/office/drawing/2014/main" id="{4BACB985-F566-46B9-A37F-6ADE0601617B}"/>
              </a:ext>
            </a:extLst>
          </p:cNvPr>
          <p:cNvSpPr>
            <a:spLocks noGrp="1"/>
          </p:cNvSpPr>
          <p:nvPr>
            <p:ph type="title"/>
          </p:nvPr>
        </p:nvSpPr>
        <p:spPr>
          <a:xfrm>
            <a:off x="399028" y="366713"/>
            <a:ext cx="10203382" cy="443198"/>
          </a:xfrm>
        </p:spPr>
        <p:txBody>
          <a:bodyPr vert="horz"/>
          <a:lstStyle/>
          <a:p>
            <a:r>
              <a:rPr lang="en-US" b="1" dirty="0">
                <a:solidFill>
                  <a:schemeClr val="tx1"/>
                </a:solidFill>
                <a:latin typeface="Helvetica" pitchFamily="2" charset="0"/>
              </a:rPr>
              <a:t>Faculty &amp; student benefits</a:t>
            </a:r>
          </a:p>
        </p:txBody>
      </p:sp>
    </p:spTree>
    <p:extLst>
      <p:ext uri="{BB962C8B-B14F-4D97-AF65-F5344CB8AC3E}">
        <p14:creationId xmlns:p14="http://schemas.microsoft.com/office/powerpoint/2010/main" val="190369974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Oval 22">
            <a:extLst>
              <a:ext uri="{FF2B5EF4-FFF2-40B4-BE49-F238E27FC236}">
                <a16:creationId xmlns:a16="http://schemas.microsoft.com/office/drawing/2014/main" id="{C03625D6-A4B9-DF43-ABB9-93C9D899CA1F}"/>
              </a:ext>
            </a:extLst>
          </p:cNvPr>
          <p:cNvSpPr/>
          <p:nvPr/>
        </p:nvSpPr>
        <p:spPr>
          <a:xfrm>
            <a:off x="7737855" y="-473020"/>
            <a:ext cx="6682957" cy="6682957"/>
          </a:xfrm>
          <a:prstGeom prst="ellipse">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3D83EA8F-1FAD-4F38-B5BD-B8F9A57A8C46}"/>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8051138" y="-906446"/>
            <a:ext cx="6253400" cy="6437409"/>
          </a:xfrm>
          <a:prstGeom prst="ellipse">
            <a:avLst/>
          </a:prstGeom>
        </p:spPr>
      </p:pic>
      <p:sp>
        <p:nvSpPr>
          <p:cNvPr id="5" name="TextBox 4">
            <a:extLst>
              <a:ext uri="{FF2B5EF4-FFF2-40B4-BE49-F238E27FC236}">
                <a16:creationId xmlns:a16="http://schemas.microsoft.com/office/drawing/2014/main" id="{CCA4DABB-0AAE-876C-97C9-78ED9393B59A}"/>
              </a:ext>
            </a:extLst>
          </p:cNvPr>
          <p:cNvSpPr txBox="1"/>
          <p:nvPr/>
        </p:nvSpPr>
        <p:spPr>
          <a:xfrm>
            <a:off x="1652814" y="1396057"/>
            <a:ext cx="4556338" cy="1077218"/>
          </a:xfrm>
          <a:prstGeom prst="rect">
            <a:avLst/>
          </a:prstGeom>
          <a:noFill/>
        </p:spPr>
        <p:txBody>
          <a:bodyPr wrap="square" rtlCol="0">
            <a:spAutoFit/>
          </a:bodyPr>
          <a:lstStyle/>
          <a:p>
            <a:pPr marL="0" marR="0" algn="l">
              <a:spcBef>
                <a:spcPts val="0"/>
              </a:spcBef>
              <a:spcAft>
                <a:spcPts val="0"/>
              </a:spcAft>
            </a:pPr>
            <a:r>
              <a:rPr lang="en-US" sz="2400" b="1" dirty="0">
                <a:solidFill>
                  <a:srgbClr val="212121"/>
                </a:solidFill>
                <a:latin typeface="Helvetica" panose="020B0604020202020204" pitchFamily="34" charset="0"/>
                <a:cs typeface="Helvetica" panose="020B0604020202020204" pitchFamily="34" charset="0"/>
              </a:rPr>
              <a:t>Directs</a:t>
            </a:r>
            <a:endParaRPr lang="en-US" sz="2000" b="1" dirty="0">
              <a:solidFill>
                <a:srgbClr val="212121"/>
              </a:solidFill>
              <a:latin typeface="Helvetica" panose="020B0604020202020204" pitchFamily="34" charset="0"/>
              <a:cs typeface="Helvetica" panose="020B0604020202020204" pitchFamily="34" charset="0"/>
            </a:endParaRPr>
          </a:p>
          <a:p>
            <a:pPr marL="0" marR="0" algn="l">
              <a:spcBef>
                <a:spcPts val="0"/>
              </a:spcBef>
              <a:spcAft>
                <a:spcPts val="0"/>
              </a:spcAft>
            </a:pPr>
            <a:r>
              <a:rPr lang="en-US" sz="2000" dirty="0">
                <a:solidFill>
                  <a:srgbClr val="212121"/>
                </a:solidFill>
                <a:latin typeface="Helvetica" panose="020B0604020202020204" pitchFamily="34" charset="0"/>
                <a:cs typeface="Helvetica" panose="020B0604020202020204" pitchFamily="34" charset="0"/>
              </a:rPr>
              <a:t>B</a:t>
            </a:r>
            <a:r>
              <a:rPr lang="en-US" sz="2000" u="none" strike="noStrike" dirty="0">
                <a:solidFill>
                  <a:srgbClr val="212121"/>
                </a:solidFill>
                <a:effectLst/>
                <a:latin typeface="Helvetica" panose="020B0604020202020204" pitchFamily="34" charset="0"/>
                <a:cs typeface="Helvetica" panose="020B0604020202020204" pitchFamily="34" charset="0"/>
              </a:rPr>
              <a:t>rings singular focus to modernize our systems and business processes</a:t>
            </a:r>
          </a:p>
        </p:txBody>
      </p:sp>
      <p:sp>
        <p:nvSpPr>
          <p:cNvPr id="6" name="Title 1">
            <a:extLst>
              <a:ext uri="{FF2B5EF4-FFF2-40B4-BE49-F238E27FC236}">
                <a16:creationId xmlns:a16="http://schemas.microsoft.com/office/drawing/2014/main" id="{04B983CD-46D3-658E-0854-B40374CC0792}"/>
              </a:ext>
            </a:extLst>
          </p:cNvPr>
          <p:cNvSpPr>
            <a:spLocks noGrp="1"/>
          </p:cNvSpPr>
          <p:nvPr>
            <p:ph type="title"/>
          </p:nvPr>
        </p:nvSpPr>
        <p:spPr>
          <a:xfrm>
            <a:off x="333903" y="272984"/>
            <a:ext cx="7082898" cy="674781"/>
          </a:xfrm>
        </p:spPr>
        <p:txBody>
          <a:bodyPr/>
          <a:lstStyle/>
          <a:p>
            <a:pPr algn="ctr"/>
            <a:r>
              <a:rPr lang="en-US" dirty="0">
                <a:solidFill>
                  <a:schemeClr val="tx1"/>
                </a:solidFill>
                <a:highlight>
                  <a:srgbClr val="D5E4DF"/>
                </a:highlight>
                <a:latin typeface="Helvetica" panose="020B0604020202020204" pitchFamily="34" charset="0"/>
                <a:cs typeface="Helvetica" panose="020B0604020202020204" pitchFamily="34" charset="0"/>
              </a:rPr>
              <a:t>The Digital Transformation Team </a:t>
            </a:r>
          </a:p>
        </p:txBody>
      </p:sp>
      <p:sp>
        <p:nvSpPr>
          <p:cNvPr id="8" name="Rectangle 7">
            <a:extLst>
              <a:ext uri="{FF2B5EF4-FFF2-40B4-BE49-F238E27FC236}">
                <a16:creationId xmlns:a16="http://schemas.microsoft.com/office/drawing/2014/main" id="{CAEC348E-B862-2BAD-5D46-EF29A4C1FE12}"/>
              </a:ext>
            </a:extLst>
          </p:cNvPr>
          <p:cNvSpPr/>
          <p:nvPr/>
        </p:nvSpPr>
        <p:spPr>
          <a:xfrm>
            <a:off x="3875352" y="-1812892"/>
            <a:ext cx="9038102" cy="1812892"/>
          </a:xfrm>
          <a:prstGeom prst="rect">
            <a:avLst/>
          </a:prstGeom>
          <a:solidFill>
            <a:srgbClr val="ECECE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EC9E09EC-F871-ED9E-4EBF-55A23755313D}"/>
              </a:ext>
            </a:extLst>
          </p:cNvPr>
          <p:cNvSpPr/>
          <p:nvPr/>
        </p:nvSpPr>
        <p:spPr>
          <a:xfrm>
            <a:off x="12192000" y="-693274"/>
            <a:ext cx="2657964" cy="7551274"/>
          </a:xfrm>
          <a:prstGeom prst="rect">
            <a:avLst/>
          </a:prstGeom>
          <a:solidFill>
            <a:srgbClr val="ECECE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TextBox 12">
            <a:extLst>
              <a:ext uri="{FF2B5EF4-FFF2-40B4-BE49-F238E27FC236}">
                <a16:creationId xmlns:a16="http://schemas.microsoft.com/office/drawing/2014/main" id="{D76006D8-C3E8-C58D-460A-03663FD9DFAD}"/>
              </a:ext>
            </a:extLst>
          </p:cNvPr>
          <p:cNvSpPr txBox="1"/>
          <p:nvPr/>
        </p:nvSpPr>
        <p:spPr>
          <a:xfrm>
            <a:off x="1652814" y="2680623"/>
            <a:ext cx="4556338" cy="1077218"/>
          </a:xfrm>
          <a:prstGeom prst="rect">
            <a:avLst/>
          </a:prstGeom>
          <a:noFill/>
        </p:spPr>
        <p:txBody>
          <a:bodyPr wrap="square" rtlCol="0">
            <a:spAutoFit/>
          </a:bodyPr>
          <a:lstStyle/>
          <a:p>
            <a:pPr marL="0" marR="0" algn="l">
              <a:spcBef>
                <a:spcPts val="0"/>
              </a:spcBef>
              <a:spcAft>
                <a:spcPts val="0"/>
              </a:spcAft>
            </a:pPr>
            <a:r>
              <a:rPr lang="en-US" sz="2400" b="1" dirty="0">
                <a:solidFill>
                  <a:srgbClr val="212121"/>
                </a:solidFill>
                <a:latin typeface="Helvetica" panose="020B0604020202020204" pitchFamily="34" charset="0"/>
                <a:cs typeface="Helvetica" panose="020B0604020202020204" pitchFamily="34" charset="0"/>
              </a:rPr>
              <a:t>Guides</a:t>
            </a:r>
            <a:endParaRPr lang="en-US" sz="2000" b="1" dirty="0">
              <a:solidFill>
                <a:srgbClr val="212121"/>
              </a:solidFill>
              <a:latin typeface="Helvetica" panose="020B0604020202020204" pitchFamily="34" charset="0"/>
              <a:cs typeface="Helvetica" panose="020B0604020202020204" pitchFamily="34" charset="0"/>
            </a:endParaRPr>
          </a:p>
          <a:p>
            <a:pPr marL="0" marR="0" algn="l">
              <a:spcBef>
                <a:spcPts val="0"/>
              </a:spcBef>
              <a:spcAft>
                <a:spcPts val="0"/>
              </a:spcAft>
            </a:pPr>
            <a:r>
              <a:rPr lang="en-US" sz="2000" dirty="0">
                <a:solidFill>
                  <a:srgbClr val="212121"/>
                </a:solidFill>
                <a:latin typeface="Helvetica" panose="020B0604020202020204" pitchFamily="34" charset="0"/>
                <a:cs typeface="Helvetica" panose="020B0604020202020204" pitchFamily="34" charset="0"/>
              </a:rPr>
              <a:t>P</a:t>
            </a:r>
            <a:r>
              <a:rPr lang="en-US" sz="2000" u="none" strike="noStrike" dirty="0">
                <a:solidFill>
                  <a:srgbClr val="212121"/>
                </a:solidFill>
                <a:effectLst/>
                <a:latin typeface="Helvetica" panose="020B0604020202020204" pitchFamily="34" charset="0"/>
                <a:cs typeface="Helvetica" panose="020B0604020202020204" pitchFamily="34" charset="0"/>
              </a:rPr>
              <a:t>rovides expertise on best business practices</a:t>
            </a:r>
          </a:p>
        </p:txBody>
      </p:sp>
      <p:sp>
        <p:nvSpPr>
          <p:cNvPr id="14" name="TextBox 13">
            <a:extLst>
              <a:ext uri="{FF2B5EF4-FFF2-40B4-BE49-F238E27FC236}">
                <a16:creationId xmlns:a16="http://schemas.microsoft.com/office/drawing/2014/main" id="{73448CD4-D2E4-06A2-9A98-668C59B163D2}"/>
              </a:ext>
            </a:extLst>
          </p:cNvPr>
          <p:cNvSpPr txBox="1"/>
          <p:nvPr/>
        </p:nvSpPr>
        <p:spPr>
          <a:xfrm>
            <a:off x="1652813" y="4003289"/>
            <a:ext cx="5988051" cy="1077218"/>
          </a:xfrm>
          <a:prstGeom prst="rect">
            <a:avLst/>
          </a:prstGeom>
          <a:noFill/>
        </p:spPr>
        <p:txBody>
          <a:bodyPr wrap="square" rtlCol="0">
            <a:spAutoFit/>
          </a:bodyPr>
          <a:lstStyle/>
          <a:p>
            <a:pPr marL="0" marR="0" algn="l">
              <a:spcBef>
                <a:spcPts val="0"/>
              </a:spcBef>
              <a:spcAft>
                <a:spcPts val="0"/>
              </a:spcAft>
            </a:pPr>
            <a:r>
              <a:rPr lang="en-US" sz="2400" b="1" dirty="0">
                <a:solidFill>
                  <a:srgbClr val="212121"/>
                </a:solidFill>
                <a:latin typeface="Helvetica" panose="020B0604020202020204" pitchFamily="34" charset="0"/>
                <a:cs typeface="Helvetica" panose="020B0604020202020204" pitchFamily="34" charset="0"/>
              </a:rPr>
              <a:t>Implements</a:t>
            </a:r>
          </a:p>
          <a:p>
            <a:pPr marL="0" marR="0" algn="l">
              <a:spcBef>
                <a:spcPts val="0"/>
              </a:spcBef>
              <a:spcAft>
                <a:spcPts val="0"/>
              </a:spcAft>
            </a:pPr>
            <a:r>
              <a:rPr lang="en-US" sz="2000" dirty="0">
                <a:solidFill>
                  <a:srgbClr val="212121"/>
                </a:solidFill>
                <a:latin typeface="Helvetica" panose="020B0604020202020204" pitchFamily="34" charset="0"/>
                <a:cs typeface="Helvetica" panose="020B0604020202020204" pitchFamily="34" charset="0"/>
              </a:rPr>
              <a:t>Drives</a:t>
            </a:r>
            <a:r>
              <a:rPr lang="en-US" sz="2000" u="none" strike="noStrike" dirty="0">
                <a:solidFill>
                  <a:srgbClr val="212121"/>
                </a:solidFill>
                <a:effectLst/>
                <a:latin typeface="Helvetica" panose="020B0604020202020204" pitchFamily="34" charset="0"/>
                <a:cs typeface="Helvetica" panose="020B0604020202020204" pitchFamily="34" charset="0"/>
              </a:rPr>
              <a:t> the successful execution of very complex projects</a:t>
            </a:r>
          </a:p>
        </p:txBody>
      </p:sp>
      <p:sp>
        <p:nvSpPr>
          <p:cNvPr id="17" name="TextBox 16">
            <a:extLst>
              <a:ext uri="{FF2B5EF4-FFF2-40B4-BE49-F238E27FC236}">
                <a16:creationId xmlns:a16="http://schemas.microsoft.com/office/drawing/2014/main" id="{345B78D4-A650-E2B1-6479-370E5FA6C322}"/>
              </a:ext>
            </a:extLst>
          </p:cNvPr>
          <p:cNvSpPr txBox="1"/>
          <p:nvPr/>
        </p:nvSpPr>
        <p:spPr>
          <a:xfrm>
            <a:off x="1652813" y="5240998"/>
            <a:ext cx="5144772" cy="1077218"/>
          </a:xfrm>
          <a:prstGeom prst="rect">
            <a:avLst/>
          </a:prstGeom>
          <a:noFill/>
        </p:spPr>
        <p:txBody>
          <a:bodyPr wrap="square" rtlCol="0">
            <a:spAutoFit/>
          </a:bodyPr>
          <a:lstStyle/>
          <a:p>
            <a:pPr marL="0" marR="0" algn="l">
              <a:spcBef>
                <a:spcPts val="0"/>
              </a:spcBef>
              <a:spcAft>
                <a:spcPts val="0"/>
              </a:spcAft>
            </a:pPr>
            <a:r>
              <a:rPr lang="en-US" sz="2400" b="1" dirty="0">
                <a:solidFill>
                  <a:srgbClr val="212121"/>
                </a:solidFill>
                <a:latin typeface="Helvetica" panose="020B0604020202020204" pitchFamily="34" charset="0"/>
                <a:cs typeface="Helvetica" panose="020B0604020202020204" pitchFamily="34" charset="0"/>
              </a:rPr>
              <a:t>Engages</a:t>
            </a:r>
          </a:p>
          <a:p>
            <a:pPr marL="0" marR="0" algn="l">
              <a:spcBef>
                <a:spcPts val="0"/>
              </a:spcBef>
              <a:spcAft>
                <a:spcPts val="0"/>
              </a:spcAft>
            </a:pPr>
            <a:r>
              <a:rPr lang="en-US" sz="2000" u="none" strike="noStrike" dirty="0">
                <a:solidFill>
                  <a:srgbClr val="212121"/>
                </a:solidFill>
                <a:effectLst/>
                <a:latin typeface="Helvetica" panose="020B0604020202020204" pitchFamily="34" charset="0"/>
                <a:cs typeface="Helvetica" panose="020B0604020202020204" pitchFamily="34" charset="0"/>
              </a:rPr>
              <a:t>Supports and informs the MIT community to ensure success</a:t>
            </a:r>
          </a:p>
        </p:txBody>
      </p:sp>
      <p:sp>
        <p:nvSpPr>
          <p:cNvPr id="18" name="Rectangle 17">
            <a:extLst>
              <a:ext uri="{FF2B5EF4-FFF2-40B4-BE49-F238E27FC236}">
                <a16:creationId xmlns:a16="http://schemas.microsoft.com/office/drawing/2014/main" id="{3CD4F839-D820-C0FF-2CC0-93C6214BB90F}"/>
              </a:ext>
            </a:extLst>
          </p:cNvPr>
          <p:cNvSpPr/>
          <p:nvPr/>
        </p:nvSpPr>
        <p:spPr>
          <a:xfrm>
            <a:off x="679858" y="2832711"/>
            <a:ext cx="790717" cy="790138"/>
          </a:xfrm>
          <a:prstGeom prst="rect">
            <a:avLst/>
          </a:prstGeom>
          <a:solidFill>
            <a:srgbClr val="4F9BA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30" name="Picture 29">
            <a:extLst>
              <a:ext uri="{FF2B5EF4-FFF2-40B4-BE49-F238E27FC236}">
                <a16:creationId xmlns:a16="http://schemas.microsoft.com/office/drawing/2014/main" id="{B463CE5D-6002-22F8-79DE-6E7C84915829}"/>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766787" y="2868459"/>
            <a:ext cx="621558" cy="681373"/>
          </a:xfrm>
          <a:prstGeom prst="rect">
            <a:avLst/>
          </a:prstGeom>
        </p:spPr>
      </p:pic>
      <p:sp>
        <p:nvSpPr>
          <p:cNvPr id="2" name="Rectangle 1">
            <a:extLst>
              <a:ext uri="{FF2B5EF4-FFF2-40B4-BE49-F238E27FC236}">
                <a16:creationId xmlns:a16="http://schemas.microsoft.com/office/drawing/2014/main" id="{B6996446-0217-0DE6-183D-6E767221220A}"/>
              </a:ext>
            </a:extLst>
          </p:cNvPr>
          <p:cNvSpPr/>
          <p:nvPr/>
        </p:nvSpPr>
        <p:spPr>
          <a:xfrm>
            <a:off x="679855" y="4112272"/>
            <a:ext cx="790717" cy="790138"/>
          </a:xfrm>
          <a:prstGeom prst="rect">
            <a:avLst/>
          </a:prstGeom>
          <a:solidFill>
            <a:srgbClr val="4F9BA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9EBD2EE5-9EC6-1DFA-9401-DAC0C5BDB20F}"/>
              </a:ext>
            </a:extLst>
          </p:cNvPr>
          <p:cNvSpPr/>
          <p:nvPr/>
        </p:nvSpPr>
        <p:spPr>
          <a:xfrm>
            <a:off x="679856" y="5391834"/>
            <a:ext cx="790717" cy="795528"/>
          </a:xfrm>
          <a:prstGeom prst="rect">
            <a:avLst/>
          </a:prstGeom>
          <a:solidFill>
            <a:srgbClr val="4F9BA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413C65C7-C4E8-3A20-595D-85C2C543849B}"/>
              </a:ext>
            </a:extLst>
          </p:cNvPr>
          <p:cNvSpPr/>
          <p:nvPr/>
        </p:nvSpPr>
        <p:spPr>
          <a:xfrm>
            <a:off x="679857" y="1553150"/>
            <a:ext cx="790717" cy="790138"/>
          </a:xfrm>
          <a:prstGeom prst="rect">
            <a:avLst/>
          </a:prstGeom>
          <a:solidFill>
            <a:srgbClr val="4F9BA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1" name="Picture 10">
            <a:extLst>
              <a:ext uri="{FF2B5EF4-FFF2-40B4-BE49-F238E27FC236}">
                <a16:creationId xmlns:a16="http://schemas.microsoft.com/office/drawing/2014/main" id="{C3284C9D-6D3A-0003-12B9-BF6934B2A353}"/>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768019" y="1629952"/>
            <a:ext cx="611918" cy="562786"/>
          </a:xfrm>
          <a:prstGeom prst="rect">
            <a:avLst/>
          </a:prstGeom>
        </p:spPr>
      </p:pic>
      <p:pic>
        <p:nvPicPr>
          <p:cNvPr id="16" name="Picture 15">
            <a:extLst>
              <a:ext uri="{FF2B5EF4-FFF2-40B4-BE49-F238E27FC236}">
                <a16:creationId xmlns:a16="http://schemas.microsoft.com/office/drawing/2014/main" id="{3100AC45-5A45-824B-6284-24F1A32F0066}"/>
              </a:ext>
            </a:extLst>
          </p:cNvPr>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893015" y="4161177"/>
            <a:ext cx="433515" cy="694098"/>
          </a:xfrm>
          <a:prstGeom prst="rect">
            <a:avLst/>
          </a:prstGeom>
        </p:spPr>
      </p:pic>
      <p:pic>
        <p:nvPicPr>
          <p:cNvPr id="22" name="Picture 21">
            <a:extLst>
              <a:ext uri="{FF2B5EF4-FFF2-40B4-BE49-F238E27FC236}">
                <a16:creationId xmlns:a16="http://schemas.microsoft.com/office/drawing/2014/main" id="{085D74D0-71B0-A4C3-2FAF-78906713E039}"/>
              </a:ext>
            </a:extLst>
          </p:cNvPr>
          <p:cNvPicPr>
            <a:picLocks noChangeAspect="1"/>
          </p:cNvPicPr>
          <p:nvPr/>
        </p:nvPicPr>
        <p:blipFill>
          <a:blip r:embed="rId7" cstate="hqprint">
            <a:extLst>
              <a:ext uri="{28A0092B-C50C-407E-A947-70E740481C1C}">
                <a14:useLocalDpi xmlns:a14="http://schemas.microsoft.com/office/drawing/2010/main"/>
              </a:ext>
            </a:extLst>
          </a:blip>
          <a:stretch>
            <a:fillRect/>
          </a:stretch>
        </p:blipFill>
        <p:spPr>
          <a:xfrm>
            <a:off x="842271" y="5421710"/>
            <a:ext cx="450167" cy="731520"/>
          </a:xfrm>
          <a:prstGeom prst="rect">
            <a:avLst/>
          </a:prstGeom>
        </p:spPr>
      </p:pic>
      <p:sp>
        <p:nvSpPr>
          <p:cNvPr id="12" name="Slide Number Placeholder 8">
            <a:extLst>
              <a:ext uri="{FF2B5EF4-FFF2-40B4-BE49-F238E27FC236}">
                <a16:creationId xmlns:a16="http://schemas.microsoft.com/office/drawing/2014/main" id="{B057C5F6-745F-212C-CC48-041721D386C4}"/>
              </a:ext>
            </a:extLst>
          </p:cNvPr>
          <p:cNvSpPr txBox="1">
            <a:spLocks/>
          </p:cNvSpPr>
          <p:nvPr/>
        </p:nvSpPr>
        <p:spPr>
          <a:xfrm>
            <a:off x="11906120" y="6626020"/>
            <a:ext cx="337157" cy="247048"/>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z="1000" smtClean="0">
                <a:latin typeface="NeueHaasGroteskDisp Pro" panose="020B0504020202020204" pitchFamily="34" charset="77"/>
              </a:rPr>
              <a:pPr/>
              <a:t>14</a:t>
            </a:fld>
            <a:endParaRPr lang="en-US" sz="1000" dirty="0">
              <a:latin typeface="NeueHaasGroteskDisp Pro" panose="020B0504020202020204" pitchFamily="34" charset="77"/>
            </a:endParaRPr>
          </a:p>
        </p:txBody>
      </p:sp>
    </p:spTree>
    <p:extLst>
      <p:ext uri="{BB962C8B-B14F-4D97-AF65-F5344CB8AC3E}">
        <p14:creationId xmlns:p14="http://schemas.microsoft.com/office/powerpoint/2010/main" val="13129180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F26343-8801-7F6A-4F13-F3C7965FB625}"/>
              </a:ext>
            </a:extLst>
          </p:cNvPr>
          <p:cNvSpPr>
            <a:spLocks noGrp="1"/>
          </p:cNvSpPr>
          <p:nvPr>
            <p:ph type="title"/>
          </p:nvPr>
        </p:nvSpPr>
        <p:spPr>
          <a:xfrm>
            <a:off x="465910" y="253992"/>
            <a:ext cx="11439747" cy="674781"/>
          </a:xfrm>
        </p:spPr>
        <p:txBody>
          <a:bodyPr/>
          <a:lstStyle/>
          <a:p>
            <a:r>
              <a:rPr lang="en-US" b="1" dirty="0">
                <a:solidFill>
                  <a:schemeClr val="tx1"/>
                </a:solidFill>
                <a:latin typeface="Helvetica" panose="020B0604020202020204" pitchFamily="34" charset="0"/>
                <a:cs typeface="Helvetica" panose="020B0604020202020204" pitchFamily="34" charset="0"/>
              </a:rPr>
              <a:t>Establishing key project success factors</a:t>
            </a:r>
            <a:endParaRPr lang="en-US" dirty="0">
              <a:solidFill>
                <a:schemeClr val="tx1"/>
              </a:solidFill>
              <a:latin typeface="Helvetica" panose="020B0604020202020204" pitchFamily="34" charset="0"/>
              <a:cs typeface="Helvetica" panose="020B0604020202020204" pitchFamily="34" charset="0"/>
            </a:endParaRPr>
          </a:p>
        </p:txBody>
      </p:sp>
      <p:sp>
        <p:nvSpPr>
          <p:cNvPr id="65" name="Rectangle 64">
            <a:extLst>
              <a:ext uri="{FF2B5EF4-FFF2-40B4-BE49-F238E27FC236}">
                <a16:creationId xmlns:a16="http://schemas.microsoft.com/office/drawing/2014/main" id="{E3226978-00CB-4DC1-954B-424E365F43E9}"/>
              </a:ext>
            </a:extLst>
          </p:cNvPr>
          <p:cNvSpPr/>
          <p:nvPr/>
        </p:nvSpPr>
        <p:spPr>
          <a:xfrm>
            <a:off x="7977050" y="2277992"/>
            <a:ext cx="3749040" cy="4386914"/>
          </a:xfrm>
          <a:prstGeom prst="rect">
            <a:avLst/>
          </a:prstGeom>
          <a:solidFill>
            <a:srgbClr val="318C5C">
              <a:alpha val="32157"/>
            </a:srgb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Helvetica" panose="020B0604020202020204" pitchFamily="34" charset="0"/>
              <a:cs typeface="Helvetica" panose="020B0604020202020204" pitchFamily="34" charset="0"/>
            </a:endParaRPr>
          </a:p>
        </p:txBody>
      </p:sp>
      <p:sp>
        <p:nvSpPr>
          <p:cNvPr id="66" name="Rectangle 65">
            <a:extLst>
              <a:ext uri="{FF2B5EF4-FFF2-40B4-BE49-F238E27FC236}">
                <a16:creationId xmlns:a16="http://schemas.microsoft.com/office/drawing/2014/main" id="{C65E7A05-B966-4C6F-8D27-A4786BCFD82B}"/>
              </a:ext>
            </a:extLst>
          </p:cNvPr>
          <p:cNvSpPr/>
          <p:nvPr/>
        </p:nvSpPr>
        <p:spPr>
          <a:xfrm>
            <a:off x="4185251" y="2277992"/>
            <a:ext cx="3749040" cy="4386914"/>
          </a:xfrm>
          <a:prstGeom prst="rect">
            <a:avLst/>
          </a:prstGeom>
          <a:solidFill>
            <a:srgbClr val="D3EDF7"/>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Helvetica" panose="020B0604020202020204" pitchFamily="34" charset="0"/>
              <a:cs typeface="Helvetica" panose="020B0604020202020204" pitchFamily="34" charset="0"/>
            </a:endParaRPr>
          </a:p>
        </p:txBody>
      </p:sp>
      <p:sp>
        <p:nvSpPr>
          <p:cNvPr id="67" name="Rectangle 66">
            <a:extLst>
              <a:ext uri="{FF2B5EF4-FFF2-40B4-BE49-F238E27FC236}">
                <a16:creationId xmlns:a16="http://schemas.microsoft.com/office/drawing/2014/main" id="{C63D1C1D-3F19-47C3-B99D-6838BFF0BAC5}"/>
              </a:ext>
            </a:extLst>
          </p:cNvPr>
          <p:cNvSpPr/>
          <p:nvPr/>
        </p:nvSpPr>
        <p:spPr>
          <a:xfrm>
            <a:off x="399028" y="2277992"/>
            <a:ext cx="3749040" cy="4386914"/>
          </a:xfrm>
          <a:prstGeom prst="rect">
            <a:avLst/>
          </a:prstGeom>
          <a:solidFill>
            <a:srgbClr val="D0DEEA"/>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Helvetica" panose="020B0604020202020204" pitchFamily="34" charset="0"/>
              <a:cs typeface="Helvetica" panose="020B0604020202020204" pitchFamily="34" charset="0"/>
            </a:endParaRPr>
          </a:p>
        </p:txBody>
      </p:sp>
      <p:sp>
        <p:nvSpPr>
          <p:cNvPr id="69" name="TextBox 68">
            <a:extLst>
              <a:ext uri="{FF2B5EF4-FFF2-40B4-BE49-F238E27FC236}">
                <a16:creationId xmlns:a16="http://schemas.microsoft.com/office/drawing/2014/main" id="{F8F7F924-1EB5-40F3-B09B-0C13AD6FFB8D}"/>
              </a:ext>
            </a:extLst>
          </p:cNvPr>
          <p:cNvSpPr txBox="1"/>
          <p:nvPr/>
        </p:nvSpPr>
        <p:spPr>
          <a:xfrm>
            <a:off x="465910" y="2724147"/>
            <a:ext cx="3624505" cy="4278094"/>
          </a:xfrm>
          <a:prstGeom prst="rect">
            <a:avLst/>
          </a:prstGeom>
          <a:noFill/>
        </p:spPr>
        <p:txBody>
          <a:bodyPr wrap="square" lIns="0" rIns="0" rtlCol="0">
            <a:spAutoFit/>
          </a:bodyPr>
          <a:lstStyle/>
          <a:p>
            <a:pPr marL="228600" indent="-228600">
              <a:spcAft>
                <a:spcPts val="1200"/>
              </a:spcAft>
              <a:buFont typeface="Arial" panose="020B0604020202020204" pitchFamily="34" charset="0"/>
              <a:buChar char="•"/>
            </a:pPr>
            <a:r>
              <a:rPr kumimoji="0" lang="en-US" sz="1500" b="0" i="0" u="none" strike="noStrike" kern="1200" cap="none" spc="0" normalizeH="0" baseline="0" dirty="0">
                <a:ln>
                  <a:noFill/>
                </a:ln>
                <a:solidFill>
                  <a:prstClr val="black"/>
                </a:solidFill>
                <a:effectLst/>
                <a:uLnTx/>
                <a:uFillTx/>
                <a:latin typeface="Helvetica" panose="020B0604020202020204" pitchFamily="34" charset="0"/>
                <a:cs typeface="Helvetica" panose="020B0604020202020204" pitchFamily="34" charset="0"/>
              </a:rPr>
              <a:t>Establish and socialize a clear governance structure</a:t>
            </a:r>
          </a:p>
          <a:p>
            <a:pPr marL="228600" indent="-228600">
              <a:spcAft>
                <a:spcPts val="1200"/>
              </a:spcAft>
              <a:buFont typeface="Arial" panose="020B0604020202020204" pitchFamily="34" charset="0"/>
              <a:buChar char="•"/>
            </a:pPr>
            <a:r>
              <a:rPr kumimoji="0" lang="en-US" sz="1500" b="0" i="0" u="none" strike="noStrike" kern="1200" cap="none" spc="0" normalizeH="0" baseline="0" dirty="0">
                <a:ln>
                  <a:noFill/>
                </a:ln>
                <a:solidFill>
                  <a:prstClr val="black"/>
                </a:solidFill>
                <a:effectLst/>
                <a:uLnTx/>
                <a:uFillTx/>
                <a:latin typeface="Helvetica" panose="020B0604020202020204" pitchFamily="34" charset="0"/>
                <a:cs typeface="Helvetica" panose="020B0604020202020204" pitchFamily="34" charset="0"/>
              </a:rPr>
              <a:t>Define decision-making processes and escalation procedures</a:t>
            </a:r>
          </a:p>
          <a:p>
            <a:pPr marL="228600" indent="-228600">
              <a:spcAft>
                <a:spcPts val="1200"/>
              </a:spcAft>
              <a:buFont typeface="Arial" panose="020B0604020202020204" pitchFamily="34" charset="0"/>
              <a:buChar char="•"/>
            </a:pPr>
            <a:r>
              <a:rPr lang="en-US" sz="1500" dirty="0">
                <a:solidFill>
                  <a:prstClr val="black"/>
                </a:solidFill>
                <a:latin typeface="Helvetica" panose="020B0604020202020204" pitchFamily="34" charset="0"/>
                <a:cs typeface="Helvetica" panose="020B0604020202020204" pitchFamily="34" charset="0"/>
              </a:rPr>
              <a:t>Identify teams, roles and responsibilities</a:t>
            </a:r>
          </a:p>
          <a:p>
            <a:pPr marL="228600" indent="-228600">
              <a:spcAft>
                <a:spcPts val="1200"/>
              </a:spcAft>
              <a:buFont typeface="Arial" panose="020B0604020202020204" pitchFamily="34" charset="0"/>
              <a:buChar char="•"/>
            </a:pPr>
            <a:r>
              <a:rPr kumimoji="0" lang="en-US" sz="1500" b="0" i="0" u="none" strike="noStrike" kern="1200" cap="none" spc="0" normalizeH="0" baseline="0" dirty="0">
                <a:ln>
                  <a:noFill/>
                </a:ln>
                <a:solidFill>
                  <a:prstClr val="black"/>
                </a:solidFill>
                <a:effectLst/>
                <a:uLnTx/>
                <a:uFillTx/>
                <a:latin typeface="Helvetica" panose="020B0604020202020204" pitchFamily="34" charset="0"/>
                <a:cs typeface="Helvetica" panose="020B0604020202020204" pitchFamily="34" charset="0"/>
              </a:rPr>
              <a:t>Oversee scope, schedule, and budget</a:t>
            </a:r>
          </a:p>
          <a:p>
            <a:pPr marL="228600" indent="-228600">
              <a:spcAft>
                <a:spcPts val="1200"/>
              </a:spcAft>
              <a:buFont typeface="Arial" panose="020B0604020202020204" pitchFamily="34" charset="0"/>
              <a:buChar char="•"/>
            </a:pPr>
            <a:r>
              <a:rPr lang="en-US" sz="1500" dirty="0">
                <a:solidFill>
                  <a:prstClr val="black"/>
                </a:solidFill>
                <a:latin typeface="Helvetica" panose="020B0604020202020204" pitchFamily="34" charset="0"/>
                <a:cs typeface="Helvetica" panose="020B0604020202020204" pitchFamily="34" charset="0"/>
              </a:rPr>
              <a:t>Proactively manage risks</a:t>
            </a:r>
          </a:p>
          <a:p>
            <a:pPr marL="228600" indent="-228600">
              <a:spcAft>
                <a:spcPts val="1200"/>
              </a:spcAft>
              <a:buFont typeface="Arial" panose="020B0604020202020204" pitchFamily="34" charset="0"/>
              <a:buChar char="•"/>
            </a:pPr>
            <a:r>
              <a:rPr kumimoji="0" lang="en-US" sz="1500" b="0" i="0" u="none" strike="noStrike" kern="1200" cap="none" spc="0" normalizeH="0" baseline="0" dirty="0">
                <a:ln>
                  <a:noFill/>
                </a:ln>
                <a:solidFill>
                  <a:prstClr val="black"/>
                </a:solidFill>
                <a:effectLst/>
                <a:uLnTx/>
                <a:uFillTx/>
                <a:latin typeface="Helvetica" panose="020B0604020202020204" pitchFamily="34" charset="0"/>
                <a:cs typeface="Helvetica" panose="020B0604020202020204" pitchFamily="34" charset="0"/>
              </a:rPr>
              <a:t>Adopt agile methods for quicker and flexible project adoptions</a:t>
            </a:r>
          </a:p>
          <a:p>
            <a:pPr marL="228600" marR="0" lvl="0" indent="-228600" algn="l" defTabSz="914400" rtl="0" eaLnBrk="1" fontAlgn="auto" latinLnBrk="0" hangingPunct="1">
              <a:lnSpc>
                <a:spcPct val="100000"/>
              </a:lnSpc>
              <a:spcBef>
                <a:spcPts val="0"/>
              </a:spcBef>
              <a:spcAft>
                <a:spcPts val="1200"/>
              </a:spcAft>
              <a:buClrTx/>
              <a:buSzTx/>
              <a:buFont typeface="Arial" panose="020B0604020202020204" pitchFamily="34" charset="0"/>
              <a:buChar char="•"/>
              <a:defRPr/>
            </a:pPr>
            <a:r>
              <a:rPr lang="en-US" sz="1500" dirty="0">
                <a:solidFill>
                  <a:schemeClr val="tx1"/>
                </a:solidFill>
                <a:latin typeface="Helvetica" panose="020B0604020202020204" pitchFamily="34" charset="0"/>
                <a:cs typeface="Helvetica" panose="020B0604020202020204" pitchFamily="34" charset="0"/>
              </a:rPr>
              <a:t>Seek advance endorsement from Executive Committee of major projects and provide semiannual project updates</a:t>
            </a:r>
          </a:p>
          <a:p>
            <a:pPr algn="l">
              <a:spcBef>
                <a:spcPts val="600"/>
              </a:spcBef>
              <a:spcAft>
                <a:spcPts val="1200"/>
              </a:spcAft>
            </a:pPr>
            <a:endParaRPr lang="en-US" sz="1700" dirty="0">
              <a:latin typeface="Helvetica" panose="020B0604020202020204" pitchFamily="34" charset="0"/>
              <a:cs typeface="Helvetica" panose="020B0604020202020204" pitchFamily="34" charset="0"/>
            </a:endParaRPr>
          </a:p>
        </p:txBody>
      </p:sp>
      <p:sp>
        <p:nvSpPr>
          <p:cNvPr id="70" name="TextBox 69">
            <a:extLst>
              <a:ext uri="{FF2B5EF4-FFF2-40B4-BE49-F238E27FC236}">
                <a16:creationId xmlns:a16="http://schemas.microsoft.com/office/drawing/2014/main" id="{6A7BD12F-E635-488F-9E97-1BCFDE1B66E8}"/>
              </a:ext>
            </a:extLst>
          </p:cNvPr>
          <p:cNvSpPr txBox="1"/>
          <p:nvPr/>
        </p:nvSpPr>
        <p:spPr>
          <a:xfrm>
            <a:off x="4282632" y="2724147"/>
            <a:ext cx="3556823" cy="3862596"/>
          </a:xfrm>
          <a:prstGeom prst="rect">
            <a:avLst/>
          </a:prstGeom>
          <a:noFill/>
        </p:spPr>
        <p:txBody>
          <a:bodyPr wrap="square" lIns="0" rIns="0" rtlCol="0">
            <a:spAutoFit/>
          </a:bodyPr>
          <a:lstStyle/>
          <a:p>
            <a:pPr marL="228600" indent="-228600" algn="l" defTabSz="914400" rtl="0" eaLnBrk="1" latinLnBrk="0" hangingPunct="1">
              <a:spcAft>
                <a:spcPts val="1200"/>
              </a:spcAft>
              <a:buFont typeface="Arial" panose="020B0604020202020204" pitchFamily="34" charset="0"/>
              <a:buChar char="•"/>
            </a:pPr>
            <a:r>
              <a:rPr kumimoji="0" lang="en-US" sz="1500" b="0" i="0" u="none" strike="noStrike" kern="1200" cap="none" spc="0" normalizeH="0" baseline="0" dirty="0">
                <a:ln>
                  <a:noFill/>
                </a:ln>
                <a:solidFill>
                  <a:prstClr val="black"/>
                </a:solidFill>
                <a:effectLst/>
                <a:uLnTx/>
                <a:uFillTx/>
                <a:latin typeface="Helvetica" panose="020B0604020202020204" pitchFamily="34" charset="0"/>
                <a:cs typeface="Helvetica" panose="020B0604020202020204" pitchFamily="34" charset="0"/>
              </a:rPr>
              <a:t>Outline end-to-end business processes across functional areas where streamlining opportunities exist</a:t>
            </a:r>
          </a:p>
          <a:p>
            <a:pPr marL="228600" indent="-228600" algn="l" defTabSz="914400" rtl="0" eaLnBrk="1" latinLnBrk="0" hangingPunct="1">
              <a:spcAft>
                <a:spcPts val="1200"/>
              </a:spcAft>
              <a:buFont typeface="Arial" panose="020B0604020202020204" pitchFamily="34" charset="0"/>
              <a:buChar char="•"/>
            </a:pPr>
            <a:r>
              <a:rPr lang="en-US" sz="1500" dirty="0">
                <a:solidFill>
                  <a:prstClr val="black"/>
                </a:solidFill>
                <a:latin typeface="Helvetica" panose="020B0604020202020204" pitchFamily="34" charset="0"/>
                <a:cs typeface="Helvetica" panose="020B0604020202020204" pitchFamily="34" charset="0"/>
              </a:rPr>
              <a:t>Analyze processes including understanding the current state such as inputs/outputs, procedures, policies and workflow</a:t>
            </a:r>
          </a:p>
          <a:p>
            <a:pPr marL="228600" indent="-228600" defTabSz="914400">
              <a:spcAft>
                <a:spcPts val="1200"/>
              </a:spcAft>
              <a:buFont typeface="Arial" panose="020B0604020202020204" pitchFamily="34" charset="0"/>
              <a:buChar char="•"/>
            </a:pPr>
            <a:r>
              <a:rPr kumimoji="0" lang="en-US" sz="1500" b="0" i="0" u="none" strike="noStrike" kern="1200" cap="none" spc="0" normalizeH="0" baseline="0" dirty="0">
                <a:ln>
                  <a:noFill/>
                </a:ln>
                <a:solidFill>
                  <a:prstClr val="black"/>
                </a:solidFill>
                <a:effectLst/>
                <a:uLnTx/>
                <a:uFillTx/>
                <a:latin typeface="Helvetica" panose="020B0604020202020204" pitchFamily="34" charset="0"/>
                <a:cs typeface="Helvetica" panose="020B0604020202020204" pitchFamily="34" charset="0"/>
              </a:rPr>
              <a:t>Establish a t</a:t>
            </a:r>
            <a:r>
              <a:rPr lang="en-US" sz="1600" dirty="0">
                <a:solidFill>
                  <a:prstClr val="black"/>
                </a:solidFill>
                <a:latin typeface="Helvetica" panose="020B0604020202020204" pitchFamily="34" charset="0"/>
                <a:cs typeface="Helvetica" panose="020B0604020202020204" pitchFamily="34" charset="0"/>
              </a:rPr>
              <a:t>houghtful balance between simplification and accommodating unique needs</a:t>
            </a:r>
          </a:p>
          <a:p>
            <a:pPr marL="228600" indent="-228600" algn="l" defTabSz="914400" rtl="0" eaLnBrk="1" latinLnBrk="0" hangingPunct="1">
              <a:spcAft>
                <a:spcPts val="1200"/>
              </a:spcAft>
              <a:buFont typeface="Arial" panose="020B0604020202020204" pitchFamily="34" charset="0"/>
              <a:buChar char="•"/>
            </a:pPr>
            <a:r>
              <a:rPr lang="en-US" sz="1500" dirty="0">
                <a:solidFill>
                  <a:prstClr val="black"/>
                </a:solidFill>
                <a:latin typeface="Helvetica" panose="020B0604020202020204" pitchFamily="34" charset="0"/>
                <a:cs typeface="Helvetica" panose="020B0604020202020204" pitchFamily="34" charset="0"/>
              </a:rPr>
              <a:t>Design and develop future state changes</a:t>
            </a:r>
          </a:p>
          <a:p>
            <a:pPr algn="l">
              <a:spcBef>
                <a:spcPts val="600"/>
              </a:spcBef>
              <a:spcAft>
                <a:spcPts val="1200"/>
              </a:spcAft>
            </a:pPr>
            <a:endParaRPr lang="en-US" sz="1700" dirty="0">
              <a:latin typeface="Helvetica" panose="020B0604020202020204" pitchFamily="34" charset="0"/>
              <a:cs typeface="Helvetica" panose="020B0604020202020204" pitchFamily="34" charset="0"/>
            </a:endParaRPr>
          </a:p>
        </p:txBody>
      </p:sp>
      <p:sp>
        <p:nvSpPr>
          <p:cNvPr id="71" name="TextBox 70">
            <a:extLst>
              <a:ext uri="{FF2B5EF4-FFF2-40B4-BE49-F238E27FC236}">
                <a16:creationId xmlns:a16="http://schemas.microsoft.com/office/drawing/2014/main" id="{FED3145B-B03F-47E5-B677-D7E5067F1875}"/>
              </a:ext>
            </a:extLst>
          </p:cNvPr>
          <p:cNvSpPr txBox="1"/>
          <p:nvPr/>
        </p:nvSpPr>
        <p:spPr>
          <a:xfrm>
            <a:off x="8115963" y="2673986"/>
            <a:ext cx="3552474" cy="3247043"/>
          </a:xfrm>
          <a:prstGeom prst="rect">
            <a:avLst/>
          </a:prstGeom>
          <a:noFill/>
        </p:spPr>
        <p:txBody>
          <a:bodyPr wrap="square" lIns="0" rIns="0" rtlCol="0">
            <a:spAutoFit/>
          </a:bodyPr>
          <a:lstStyle/>
          <a:p>
            <a:pPr marL="228600" indent="-228600" algn="l" defTabSz="914400" rtl="0" eaLnBrk="1" latinLnBrk="0" hangingPunct="1">
              <a:spcAft>
                <a:spcPts val="1200"/>
              </a:spcAft>
              <a:buFont typeface="Arial" panose="020B0604020202020204" pitchFamily="34" charset="0"/>
              <a:buChar char="•"/>
            </a:pPr>
            <a:r>
              <a:rPr kumimoji="0" lang="en-US" sz="1500" b="0" i="0" u="none" strike="noStrike" kern="1200" cap="none" spc="0" normalizeH="0" baseline="0" dirty="0">
                <a:ln>
                  <a:noFill/>
                </a:ln>
                <a:solidFill>
                  <a:prstClr val="black"/>
                </a:solidFill>
                <a:effectLst/>
                <a:uLnTx/>
                <a:uFillTx/>
                <a:latin typeface="Helvetica" panose="020B0604020202020204" pitchFamily="34" charset="0"/>
                <a:cs typeface="Helvetica" panose="020B0604020202020204" pitchFamily="34" charset="0"/>
              </a:rPr>
              <a:t>Engage stakeholders and leadership across all levels</a:t>
            </a:r>
          </a:p>
          <a:p>
            <a:pPr marL="228600" indent="-228600" algn="l" defTabSz="914400" rtl="0" eaLnBrk="1" latinLnBrk="0" hangingPunct="1">
              <a:spcAft>
                <a:spcPts val="1200"/>
              </a:spcAft>
              <a:buFont typeface="Arial" panose="020B0604020202020204" pitchFamily="34" charset="0"/>
              <a:buChar char="•"/>
            </a:pPr>
            <a:r>
              <a:rPr kumimoji="0" lang="en-US" sz="1500" b="0" i="0" u="none" strike="noStrike" kern="1200" cap="none" spc="0" normalizeH="0" baseline="0" dirty="0">
                <a:ln>
                  <a:noFill/>
                </a:ln>
                <a:solidFill>
                  <a:prstClr val="black"/>
                </a:solidFill>
                <a:effectLst/>
                <a:uLnTx/>
                <a:uFillTx/>
                <a:latin typeface="Helvetica" panose="020B0604020202020204" pitchFamily="34" charset="0"/>
                <a:cs typeface="Helvetica" panose="020B0604020202020204" pitchFamily="34" charset="0"/>
              </a:rPr>
              <a:t>Conduct targeted communication and awareness initiatives</a:t>
            </a:r>
          </a:p>
          <a:p>
            <a:pPr marL="228600" indent="-228600" algn="l" defTabSz="914400" rtl="0" eaLnBrk="1" latinLnBrk="0" hangingPunct="1">
              <a:spcAft>
                <a:spcPts val="1200"/>
              </a:spcAft>
              <a:buFont typeface="Arial" panose="020B0604020202020204" pitchFamily="34" charset="0"/>
              <a:buChar char="•"/>
            </a:pPr>
            <a:r>
              <a:rPr kumimoji="0" lang="en-US" sz="1500" b="0" i="0" u="none" strike="noStrike" kern="1200" cap="none" spc="0" normalizeH="0" baseline="0" dirty="0">
                <a:ln>
                  <a:noFill/>
                </a:ln>
                <a:solidFill>
                  <a:prstClr val="black"/>
                </a:solidFill>
                <a:effectLst/>
                <a:uLnTx/>
                <a:uFillTx/>
                <a:latin typeface="Helvetica" panose="020B0604020202020204" pitchFamily="34" charset="0"/>
                <a:cs typeface="Helvetica" panose="020B0604020202020204" pitchFamily="34" charset="0"/>
              </a:rPr>
              <a:t>Analyze changes to streamline processes and minimize customizations</a:t>
            </a:r>
          </a:p>
          <a:p>
            <a:pPr marL="228600" indent="-228600" algn="l" defTabSz="914400" rtl="0" eaLnBrk="1" latinLnBrk="0" hangingPunct="1">
              <a:spcAft>
                <a:spcPts val="1200"/>
              </a:spcAft>
              <a:buFont typeface="Arial" panose="020B0604020202020204" pitchFamily="34" charset="0"/>
              <a:buChar char="•"/>
            </a:pPr>
            <a:r>
              <a:rPr kumimoji="0" lang="en-US" sz="1500" b="0" i="0" u="none" strike="noStrike" kern="1200" cap="none" spc="0" normalizeH="0" baseline="0" dirty="0">
                <a:ln>
                  <a:noFill/>
                </a:ln>
                <a:solidFill>
                  <a:prstClr val="black"/>
                </a:solidFill>
                <a:effectLst/>
                <a:uLnTx/>
                <a:uFillTx/>
                <a:latin typeface="Helvetica" panose="020B0604020202020204" pitchFamily="34" charset="0"/>
                <a:cs typeface="Helvetica" panose="020B0604020202020204" pitchFamily="34" charset="0"/>
              </a:rPr>
              <a:t>Provide continuous support and training</a:t>
            </a:r>
          </a:p>
          <a:p>
            <a:pPr marL="228600" indent="-228600" algn="l" defTabSz="914400" rtl="0" eaLnBrk="1" latinLnBrk="0" hangingPunct="1">
              <a:spcAft>
                <a:spcPts val="1200"/>
              </a:spcAft>
              <a:buFont typeface="Arial" panose="020B0604020202020204" pitchFamily="34" charset="0"/>
              <a:buChar char="•"/>
            </a:pPr>
            <a:r>
              <a:rPr kumimoji="0" lang="en-US" sz="1500" b="0" i="0" u="none" strike="noStrike" kern="1200" cap="none" spc="0" normalizeH="0" baseline="0" dirty="0">
                <a:ln>
                  <a:noFill/>
                </a:ln>
                <a:solidFill>
                  <a:prstClr val="black"/>
                </a:solidFill>
                <a:effectLst/>
                <a:uLnTx/>
                <a:uFillTx/>
                <a:latin typeface="Helvetica" panose="020B0604020202020204" pitchFamily="34" charset="0"/>
                <a:cs typeface="Helvetica" panose="020B0604020202020204" pitchFamily="34" charset="0"/>
              </a:rPr>
              <a:t>Utilize metrics to track adoption and proficiency</a:t>
            </a:r>
          </a:p>
        </p:txBody>
      </p:sp>
      <p:sp>
        <p:nvSpPr>
          <p:cNvPr id="72" name="Freeform 21">
            <a:extLst>
              <a:ext uri="{FF2B5EF4-FFF2-40B4-BE49-F238E27FC236}">
                <a16:creationId xmlns:a16="http://schemas.microsoft.com/office/drawing/2014/main" id="{55178513-B9B7-4E4D-B1DE-1F590E8A17F9}"/>
              </a:ext>
            </a:extLst>
          </p:cNvPr>
          <p:cNvSpPr/>
          <p:nvPr/>
        </p:nvSpPr>
        <p:spPr>
          <a:xfrm>
            <a:off x="399027" y="1144218"/>
            <a:ext cx="3743465" cy="1540313"/>
          </a:xfrm>
          <a:custGeom>
            <a:avLst/>
            <a:gdLst>
              <a:gd name="connsiteX0" fmla="*/ 0 w 3657600"/>
              <a:gd name="connsiteY0" fmla="*/ 0 h 1639433"/>
              <a:gd name="connsiteX1" fmla="*/ 3657600 w 3657600"/>
              <a:gd name="connsiteY1" fmla="*/ 0 h 1639433"/>
              <a:gd name="connsiteX2" fmla="*/ 3657600 w 3657600"/>
              <a:gd name="connsiteY2" fmla="*/ 1453109 h 1639433"/>
              <a:gd name="connsiteX3" fmla="*/ 2041340 w 3657600"/>
              <a:gd name="connsiteY3" fmla="*/ 1453109 h 1639433"/>
              <a:gd name="connsiteX4" fmla="*/ 1843885 w 3657600"/>
              <a:gd name="connsiteY4" fmla="*/ 1639433 h 1639433"/>
              <a:gd name="connsiteX5" fmla="*/ 1646431 w 3657600"/>
              <a:gd name="connsiteY5" fmla="*/ 1453109 h 1639433"/>
              <a:gd name="connsiteX6" fmla="*/ 0 w 3657600"/>
              <a:gd name="connsiteY6" fmla="*/ 1453109 h 1639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7600" h="1639433">
                <a:moveTo>
                  <a:pt x="0" y="0"/>
                </a:moveTo>
                <a:lnTo>
                  <a:pt x="3657600" y="0"/>
                </a:lnTo>
                <a:lnTo>
                  <a:pt x="3657600" y="1453109"/>
                </a:lnTo>
                <a:lnTo>
                  <a:pt x="2041340" y="1453109"/>
                </a:lnTo>
                <a:lnTo>
                  <a:pt x="1843885" y="1639433"/>
                </a:lnTo>
                <a:lnTo>
                  <a:pt x="1646431" y="1453109"/>
                </a:lnTo>
                <a:lnTo>
                  <a:pt x="0" y="1453109"/>
                </a:lnTo>
                <a:close/>
              </a:path>
            </a:pathLst>
          </a:custGeom>
          <a:solidFill>
            <a:srgbClr val="1D5C87"/>
          </a:solidFill>
          <a:ln w="381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bg1"/>
              </a:solidFill>
              <a:latin typeface="Helvetica" panose="020B0604020202020204" pitchFamily="34" charset="0"/>
              <a:cs typeface="Helvetica" panose="020B0604020202020204" pitchFamily="34" charset="0"/>
            </a:endParaRPr>
          </a:p>
        </p:txBody>
      </p:sp>
      <p:sp>
        <p:nvSpPr>
          <p:cNvPr id="73" name="Freeform 24">
            <a:extLst>
              <a:ext uri="{FF2B5EF4-FFF2-40B4-BE49-F238E27FC236}">
                <a16:creationId xmlns:a16="http://schemas.microsoft.com/office/drawing/2014/main" id="{7CC36243-A861-439F-A71C-30C68317CC39}"/>
              </a:ext>
            </a:extLst>
          </p:cNvPr>
          <p:cNvSpPr/>
          <p:nvPr/>
        </p:nvSpPr>
        <p:spPr>
          <a:xfrm>
            <a:off x="4188051" y="1153159"/>
            <a:ext cx="3746240" cy="1529767"/>
          </a:xfrm>
          <a:custGeom>
            <a:avLst/>
            <a:gdLst>
              <a:gd name="connsiteX0" fmla="*/ 0 w 3657600"/>
              <a:gd name="connsiteY0" fmla="*/ 0 h 1639433"/>
              <a:gd name="connsiteX1" fmla="*/ 3657600 w 3657600"/>
              <a:gd name="connsiteY1" fmla="*/ 0 h 1639433"/>
              <a:gd name="connsiteX2" fmla="*/ 3657600 w 3657600"/>
              <a:gd name="connsiteY2" fmla="*/ 1453109 h 1639433"/>
              <a:gd name="connsiteX3" fmla="*/ 2041340 w 3657600"/>
              <a:gd name="connsiteY3" fmla="*/ 1453109 h 1639433"/>
              <a:gd name="connsiteX4" fmla="*/ 1843885 w 3657600"/>
              <a:gd name="connsiteY4" fmla="*/ 1639433 h 1639433"/>
              <a:gd name="connsiteX5" fmla="*/ 1646431 w 3657600"/>
              <a:gd name="connsiteY5" fmla="*/ 1453109 h 1639433"/>
              <a:gd name="connsiteX6" fmla="*/ 0 w 3657600"/>
              <a:gd name="connsiteY6" fmla="*/ 1453109 h 1639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7600" h="1639433">
                <a:moveTo>
                  <a:pt x="0" y="0"/>
                </a:moveTo>
                <a:lnTo>
                  <a:pt x="3657600" y="0"/>
                </a:lnTo>
                <a:lnTo>
                  <a:pt x="3657600" y="1453109"/>
                </a:lnTo>
                <a:lnTo>
                  <a:pt x="2041340" y="1453109"/>
                </a:lnTo>
                <a:lnTo>
                  <a:pt x="1843885" y="1639433"/>
                </a:lnTo>
                <a:lnTo>
                  <a:pt x="1646431" y="1453109"/>
                </a:lnTo>
                <a:lnTo>
                  <a:pt x="0" y="1453109"/>
                </a:lnTo>
                <a:close/>
              </a:path>
            </a:pathLst>
          </a:custGeom>
          <a:solidFill>
            <a:srgbClr val="1F90C2"/>
          </a:solidFill>
          <a:ln w="381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bg1"/>
              </a:solidFill>
              <a:latin typeface="Helvetica" panose="020B0604020202020204" pitchFamily="34" charset="0"/>
              <a:cs typeface="Helvetica" panose="020B0604020202020204" pitchFamily="34" charset="0"/>
            </a:endParaRPr>
          </a:p>
        </p:txBody>
      </p:sp>
      <p:sp>
        <p:nvSpPr>
          <p:cNvPr id="74" name="Freeform 25">
            <a:extLst>
              <a:ext uri="{FF2B5EF4-FFF2-40B4-BE49-F238E27FC236}">
                <a16:creationId xmlns:a16="http://schemas.microsoft.com/office/drawing/2014/main" id="{A52F0C60-7650-4795-9BFB-4115A00EF4BA}"/>
              </a:ext>
            </a:extLst>
          </p:cNvPr>
          <p:cNvSpPr/>
          <p:nvPr/>
        </p:nvSpPr>
        <p:spPr>
          <a:xfrm>
            <a:off x="7971474" y="1144218"/>
            <a:ext cx="3754616" cy="1529767"/>
          </a:xfrm>
          <a:custGeom>
            <a:avLst/>
            <a:gdLst>
              <a:gd name="connsiteX0" fmla="*/ 0 w 3657600"/>
              <a:gd name="connsiteY0" fmla="*/ 0 h 1639433"/>
              <a:gd name="connsiteX1" fmla="*/ 3657600 w 3657600"/>
              <a:gd name="connsiteY1" fmla="*/ 0 h 1639433"/>
              <a:gd name="connsiteX2" fmla="*/ 3657600 w 3657600"/>
              <a:gd name="connsiteY2" fmla="*/ 1453109 h 1639433"/>
              <a:gd name="connsiteX3" fmla="*/ 2041340 w 3657600"/>
              <a:gd name="connsiteY3" fmla="*/ 1453109 h 1639433"/>
              <a:gd name="connsiteX4" fmla="*/ 1843885 w 3657600"/>
              <a:gd name="connsiteY4" fmla="*/ 1639433 h 1639433"/>
              <a:gd name="connsiteX5" fmla="*/ 1646431 w 3657600"/>
              <a:gd name="connsiteY5" fmla="*/ 1453109 h 1639433"/>
              <a:gd name="connsiteX6" fmla="*/ 0 w 3657600"/>
              <a:gd name="connsiteY6" fmla="*/ 1453109 h 1639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7600" h="1639433">
                <a:moveTo>
                  <a:pt x="0" y="0"/>
                </a:moveTo>
                <a:lnTo>
                  <a:pt x="3657600" y="0"/>
                </a:lnTo>
                <a:lnTo>
                  <a:pt x="3657600" y="1453109"/>
                </a:lnTo>
                <a:lnTo>
                  <a:pt x="2041340" y="1453109"/>
                </a:lnTo>
                <a:lnTo>
                  <a:pt x="1843885" y="1639433"/>
                </a:lnTo>
                <a:lnTo>
                  <a:pt x="1646431" y="1453109"/>
                </a:lnTo>
                <a:lnTo>
                  <a:pt x="0" y="1453109"/>
                </a:lnTo>
                <a:close/>
              </a:path>
            </a:pathLst>
          </a:custGeom>
          <a:solidFill>
            <a:srgbClr val="318C5C"/>
          </a:solidFill>
          <a:ln w="381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bg1"/>
              </a:solidFill>
              <a:latin typeface="Helvetica" panose="020B0604020202020204" pitchFamily="34" charset="0"/>
              <a:cs typeface="Helvetica" panose="020B0604020202020204" pitchFamily="34" charset="0"/>
            </a:endParaRPr>
          </a:p>
        </p:txBody>
      </p:sp>
      <p:sp>
        <p:nvSpPr>
          <p:cNvPr id="75" name="TextBox 74">
            <a:extLst>
              <a:ext uri="{FF2B5EF4-FFF2-40B4-BE49-F238E27FC236}">
                <a16:creationId xmlns:a16="http://schemas.microsoft.com/office/drawing/2014/main" id="{33C1171D-BD85-45D9-AA4D-29AA8AD8B041}"/>
              </a:ext>
            </a:extLst>
          </p:cNvPr>
          <p:cNvSpPr txBox="1"/>
          <p:nvPr/>
        </p:nvSpPr>
        <p:spPr>
          <a:xfrm>
            <a:off x="465910" y="1214892"/>
            <a:ext cx="3598693" cy="723275"/>
          </a:xfrm>
          <a:prstGeom prst="rect">
            <a:avLst/>
          </a:prstGeom>
          <a:noFill/>
        </p:spPr>
        <p:txBody>
          <a:bodyPr wrap="square" lIns="0" rIns="0" rtlCol="0">
            <a:spAutoFit/>
          </a:bodyPr>
          <a:lstStyle/>
          <a:p>
            <a:pPr algn="ctr">
              <a:spcBef>
                <a:spcPts val="600"/>
              </a:spcBef>
            </a:pPr>
            <a:r>
              <a:rPr lang="en-US" b="1" dirty="0">
                <a:solidFill>
                  <a:schemeClr val="bg1"/>
                </a:solidFill>
                <a:latin typeface="Helvetica" panose="020B0604020202020204" pitchFamily="34" charset="0"/>
                <a:cs typeface="Helvetica" panose="020B0604020202020204" pitchFamily="34" charset="0"/>
              </a:rPr>
              <a:t>Project Governance &amp; </a:t>
            </a:r>
          </a:p>
          <a:p>
            <a:pPr algn="ctr">
              <a:spcBef>
                <a:spcPts val="600"/>
              </a:spcBef>
            </a:pPr>
            <a:r>
              <a:rPr lang="en-US" b="1" dirty="0">
                <a:solidFill>
                  <a:schemeClr val="bg1"/>
                </a:solidFill>
                <a:latin typeface="Helvetica" panose="020B0604020202020204" pitchFamily="34" charset="0"/>
                <a:cs typeface="Helvetica" panose="020B0604020202020204" pitchFamily="34" charset="0"/>
              </a:rPr>
              <a:t>Project Management</a:t>
            </a:r>
          </a:p>
        </p:txBody>
      </p:sp>
      <p:sp>
        <p:nvSpPr>
          <p:cNvPr id="77" name="TextBox 76">
            <a:extLst>
              <a:ext uri="{FF2B5EF4-FFF2-40B4-BE49-F238E27FC236}">
                <a16:creationId xmlns:a16="http://schemas.microsoft.com/office/drawing/2014/main" id="{7D938DD3-827F-47C0-88B6-DA1320A50ECF}"/>
              </a:ext>
            </a:extLst>
          </p:cNvPr>
          <p:cNvSpPr txBox="1"/>
          <p:nvPr/>
        </p:nvSpPr>
        <p:spPr>
          <a:xfrm>
            <a:off x="4706763" y="1202357"/>
            <a:ext cx="2778474" cy="646331"/>
          </a:xfrm>
          <a:prstGeom prst="rect">
            <a:avLst/>
          </a:prstGeom>
          <a:noFill/>
        </p:spPr>
        <p:txBody>
          <a:bodyPr wrap="square" lIns="0" rIns="0" rtlCol="0">
            <a:spAutoFit/>
          </a:bodyPr>
          <a:lstStyle/>
          <a:p>
            <a:pPr algn="ctr">
              <a:spcBef>
                <a:spcPts val="600"/>
              </a:spcBef>
            </a:pPr>
            <a:r>
              <a:rPr lang="en-US" b="1" dirty="0">
                <a:solidFill>
                  <a:schemeClr val="bg1"/>
                </a:solidFill>
                <a:latin typeface="Helvetica" panose="020B0604020202020204" pitchFamily="34" charset="0"/>
                <a:cs typeface="Helvetica" panose="020B0604020202020204" pitchFamily="34" charset="0"/>
              </a:rPr>
              <a:t>Business Process Improvement</a:t>
            </a:r>
          </a:p>
        </p:txBody>
      </p:sp>
      <p:sp>
        <p:nvSpPr>
          <p:cNvPr id="78" name="TextBox 77">
            <a:extLst>
              <a:ext uri="{FF2B5EF4-FFF2-40B4-BE49-F238E27FC236}">
                <a16:creationId xmlns:a16="http://schemas.microsoft.com/office/drawing/2014/main" id="{41EE6C22-7624-48D3-B001-60F5CCD5D6F5}"/>
              </a:ext>
            </a:extLst>
          </p:cNvPr>
          <p:cNvSpPr txBox="1"/>
          <p:nvPr/>
        </p:nvSpPr>
        <p:spPr>
          <a:xfrm>
            <a:off x="8046732" y="1186142"/>
            <a:ext cx="3746241" cy="369332"/>
          </a:xfrm>
          <a:prstGeom prst="rect">
            <a:avLst/>
          </a:prstGeom>
          <a:noFill/>
        </p:spPr>
        <p:txBody>
          <a:bodyPr wrap="square" lIns="0" rIns="0" rtlCol="0">
            <a:spAutoFit/>
          </a:bodyPr>
          <a:lstStyle/>
          <a:p>
            <a:pPr algn="ctr">
              <a:spcBef>
                <a:spcPts val="600"/>
              </a:spcBef>
            </a:pPr>
            <a:r>
              <a:rPr lang="en-US" b="1" dirty="0">
                <a:solidFill>
                  <a:schemeClr val="bg1"/>
                </a:solidFill>
                <a:latin typeface="Helvetica" panose="020B0604020202020204" pitchFamily="34" charset="0"/>
                <a:cs typeface="Helvetica" panose="020B0604020202020204" pitchFamily="34" charset="0"/>
              </a:rPr>
              <a:t>Change Management</a:t>
            </a:r>
          </a:p>
        </p:txBody>
      </p:sp>
      <p:pic>
        <p:nvPicPr>
          <p:cNvPr id="79" name="Picture 78">
            <a:extLst>
              <a:ext uri="{FF2B5EF4-FFF2-40B4-BE49-F238E27FC236}">
                <a16:creationId xmlns:a16="http://schemas.microsoft.com/office/drawing/2014/main" id="{D1AFEFEA-067B-4823-95B4-AA0550249DF5}"/>
              </a:ext>
            </a:extLst>
          </p:cNvPr>
          <p:cNvPicPr>
            <a:picLocks noChangeAspect="1"/>
          </p:cNvPicPr>
          <p:nvPr/>
        </p:nvPicPr>
        <p:blipFill>
          <a:blip r:embed="rId3"/>
          <a:stretch>
            <a:fillRect/>
          </a:stretch>
        </p:blipFill>
        <p:spPr>
          <a:xfrm>
            <a:off x="5800617" y="1955396"/>
            <a:ext cx="506315" cy="506315"/>
          </a:xfrm>
          <a:prstGeom prst="rect">
            <a:avLst/>
          </a:prstGeom>
        </p:spPr>
      </p:pic>
      <p:pic>
        <p:nvPicPr>
          <p:cNvPr id="80" name="Graphic 79" descr="Head with gears with solid fill">
            <a:extLst>
              <a:ext uri="{FF2B5EF4-FFF2-40B4-BE49-F238E27FC236}">
                <a16:creationId xmlns:a16="http://schemas.microsoft.com/office/drawing/2014/main" id="{C9BCB356-E9A0-4845-8171-7D33DE4231F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546857" y="1841546"/>
            <a:ext cx="678628" cy="678628"/>
          </a:xfrm>
          <a:prstGeom prst="rect">
            <a:avLst/>
          </a:prstGeom>
        </p:spPr>
      </p:pic>
      <p:cxnSp>
        <p:nvCxnSpPr>
          <p:cNvPr id="81" name="Straight Connector 80">
            <a:extLst>
              <a:ext uri="{FF2B5EF4-FFF2-40B4-BE49-F238E27FC236}">
                <a16:creationId xmlns:a16="http://schemas.microsoft.com/office/drawing/2014/main" id="{30AB2A0D-EC0B-48A0-8ECC-C00E08B318C0}"/>
              </a:ext>
            </a:extLst>
          </p:cNvPr>
          <p:cNvCxnSpPr>
            <a:cxnSpLocks/>
          </p:cNvCxnSpPr>
          <p:nvPr/>
        </p:nvCxnSpPr>
        <p:spPr>
          <a:xfrm>
            <a:off x="333902" y="1047085"/>
            <a:ext cx="11439747" cy="0"/>
          </a:xfrm>
          <a:prstGeom prst="line">
            <a:avLst/>
          </a:prstGeom>
          <a:ln w="12700">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82" name="Slide Number Placeholder 5">
            <a:extLst>
              <a:ext uri="{FF2B5EF4-FFF2-40B4-BE49-F238E27FC236}">
                <a16:creationId xmlns:a16="http://schemas.microsoft.com/office/drawing/2014/main" id="{79B3ADBE-50DD-4271-9712-A815E6383C44}"/>
              </a:ext>
            </a:extLst>
          </p:cNvPr>
          <p:cNvSpPr txBox="1">
            <a:spLocks/>
          </p:cNvSpPr>
          <p:nvPr/>
        </p:nvSpPr>
        <p:spPr>
          <a:xfrm>
            <a:off x="9448800" y="6544988"/>
            <a:ext cx="27432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3E12073B-51CC-BF4D-B014-6894BF51AFE0}" type="slidenum">
              <a:rPr lang="en-US" sz="1400" smtClean="0">
                <a:latin typeface="Helvetica" panose="020B0604020202020204" pitchFamily="34" charset="0"/>
                <a:cs typeface="Helvetica" panose="020B0604020202020204" pitchFamily="34" charset="0"/>
              </a:rPr>
              <a:pPr algn="r"/>
              <a:t>15</a:t>
            </a:fld>
            <a:endParaRPr lang="en-US" sz="1400" dirty="0">
              <a:latin typeface="Helvetica" panose="020B0604020202020204" pitchFamily="34" charset="0"/>
              <a:cs typeface="Helvetica" panose="020B0604020202020204" pitchFamily="34" charset="0"/>
            </a:endParaRPr>
          </a:p>
        </p:txBody>
      </p:sp>
      <p:pic>
        <p:nvPicPr>
          <p:cNvPr id="4" name="Graphic 3" descr="Meeting with solid fill">
            <a:extLst>
              <a:ext uri="{FF2B5EF4-FFF2-40B4-BE49-F238E27FC236}">
                <a16:creationId xmlns:a16="http://schemas.microsoft.com/office/drawing/2014/main" id="{E1FD5799-3668-42EF-9979-0DCD5759A8C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942083" y="1882721"/>
            <a:ext cx="671513" cy="671513"/>
          </a:xfrm>
          <a:prstGeom prst="rect">
            <a:avLst/>
          </a:prstGeom>
        </p:spPr>
      </p:pic>
    </p:spTree>
    <p:extLst>
      <p:ext uri="{BB962C8B-B14F-4D97-AF65-F5344CB8AC3E}">
        <p14:creationId xmlns:p14="http://schemas.microsoft.com/office/powerpoint/2010/main" val="3313534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5B8FB8E-911F-AE92-7EBC-D7AC4EAB6222}"/>
              </a:ext>
            </a:extLst>
          </p:cNvPr>
          <p:cNvSpPr txBox="1"/>
          <p:nvPr/>
        </p:nvSpPr>
        <p:spPr>
          <a:xfrm>
            <a:off x="257434" y="1466924"/>
            <a:ext cx="8744398" cy="3924151"/>
          </a:xfrm>
          <a:prstGeom prst="rect">
            <a:avLst/>
          </a:prstGeom>
          <a:noFill/>
        </p:spPr>
        <p:txBody>
          <a:bodyPr wrap="square">
            <a:spAutoFit/>
          </a:bodyPr>
          <a:lstStyle/>
          <a:p>
            <a:pPr marL="285750" marR="0" lvl="0" indent="-285750" algn="l" defTabSz="4572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1900" b="0" i="0" u="none" strike="noStrike" kern="1200" cap="none" spc="0" normalizeH="0" baseline="0" noProof="0" dirty="0">
                <a:ln>
                  <a:noFill/>
                </a:ln>
                <a:solidFill>
                  <a:prstClr val="black"/>
                </a:solidFill>
                <a:effectLst/>
                <a:uLnTx/>
                <a:uFillTx/>
                <a:latin typeface="Helvetica" pitchFamily="2" charset="0"/>
                <a:ea typeface="+mn-ea"/>
                <a:cs typeface="+mn-cs"/>
              </a:rPr>
              <a:t>In the next six months:</a:t>
            </a:r>
          </a:p>
          <a:p>
            <a:pPr marL="742950" marR="0" lvl="1" indent="-285750" algn="l" defTabSz="457200" rtl="0" eaLnBrk="1" fontAlgn="auto" latinLnBrk="0" hangingPunct="1">
              <a:lnSpc>
                <a:spcPct val="100000"/>
              </a:lnSpc>
              <a:spcBef>
                <a:spcPts val="0"/>
              </a:spcBef>
              <a:spcAft>
                <a:spcPts val="1200"/>
              </a:spcAft>
              <a:buClrTx/>
              <a:buSzTx/>
              <a:buFont typeface="Courier New" panose="02070309020205020404" pitchFamily="49" charset="0"/>
              <a:buChar char="o"/>
              <a:tabLst/>
              <a:defRPr/>
            </a:pPr>
            <a:r>
              <a:rPr kumimoji="0" lang="en-US" sz="1900" b="0" i="0" u="none" strike="noStrike" kern="1200" cap="none" spc="0" normalizeH="0" baseline="0" noProof="0" dirty="0">
                <a:ln>
                  <a:noFill/>
                </a:ln>
                <a:solidFill>
                  <a:prstClr val="black"/>
                </a:solidFill>
                <a:effectLst/>
                <a:uLnTx/>
                <a:uFillTx/>
                <a:latin typeface="Helvetica" pitchFamily="2" charset="0"/>
                <a:ea typeface="+mn-ea"/>
                <a:cs typeface="+mn-cs"/>
              </a:rPr>
              <a:t>Initiate foundational work: Data governance, reporting and access, user experience and integration platforms, organizational design, and research administration end-to-end assessment</a:t>
            </a:r>
          </a:p>
          <a:p>
            <a:pPr marL="742950" marR="0" lvl="1" indent="-285750" algn="l" defTabSz="457200" rtl="0" eaLnBrk="1" fontAlgn="auto" latinLnBrk="0" hangingPunct="1">
              <a:lnSpc>
                <a:spcPct val="100000"/>
              </a:lnSpc>
              <a:spcBef>
                <a:spcPts val="0"/>
              </a:spcBef>
              <a:spcAft>
                <a:spcPts val="1200"/>
              </a:spcAft>
              <a:buClrTx/>
              <a:buSzTx/>
              <a:buFont typeface="Courier New" panose="02070309020205020404" pitchFamily="49" charset="0"/>
              <a:buChar char="o"/>
              <a:tabLst/>
              <a:defRPr/>
            </a:pPr>
            <a:r>
              <a:rPr kumimoji="0" lang="en-US" sz="1900" b="0" i="0" u="none" strike="noStrike" kern="1200" cap="none" spc="0" normalizeH="0" baseline="0" noProof="0" dirty="0">
                <a:ln>
                  <a:noFill/>
                </a:ln>
                <a:solidFill>
                  <a:prstClr val="black"/>
                </a:solidFill>
                <a:effectLst/>
                <a:uLnTx/>
                <a:uFillTx/>
                <a:latin typeface="Helvetica" pitchFamily="2" charset="0"/>
                <a:ea typeface="+mn-ea"/>
                <a:cs typeface="+mn-cs"/>
              </a:rPr>
              <a:t>Select and procure platform(s) for Human Capital Management ERP, Financials &amp; Post Award Grants Management ERP and Budgeting solution</a:t>
            </a:r>
          </a:p>
          <a:p>
            <a:pPr marL="742950" marR="0" lvl="1" indent="-285750" algn="l" defTabSz="457200" rtl="0" eaLnBrk="1" fontAlgn="auto" latinLnBrk="0" hangingPunct="1">
              <a:lnSpc>
                <a:spcPct val="100000"/>
              </a:lnSpc>
              <a:spcBef>
                <a:spcPts val="0"/>
              </a:spcBef>
              <a:spcAft>
                <a:spcPts val="1200"/>
              </a:spcAft>
              <a:buClrTx/>
              <a:buSzTx/>
              <a:buFont typeface="Courier New" panose="02070309020205020404" pitchFamily="49" charset="0"/>
              <a:buChar char="o"/>
              <a:tabLst/>
              <a:defRPr/>
            </a:pPr>
            <a:r>
              <a:rPr kumimoji="0" lang="en-US" sz="1900" b="0" i="0" u="none" strike="noStrike" kern="1200" cap="none" spc="0" normalizeH="0" baseline="0" noProof="0" dirty="0">
                <a:ln>
                  <a:noFill/>
                </a:ln>
                <a:solidFill>
                  <a:prstClr val="black"/>
                </a:solidFill>
                <a:effectLst/>
                <a:uLnTx/>
                <a:uFillTx/>
                <a:latin typeface="Helvetica" pitchFamily="2" charset="0"/>
                <a:ea typeface="+mn-ea"/>
                <a:cs typeface="+mn-cs"/>
              </a:rPr>
              <a:t>Launch targeted efforts to realize quick wins: DLCI invoicing, capital database refresh, student success solution</a:t>
            </a:r>
          </a:p>
          <a:p>
            <a:pPr marL="742950" marR="0" lvl="1" indent="-285750" algn="l" defTabSz="457200" rtl="0" eaLnBrk="1" fontAlgn="auto" latinLnBrk="0" hangingPunct="1">
              <a:lnSpc>
                <a:spcPct val="100000"/>
              </a:lnSpc>
              <a:spcBef>
                <a:spcPts val="0"/>
              </a:spcBef>
              <a:spcAft>
                <a:spcPts val="1200"/>
              </a:spcAft>
              <a:buClrTx/>
              <a:buSzTx/>
              <a:buFont typeface="Courier New" panose="02070309020205020404" pitchFamily="49" charset="0"/>
              <a:buChar char="o"/>
              <a:tabLst/>
              <a:defRPr/>
            </a:pPr>
            <a:r>
              <a:rPr kumimoji="0" lang="en-US" sz="1900" b="0" i="0" u="none" strike="noStrike" kern="1200" cap="none" spc="0" normalizeH="0" baseline="0" noProof="0" dirty="0">
                <a:ln>
                  <a:noFill/>
                </a:ln>
                <a:solidFill>
                  <a:prstClr val="black"/>
                </a:solidFill>
                <a:effectLst/>
                <a:uLnTx/>
                <a:uFillTx/>
                <a:latin typeface="Helvetica" pitchFamily="2" charset="0"/>
                <a:ea typeface="+mn-ea"/>
                <a:cs typeface="+mn-cs"/>
              </a:rPr>
              <a:t>Continue research forecasting prototyping project, expand laboratory and center participation and plan to rollout more broadly</a:t>
            </a:r>
          </a:p>
        </p:txBody>
      </p:sp>
      <p:sp>
        <p:nvSpPr>
          <p:cNvPr id="9" name="Title 1">
            <a:extLst>
              <a:ext uri="{FF2B5EF4-FFF2-40B4-BE49-F238E27FC236}">
                <a16:creationId xmlns:a16="http://schemas.microsoft.com/office/drawing/2014/main" id="{660AF847-9312-7C29-CEC9-72D74B36BDA2}"/>
              </a:ext>
            </a:extLst>
          </p:cNvPr>
          <p:cNvSpPr>
            <a:spLocks noGrp="1"/>
          </p:cNvSpPr>
          <p:nvPr>
            <p:ph type="title"/>
          </p:nvPr>
        </p:nvSpPr>
        <p:spPr>
          <a:xfrm>
            <a:off x="399028" y="366713"/>
            <a:ext cx="7707827" cy="443198"/>
          </a:xfrm>
        </p:spPr>
        <p:txBody>
          <a:bodyPr vert="horz"/>
          <a:lstStyle/>
          <a:p>
            <a:r>
              <a:rPr lang="en-US" sz="3600" b="1" dirty="0">
                <a:solidFill>
                  <a:schemeClr val="tx1"/>
                </a:solidFill>
                <a:latin typeface="Helvetica" pitchFamily="2" charset="0"/>
              </a:rPr>
              <a:t>Next steps</a:t>
            </a:r>
          </a:p>
        </p:txBody>
      </p:sp>
      <p:sp>
        <p:nvSpPr>
          <p:cNvPr id="10" name="TextBox 9">
            <a:extLst>
              <a:ext uri="{FF2B5EF4-FFF2-40B4-BE49-F238E27FC236}">
                <a16:creationId xmlns:a16="http://schemas.microsoft.com/office/drawing/2014/main" id="{76F177EC-C3A2-19BD-827C-0935588499BE}"/>
              </a:ext>
            </a:extLst>
          </p:cNvPr>
          <p:cNvSpPr txBox="1"/>
          <p:nvPr/>
        </p:nvSpPr>
        <p:spPr>
          <a:xfrm>
            <a:off x="10118035" y="6453821"/>
            <a:ext cx="1930531" cy="246221"/>
          </a:xfrm>
          <a:prstGeom prst="rect">
            <a:avLst/>
          </a:prstGeom>
          <a:noFill/>
          <a:ln>
            <a:noFill/>
          </a:ln>
        </p:spPr>
        <p:txBody>
          <a:bodyPr wrap="squar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85E3E77-BF6D-EE40-8A54-12C90C4E24F6}" type="slidenum">
              <a:rPr kumimoji="0" lang="en-US" sz="1000" b="0" i="0" u="none" strike="noStrike" kern="1200" cap="none" spc="75" normalizeH="0" baseline="0" noProof="0" smtClean="0">
                <a:ln>
                  <a:noFill/>
                </a:ln>
                <a:solidFill>
                  <a:prstClr val="black"/>
                </a:solidFill>
                <a:effectLst/>
                <a:uLnTx/>
                <a:uFillTx/>
                <a:latin typeface="Arial"/>
                <a:ea typeface="+mn-ea"/>
                <a:cs typeface="Arial"/>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n-US" sz="1000" b="0" i="0" u="none" strike="noStrike" kern="1200" cap="none" spc="75" normalizeH="0" baseline="0" noProof="0" dirty="0">
              <a:ln>
                <a:noFill/>
              </a:ln>
              <a:solidFill>
                <a:prstClr val="black"/>
              </a:solidFill>
              <a:effectLst/>
              <a:uLnTx/>
              <a:uFillTx/>
              <a:latin typeface="Arial"/>
              <a:ea typeface="+mn-ea"/>
              <a:cs typeface="Arial"/>
            </a:endParaRPr>
          </a:p>
        </p:txBody>
      </p:sp>
      <p:pic>
        <p:nvPicPr>
          <p:cNvPr id="12" name="Picture 11">
            <a:extLst>
              <a:ext uri="{FF2B5EF4-FFF2-40B4-BE49-F238E27FC236}">
                <a16:creationId xmlns:a16="http://schemas.microsoft.com/office/drawing/2014/main" id="{EAFE31C4-89AF-0A36-8A8E-149A0B1CB3EE}"/>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0261468" y="0"/>
            <a:ext cx="1930531" cy="6858000"/>
          </a:xfrm>
          <a:prstGeom prst="rect">
            <a:avLst/>
          </a:prstGeom>
        </p:spPr>
      </p:pic>
      <p:sp>
        <p:nvSpPr>
          <p:cNvPr id="2" name="TextBox 1">
            <a:extLst>
              <a:ext uri="{FF2B5EF4-FFF2-40B4-BE49-F238E27FC236}">
                <a16:creationId xmlns:a16="http://schemas.microsoft.com/office/drawing/2014/main" id="{2B8C7DD1-3B83-66CB-6EB6-76B161C21AEB}"/>
              </a:ext>
            </a:extLst>
          </p:cNvPr>
          <p:cNvSpPr txBox="1"/>
          <p:nvPr/>
        </p:nvSpPr>
        <p:spPr>
          <a:xfrm>
            <a:off x="11017624" y="6453821"/>
            <a:ext cx="1030942" cy="246221"/>
          </a:xfrm>
          <a:prstGeom prst="rect">
            <a:avLst/>
          </a:prstGeom>
          <a:noFill/>
          <a:ln>
            <a:noFill/>
          </a:ln>
        </p:spPr>
        <p:txBody>
          <a:bodyPr wrap="squar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85E3E77-BF6D-EE40-8A54-12C90C4E24F6}" type="slidenum">
              <a:rPr kumimoji="0" lang="en-US" sz="1000" b="0" i="0" u="none" strike="noStrike" kern="1200" cap="none" spc="75" normalizeH="0" baseline="0" noProof="0" smtClean="0">
                <a:ln>
                  <a:noFill/>
                </a:ln>
                <a:solidFill>
                  <a:prstClr val="white"/>
                </a:solidFill>
                <a:effectLst/>
                <a:uLnTx/>
                <a:uFillTx/>
                <a:latin typeface="Arial"/>
                <a:ea typeface="+mn-ea"/>
                <a:cs typeface="Arial"/>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n-US" sz="1000" b="0" i="0" u="none" strike="noStrike" kern="1200" cap="none" spc="75" normalizeH="0" baseline="0" noProof="0" dirty="0">
              <a:ln>
                <a:noFill/>
              </a:ln>
              <a:solidFill>
                <a:prstClr val="white"/>
              </a:solidFill>
              <a:effectLst/>
              <a:uLnTx/>
              <a:uFillTx/>
              <a:latin typeface="Arial"/>
              <a:ea typeface="+mn-ea"/>
              <a:cs typeface="Arial"/>
            </a:endParaRPr>
          </a:p>
        </p:txBody>
      </p:sp>
      <p:pic>
        <p:nvPicPr>
          <p:cNvPr id="4" name="Picture 3">
            <a:extLst>
              <a:ext uri="{FF2B5EF4-FFF2-40B4-BE49-F238E27FC236}">
                <a16:creationId xmlns:a16="http://schemas.microsoft.com/office/drawing/2014/main" id="{3B6387F4-4CDE-F05E-4696-706A64A65F3E}"/>
              </a:ext>
            </a:extLst>
          </p:cNvPr>
          <p:cNvPicPr>
            <a:picLocks noChangeAspect="1"/>
          </p:cNvPicPr>
          <p:nvPr/>
        </p:nvPicPr>
        <p:blipFill rotWithShape="1">
          <a:blip r:embed="rId4">
            <a:extLst>
              <a:ext uri="{28A0092B-C50C-407E-A947-70E740481C1C}">
                <a14:useLocalDpi xmlns:a14="http://schemas.microsoft.com/office/drawing/2010/main" val="0"/>
              </a:ext>
            </a:extLst>
          </a:blip>
          <a:srcRect l="50689" r="20707"/>
          <a:stretch/>
        </p:blipFill>
        <p:spPr>
          <a:xfrm>
            <a:off x="9249508" y="0"/>
            <a:ext cx="2942491" cy="6858000"/>
          </a:xfrm>
          <a:prstGeom prst="rect">
            <a:avLst/>
          </a:prstGeom>
        </p:spPr>
      </p:pic>
      <p:sp>
        <p:nvSpPr>
          <p:cNvPr id="5" name="TextBox 4">
            <a:extLst>
              <a:ext uri="{FF2B5EF4-FFF2-40B4-BE49-F238E27FC236}">
                <a16:creationId xmlns:a16="http://schemas.microsoft.com/office/drawing/2014/main" id="{5C6F99BD-DE6B-2220-9CAE-5BCEB9402AE1}"/>
              </a:ext>
            </a:extLst>
          </p:cNvPr>
          <p:cNvSpPr txBox="1"/>
          <p:nvPr/>
        </p:nvSpPr>
        <p:spPr>
          <a:xfrm>
            <a:off x="10270435" y="6606221"/>
            <a:ext cx="1930531" cy="246221"/>
          </a:xfrm>
          <a:prstGeom prst="rect">
            <a:avLst/>
          </a:prstGeom>
          <a:noFill/>
          <a:ln>
            <a:noFill/>
          </a:ln>
        </p:spPr>
        <p:txBody>
          <a:bodyPr wrap="squar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85E3E77-BF6D-EE40-8A54-12C90C4E24F6}" type="slidenum">
              <a:rPr kumimoji="0" lang="en-US" sz="1000" b="0" i="0" u="none" strike="noStrike" kern="1200" cap="none" spc="75" normalizeH="0" baseline="0" noProof="0" smtClean="0">
                <a:ln>
                  <a:noFill/>
                </a:ln>
                <a:solidFill>
                  <a:schemeClr val="bg1"/>
                </a:solidFill>
                <a:effectLst/>
                <a:uLnTx/>
                <a:uFillTx/>
                <a:latin typeface="Arial"/>
                <a:ea typeface="+mn-ea"/>
                <a:cs typeface="Arial"/>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n-US" sz="1000" b="0" i="0" u="none" strike="noStrike" kern="1200" cap="none" spc="75" normalizeH="0" baseline="0" noProof="0" dirty="0">
              <a:ln>
                <a:noFill/>
              </a:ln>
              <a:solidFill>
                <a:schemeClr val="bg1"/>
              </a:solidFill>
              <a:effectLst/>
              <a:uLnTx/>
              <a:uFillTx/>
              <a:latin typeface="Arial"/>
              <a:ea typeface="+mn-ea"/>
              <a:cs typeface="Arial"/>
            </a:endParaRPr>
          </a:p>
        </p:txBody>
      </p:sp>
    </p:spTree>
    <p:extLst>
      <p:ext uri="{BB962C8B-B14F-4D97-AF65-F5344CB8AC3E}">
        <p14:creationId xmlns:p14="http://schemas.microsoft.com/office/powerpoint/2010/main" val="234337981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CAEE93-8585-46D4-A7EC-F184E317CB2E}"/>
              </a:ext>
            </a:extLst>
          </p:cNvPr>
          <p:cNvSpPr>
            <a:spLocks noGrp="1"/>
          </p:cNvSpPr>
          <p:nvPr>
            <p:ph type="ctrTitle"/>
          </p:nvPr>
        </p:nvSpPr>
        <p:spPr>
          <a:xfrm>
            <a:off x="4385348" y="1904265"/>
            <a:ext cx="4179570" cy="1524735"/>
          </a:xfrm>
        </p:spPr>
        <p:txBody>
          <a:bodyPr/>
          <a:lstStyle/>
          <a:p>
            <a:pPr algn="ctr"/>
            <a:r>
              <a:rPr lang="en-US" sz="4000" dirty="0">
                <a:solidFill>
                  <a:schemeClr val="bg1"/>
                </a:solidFill>
                <a:latin typeface="Helvetica" panose="020B0604020202020204" pitchFamily="34" charset="0"/>
                <a:cs typeface="Helvetica" panose="020B0604020202020204" pitchFamily="34" charset="0"/>
              </a:rPr>
              <a:t>Thank you</a:t>
            </a:r>
          </a:p>
        </p:txBody>
      </p:sp>
      <p:sp>
        <p:nvSpPr>
          <p:cNvPr id="6" name="Slide Number Placeholder 5">
            <a:extLst>
              <a:ext uri="{FF2B5EF4-FFF2-40B4-BE49-F238E27FC236}">
                <a16:creationId xmlns:a16="http://schemas.microsoft.com/office/drawing/2014/main" id="{5EDCFF82-B70F-4971-9182-7C3AEA3CFD26}"/>
              </a:ext>
            </a:extLst>
          </p:cNvPr>
          <p:cNvSpPr>
            <a:spLocks noGrp="1"/>
          </p:cNvSpPr>
          <p:nvPr>
            <p:ph type="sldNum" sz="quarter" idx="12"/>
          </p:nvPr>
        </p:nvSpPr>
        <p:spPr>
          <a:xfrm>
            <a:off x="9579428" y="6356350"/>
            <a:ext cx="1774371"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5CEABB6-07DC-46E8-9B57-56EC44A396E5}" type="slidenum">
              <a:rPr kumimoji="0" lang="en-US" sz="900" b="0" i="0" u="none" strike="noStrike" kern="1200" cap="none" spc="0" normalizeH="0" baseline="0" noProof="0" smtClean="0">
                <a:ln>
                  <a:noFill/>
                </a:ln>
                <a:solidFill>
                  <a:prstClr val="black">
                    <a:tint val="75000"/>
                  </a:prstClr>
                </a:solidFill>
                <a:effectLst/>
                <a:uLnTx/>
                <a:uFillTx/>
                <a:latin typeface="Tenorite"/>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900" b="0" i="0" u="none" strike="noStrike" kern="1200" cap="none" spc="0" normalizeH="0" baseline="0" noProof="0" dirty="0">
              <a:ln>
                <a:noFill/>
              </a:ln>
              <a:solidFill>
                <a:prstClr val="black">
                  <a:tint val="75000"/>
                </a:prstClr>
              </a:solidFill>
              <a:effectLst/>
              <a:uLnTx/>
              <a:uFillTx/>
              <a:latin typeface="Tenorite"/>
              <a:ea typeface="+mn-ea"/>
              <a:cs typeface="+mn-cs"/>
            </a:endParaRPr>
          </a:p>
        </p:txBody>
      </p:sp>
    </p:spTree>
    <p:extLst>
      <p:ext uri="{BB962C8B-B14F-4D97-AF65-F5344CB8AC3E}">
        <p14:creationId xmlns:p14="http://schemas.microsoft.com/office/powerpoint/2010/main" val="24364939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90368CD5-9AFB-F2A7-5E20-01B509AFACE3}"/>
              </a:ext>
            </a:extLst>
          </p:cNvPr>
          <p:cNvSpPr txBox="1"/>
          <p:nvPr/>
        </p:nvSpPr>
        <p:spPr>
          <a:xfrm>
            <a:off x="251496" y="221144"/>
            <a:ext cx="11938279" cy="426592"/>
          </a:xfrm>
          <a:prstGeom prst="rect">
            <a:avLst/>
          </a:prstGeom>
          <a:noFill/>
        </p:spPr>
        <p:txBody>
          <a:bodyPr wrap="square" rtlCol="0">
            <a:spAutoFit/>
          </a:bodyPr>
          <a:lstStyle/>
          <a:p>
            <a:pPr marL="0" marR="0" lvl="0" indent="0" algn="l" defTabSz="609585" rtl="0" eaLnBrk="1" fontAlgn="auto" latinLnBrk="0" hangingPunct="1">
              <a:lnSpc>
                <a:spcPct val="90000"/>
              </a:lnSpc>
              <a:spcBef>
                <a:spcPts val="0"/>
              </a:spcBef>
              <a:spcAft>
                <a:spcPts val="0"/>
              </a:spcAft>
              <a:buClrTx/>
              <a:buSzTx/>
              <a:buFontTx/>
              <a:buNone/>
              <a:tabLst/>
              <a:defRPr/>
            </a:pPr>
            <a:r>
              <a:rPr kumimoji="0" lang="en-US" sz="2400" b="1" i="0" u="none" strike="noStrike" kern="1200" cap="none" spc="0" normalizeH="0" baseline="0" noProof="0" dirty="0">
                <a:ln>
                  <a:noFill/>
                </a:ln>
                <a:effectLst/>
                <a:uLnTx/>
                <a:uFillTx/>
                <a:latin typeface="NeueHaasGroteskDisp Pro Md"/>
                <a:ea typeface="Helvetica Neue" panose="02000503000000020004" pitchFamily="2" charset="0"/>
                <a:cs typeface="Calibri" panose="020F0502020204030204" pitchFamily="34" charset="0"/>
              </a:rPr>
              <a:t>Business &amp; Digital Transformation</a:t>
            </a:r>
          </a:p>
        </p:txBody>
      </p:sp>
      <p:sp>
        <p:nvSpPr>
          <p:cNvPr id="2" name="TextBox 1">
            <a:extLst>
              <a:ext uri="{FF2B5EF4-FFF2-40B4-BE49-F238E27FC236}">
                <a16:creationId xmlns:a16="http://schemas.microsoft.com/office/drawing/2014/main" id="{23E2966C-7D2B-13A0-B728-5E76A0B70F24}"/>
              </a:ext>
            </a:extLst>
          </p:cNvPr>
          <p:cNvSpPr txBox="1"/>
          <p:nvPr/>
        </p:nvSpPr>
        <p:spPr>
          <a:xfrm>
            <a:off x="11158833" y="6611779"/>
            <a:ext cx="1030942" cy="246221"/>
          </a:xfrm>
          <a:prstGeom prst="rect">
            <a:avLst/>
          </a:prstGeom>
          <a:noFill/>
          <a:ln>
            <a:noFill/>
          </a:ln>
        </p:spPr>
        <p:txBody>
          <a:bodyPr wrap="square" rtlCol="0">
            <a:spAutoFit/>
          </a:bodyPr>
          <a:lstStyle/>
          <a:p>
            <a:pPr algn="r"/>
            <a:fld id="{885E3E77-BF6D-EE40-8A54-12C90C4E24F6}" type="slidenum">
              <a:rPr lang="en-US" sz="1000" spc="75" smtClean="0">
                <a:solidFill>
                  <a:schemeClr val="bg1"/>
                </a:solidFill>
                <a:latin typeface="Arial"/>
                <a:cs typeface="Arial"/>
              </a:rPr>
              <a:pPr algn="r"/>
              <a:t>2</a:t>
            </a:fld>
            <a:endParaRPr lang="en-US" sz="1000" spc="75" dirty="0">
              <a:solidFill>
                <a:schemeClr val="bg1"/>
              </a:solidFill>
              <a:latin typeface="Arial"/>
              <a:cs typeface="Arial"/>
            </a:endParaRPr>
          </a:p>
        </p:txBody>
      </p:sp>
      <p:sp>
        <p:nvSpPr>
          <p:cNvPr id="11" name="Title 4">
            <a:extLst>
              <a:ext uri="{FF2B5EF4-FFF2-40B4-BE49-F238E27FC236}">
                <a16:creationId xmlns:a16="http://schemas.microsoft.com/office/drawing/2014/main" id="{D50115EC-7BF2-4303-ABB5-C264C7F71DCE}"/>
              </a:ext>
            </a:extLst>
          </p:cNvPr>
          <p:cNvSpPr txBox="1">
            <a:spLocks/>
          </p:cNvSpPr>
          <p:nvPr/>
        </p:nvSpPr>
        <p:spPr>
          <a:xfrm>
            <a:off x="785349" y="1236663"/>
            <a:ext cx="5435286" cy="2192337"/>
          </a:xfrm>
          <a:prstGeom prst="rect">
            <a:avLst/>
          </a:prstGeom>
        </p:spPr>
        <p:txBody>
          <a:bodyPr vert="horz" lIns="0" tIns="0" rIns="0" bIns="0" rtlCol="0" anchor="t" anchorCtr="0">
            <a:noAutofit/>
          </a:bodyPr>
          <a:lstStyle>
            <a:lvl1pPr algn="l" defTabSz="914400" rtl="0" eaLnBrk="1" latinLnBrk="0" hangingPunct="1">
              <a:lnSpc>
                <a:spcPct val="90000"/>
              </a:lnSpc>
              <a:spcBef>
                <a:spcPts val="0"/>
              </a:spcBef>
              <a:spcAft>
                <a:spcPts val="1200"/>
              </a:spcAft>
              <a:buNone/>
              <a:defRPr sz="2400" kern="1200">
                <a:solidFill>
                  <a:schemeClr val="tx2"/>
                </a:solidFill>
                <a:latin typeface="+mj-lt"/>
                <a:ea typeface="+mj-ea"/>
                <a:cs typeface="+mj-cs"/>
              </a:defRPr>
            </a:lvl1pPr>
          </a:lstStyle>
          <a:p>
            <a:r>
              <a:rPr lang="en-US" sz="2800" i="1" dirty="0">
                <a:solidFill>
                  <a:srgbClr val="333333"/>
                </a:solidFill>
                <a:latin typeface="NeueHaasGroteskDisp Pro Md"/>
                <a:cs typeface="Helvetica" panose="020B0604020202020204" pitchFamily="34" charset="0"/>
              </a:rPr>
              <a:t>“When you walk around campus, you see a lot of cranes, often hear loud construction noises, and might have to re-route from time to time, as we pursue the work of expanding and renewing our campus’s physical infrastructure – to give MIT the spaces it needs to do its best work. Now is the time to similarly renew our digital landscape."</a:t>
            </a:r>
            <a:endParaRPr lang="en-US" sz="2800" i="1" dirty="0">
              <a:solidFill>
                <a:srgbClr val="355578"/>
              </a:solidFill>
              <a:latin typeface="NeueHaasGroteskDisp Pro Md"/>
              <a:cs typeface="Helvetica" panose="020B0604020202020204" pitchFamily="34" charset="0"/>
            </a:endParaRPr>
          </a:p>
        </p:txBody>
      </p:sp>
      <p:sp>
        <p:nvSpPr>
          <p:cNvPr id="3" name="TextBox 2">
            <a:extLst>
              <a:ext uri="{FF2B5EF4-FFF2-40B4-BE49-F238E27FC236}">
                <a16:creationId xmlns:a16="http://schemas.microsoft.com/office/drawing/2014/main" id="{90A96F86-001A-4FFA-B993-836F70C9000A}"/>
              </a:ext>
            </a:extLst>
          </p:cNvPr>
          <p:cNvSpPr txBox="1"/>
          <p:nvPr/>
        </p:nvSpPr>
        <p:spPr>
          <a:xfrm>
            <a:off x="785349" y="5436671"/>
            <a:ext cx="4644572" cy="369332"/>
          </a:xfrm>
          <a:prstGeom prst="rect">
            <a:avLst/>
          </a:prstGeom>
          <a:noFill/>
        </p:spPr>
        <p:txBody>
          <a:bodyPr wrap="square" lIns="0" rIns="0" rtlCol="0">
            <a:spAutoFit/>
          </a:bodyPr>
          <a:lstStyle/>
          <a:p>
            <a:pPr algn="l">
              <a:spcBef>
                <a:spcPts val="600"/>
              </a:spcBef>
            </a:pPr>
            <a:r>
              <a:rPr lang="en-US" b="0" i="0" dirty="0">
                <a:solidFill>
                  <a:srgbClr val="333333"/>
                </a:solidFill>
                <a:effectLst/>
                <a:latin typeface="NeueHaasGroteskDisp Pro Md"/>
                <a:cs typeface="Helvetica" panose="020B0604020202020204" pitchFamily="34" charset="0"/>
              </a:rPr>
              <a:t>Glen Shor, Executive Vice President and Treasurer</a:t>
            </a:r>
            <a:endParaRPr lang="en-US" dirty="0">
              <a:latin typeface="NeueHaasGroteskDisp Pro Md"/>
              <a:cs typeface="Helvetica" panose="020B0604020202020204" pitchFamily="34" charset="0"/>
            </a:endParaRPr>
          </a:p>
        </p:txBody>
      </p:sp>
      <p:pic>
        <p:nvPicPr>
          <p:cNvPr id="12" name="Picture 11">
            <a:extLst>
              <a:ext uri="{FF2B5EF4-FFF2-40B4-BE49-F238E27FC236}">
                <a16:creationId xmlns:a16="http://schemas.microsoft.com/office/drawing/2014/main" id="{887E1207-26DD-4001-A73D-42DF99A3ACA9}"/>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7129463" y="0"/>
            <a:ext cx="5062536" cy="6858000"/>
          </a:xfrm>
          <a:prstGeom prst="rect">
            <a:avLst/>
          </a:prstGeom>
        </p:spPr>
      </p:pic>
      <p:sp>
        <p:nvSpPr>
          <p:cNvPr id="8" name="TextBox 7">
            <a:extLst>
              <a:ext uri="{FF2B5EF4-FFF2-40B4-BE49-F238E27FC236}">
                <a16:creationId xmlns:a16="http://schemas.microsoft.com/office/drawing/2014/main" id="{EC895177-19E1-4BCF-8774-10C0C2B37850}"/>
              </a:ext>
            </a:extLst>
          </p:cNvPr>
          <p:cNvSpPr txBox="1"/>
          <p:nvPr/>
        </p:nvSpPr>
        <p:spPr>
          <a:xfrm>
            <a:off x="11161058" y="6611779"/>
            <a:ext cx="1030942" cy="246221"/>
          </a:xfrm>
          <a:prstGeom prst="rect">
            <a:avLst/>
          </a:prstGeom>
          <a:noFill/>
          <a:ln>
            <a:noFill/>
          </a:ln>
        </p:spPr>
        <p:txBody>
          <a:bodyPr wrap="square" rtlCol="0">
            <a:spAutoFit/>
          </a:bodyPr>
          <a:lstStyle/>
          <a:p>
            <a:pPr algn="r"/>
            <a:fld id="{885E3E77-BF6D-EE40-8A54-12C90C4E24F6}" type="slidenum">
              <a:rPr lang="en-US" sz="1000" spc="75" smtClean="0">
                <a:solidFill>
                  <a:schemeClr val="bg1"/>
                </a:solidFill>
                <a:latin typeface="Arial"/>
                <a:cs typeface="Arial"/>
              </a:rPr>
              <a:pPr algn="r"/>
              <a:t>2</a:t>
            </a:fld>
            <a:endParaRPr lang="en-US" sz="1000" spc="75" dirty="0">
              <a:solidFill>
                <a:schemeClr val="bg1"/>
              </a:solidFill>
              <a:latin typeface="Arial"/>
              <a:cs typeface="Arial"/>
            </a:endParaRPr>
          </a:p>
        </p:txBody>
      </p:sp>
    </p:spTree>
    <p:extLst>
      <p:ext uri="{BB962C8B-B14F-4D97-AF65-F5344CB8AC3E}">
        <p14:creationId xmlns:p14="http://schemas.microsoft.com/office/powerpoint/2010/main" val="105679177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83EBBE20-E670-792C-625C-6EC5088C8FA6}"/>
              </a:ext>
            </a:extLst>
          </p:cNvPr>
          <p:cNvSpPr/>
          <p:nvPr/>
        </p:nvSpPr>
        <p:spPr>
          <a:xfrm>
            <a:off x="0" y="3633082"/>
            <a:ext cx="12245509" cy="3224917"/>
          </a:xfrm>
          <a:prstGeom prst="rect">
            <a:avLst/>
          </a:prstGeom>
          <a:solidFill>
            <a:srgbClr val="4F9BA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FF26343-8801-7F6A-4F13-F3C7965FB625}"/>
              </a:ext>
            </a:extLst>
          </p:cNvPr>
          <p:cNvSpPr>
            <a:spLocks noGrp="1"/>
          </p:cNvSpPr>
          <p:nvPr>
            <p:ph type="title"/>
          </p:nvPr>
        </p:nvSpPr>
        <p:spPr>
          <a:xfrm>
            <a:off x="0" y="557277"/>
            <a:ext cx="12192000" cy="674781"/>
          </a:xfrm>
        </p:spPr>
        <p:txBody>
          <a:bodyPr/>
          <a:lstStyle/>
          <a:p>
            <a:pPr algn="ctr"/>
            <a:r>
              <a:rPr lang="en-US" dirty="0">
                <a:solidFill>
                  <a:schemeClr val="tx1"/>
                </a:solidFill>
                <a:highlight>
                  <a:srgbClr val="D5E4DF"/>
                </a:highlight>
                <a:latin typeface="Helvetica" panose="020B0604020202020204" pitchFamily="34" charset="0"/>
                <a:cs typeface="Helvetica" panose="020B0604020202020204" pitchFamily="34" charset="0"/>
              </a:rPr>
              <a:t>Our Administrative Systems Enable Us to…</a:t>
            </a:r>
          </a:p>
        </p:txBody>
      </p:sp>
      <p:sp>
        <p:nvSpPr>
          <p:cNvPr id="21" name="TextBox 20">
            <a:extLst>
              <a:ext uri="{FF2B5EF4-FFF2-40B4-BE49-F238E27FC236}">
                <a16:creationId xmlns:a16="http://schemas.microsoft.com/office/drawing/2014/main" id="{24BC5362-4D02-467C-B405-AEEBC2202D97}"/>
              </a:ext>
            </a:extLst>
          </p:cNvPr>
          <p:cNvSpPr txBox="1"/>
          <p:nvPr/>
        </p:nvSpPr>
        <p:spPr>
          <a:xfrm>
            <a:off x="7932367" y="5507430"/>
            <a:ext cx="3592796" cy="320040"/>
          </a:xfrm>
          <a:prstGeom prst="rect">
            <a:avLst/>
          </a:prstGeom>
        </p:spPr>
        <p:txBody>
          <a:bodyPr lIns="0" anchor="ctr"/>
          <a:lstStyle>
            <a:defPPr>
              <a:defRPr lang="en-US"/>
            </a:defPPr>
            <a:lvl1pPr defTabSz="342892">
              <a:spcBef>
                <a:spcPct val="0"/>
              </a:spcBef>
              <a:buNone/>
              <a:defRPr sz="1400" b="1">
                <a:latin typeface="+mj-lt"/>
                <a:ea typeface="+mj-ea"/>
                <a:cs typeface="Arial" panose="020B0604020202020204" pitchFamily="34" charset="0"/>
              </a:defRPr>
            </a:lvl1pPr>
          </a:lstStyle>
          <a:p>
            <a:pPr marL="0" marR="0" lvl="0" indent="0" algn="l" defTabSz="342892" rtl="0" eaLnBrk="1" fontAlgn="base" latinLnBrk="0" hangingPunct="1">
              <a:lnSpc>
                <a:spcPct val="100000"/>
              </a:lnSpc>
              <a:spcBef>
                <a:spcPct val="0"/>
              </a:spcBef>
              <a:spcAft>
                <a:spcPts val="0"/>
              </a:spcAft>
              <a:buClrTx/>
              <a:buSzTx/>
              <a:buFontTx/>
              <a:buNone/>
              <a:tabLst/>
              <a:defRPr/>
            </a:pPr>
            <a:endParaRPr kumimoji="0" lang="en-US" sz="1200" b="1" i="0" u="none" strike="noStrike" kern="1200" cap="none" spc="0" normalizeH="0" baseline="0" noProof="0" dirty="0">
              <a:ln>
                <a:noFill/>
              </a:ln>
              <a:solidFill>
                <a:srgbClr val="000000"/>
              </a:solidFill>
              <a:effectLst/>
              <a:uLnTx/>
              <a:uFillTx/>
              <a:latin typeface="Helvetica" pitchFamily="2" charset="0"/>
              <a:ea typeface="+mj-ea"/>
              <a:cs typeface="Arial" panose="020B0604020202020204" pitchFamily="34" charset="0"/>
            </a:endParaRPr>
          </a:p>
        </p:txBody>
      </p:sp>
      <p:sp>
        <p:nvSpPr>
          <p:cNvPr id="26" name="TextBox 25">
            <a:extLst>
              <a:ext uri="{FF2B5EF4-FFF2-40B4-BE49-F238E27FC236}">
                <a16:creationId xmlns:a16="http://schemas.microsoft.com/office/drawing/2014/main" id="{F3E48118-E5FD-4D5B-8AC8-9BE1DE56CCF2}"/>
              </a:ext>
            </a:extLst>
          </p:cNvPr>
          <p:cNvSpPr txBox="1"/>
          <p:nvPr/>
        </p:nvSpPr>
        <p:spPr>
          <a:xfrm>
            <a:off x="4489336" y="5507430"/>
            <a:ext cx="2918278" cy="320040"/>
          </a:xfrm>
          <a:prstGeom prst="rect">
            <a:avLst/>
          </a:prstGeom>
        </p:spPr>
        <p:txBody>
          <a:bodyPr lIns="0" anchor="ctr"/>
          <a:lstStyle>
            <a:defPPr>
              <a:defRPr lang="en-US"/>
            </a:defPPr>
            <a:lvl1pPr defTabSz="342892">
              <a:spcBef>
                <a:spcPct val="0"/>
              </a:spcBef>
              <a:buNone/>
              <a:defRPr sz="1400" b="1">
                <a:latin typeface="+mj-lt"/>
                <a:ea typeface="+mj-ea"/>
                <a:cs typeface="Arial" panose="020B0604020202020204" pitchFamily="34" charset="0"/>
              </a:defRPr>
            </a:lvl1pPr>
          </a:lstStyle>
          <a:p>
            <a:pPr marL="0" marR="0" lvl="0" indent="0" algn="l" defTabSz="342892" rtl="0" eaLnBrk="1" fontAlgn="auto" latinLnBrk="0" hangingPunct="1">
              <a:lnSpc>
                <a:spcPct val="100000"/>
              </a:lnSpc>
              <a:spcBef>
                <a:spcPct val="0"/>
              </a:spcBef>
              <a:spcAft>
                <a:spcPts val="0"/>
              </a:spcAft>
              <a:buClrTx/>
              <a:buSzTx/>
              <a:buFontTx/>
              <a:buNone/>
              <a:tabLst/>
              <a:defRPr/>
            </a:pPr>
            <a:endParaRPr kumimoji="0" lang="en-US" sz="1200" b="1" i="0" u="none" strike="noStrike" kern="1200" cap="none" spc="0" normalizeH="0" baseline="0" noProof="0" dirty="0">
              <a:ln>
                <a:noFill/>
              </a:ln>
              <a:solidFill>
                <a:srgbClr val="000000"/>
              </a:solidFill>
              <a:effectLst/>
              <a:uLnTx/>
              <a:uFillTx/>
              <a:latin typeface="Helvetica" pitchFamily="2" charset="0"/>
              <a:ea typeface="+mj-ea"/>
              <a:cs typeface="Arial" panose="020B0604020202020204" pitchFamily="34" charset="0"/>
            </a:endParaRPr>
          </a:p>
        </p:txBody>
      </p:sp>
      <p:sp>
        <p:nvSpPr>
          <p:cNvPr id="18" name="Oval 17">
            <a:extLst>
              <a:ext uri="{FF2B5EF4-FFF2-40B4-BE49-F238E27FC236}">
                <a16:creationId xmlns:a16="http://schemas.microsoft.com/office/drawing/2014/main" id="{2A6A1183-8DC2-9D6A-A51B-742D01100977}"/>
              </a:ext>
            </a:extLst>
          </p:cNvPr>
          <p:cNvSpPr/>
          <p:nvPr/>
        </p:nvSpPr>
        <p:spPr>
          <a:xfrm>
            <a:off x="1112595" y="5667450"/>
            <a:ext cx="655385" cy="655385"/>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1" name="Oval 30">
            <a:extLst>
              <a:ext uri="{FF2B5EF4-FFF2-40B4-BE49-F238E27FC236}">
                <a16:creationId xmlns:a16="http://schemas.microsoft.com/office/drawing/2014/main" id="{E57FB640-3BFF-5BE1-C7B6-DA78ABCF0C5A}"/>
              </a:ext>
            </a:extLst>
          </p:cNvPr>
          <p:cNvSpPr/>
          <p:nvPr/>
        </p:nvSpPr>
        <p:spPr>
          <a:xfrm>
            <a:off x="3434727" y="5667450"/>
            <a:ext cx="658368" cy="658368"/>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6" name="Oval 35">
            <a:extLst>
              <a:ext uri="{FF2B5EF4-FFF2-40B4-BE49-F238E27FC236}">
                <a16:creationId xmlns:a16="http://schemas.microsoft.com/office/drawing/2014/main" id="{CDE7D1D4-5DBE-637C-C33C-BBDBC0A1ADE1}"/>
              </a:ext>
            </a:extLst>
          </p:cNvPr>
          <p:cNvSpPr/>
          <p:nvPr/>
        </p:nvSpPr>
        <p:spPr>
          <a:xfrm>
            <a:off x="8098905" y="5667450"/>
            <a:ext cx="658368" cy="658368"/>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2" name="Oval 41">
            <a:extLst>
              <a:ext uri="{FF2B5EF4-FFF2-40B4-BE49-F238E27FC236}">
                <a16:creationId xmlns:a16="http://schemas.microsoft.com/office/drawing/2014/main" id="{F28005F6-57F7-1B97-E767-B9FB2B89532A}"/>
              </a:ext>
            </a:extLst>
          </p:cNvPr>
          <p:cNvSpPr/>
          <p:nvPr/>
        </p:nvSpPr>
        <p:spPr>
          <a:xfrm>
            <a:off x="5766816" y="5667450"/>
            <a:ext cx="658368" cy="658368"/>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Flowchart: Connector 23">
            <a:extLst>
              <a:ext uri="{FF2B5EF4-FFF2-40B4-BE49-F238E27FC236}">
                <a16:creationId xmlns:a16="http://schemas.microsoft.com/office/drawing/2014/main" id="{B2905790-42F3-CEB0-563E-9AC20A9D1363}"/>
              </a:ext>
            </a:extLst>
          </p:cNvPr>
          <p:cNvSpPr/>
          <p:nvPr/>
        </p:nvSpPr>
        <p:spPr>
          <a:xfrm>
            <a:off x="343008" y="1968994"/>
            <a:ext cx="2194560" cy="2194560"/>
          </a:xfrm>
          <a:prstGeom prst="flowChartConnector">
            <a:avLst/>
          </a:prstGeom>
          <a:blipFill>
            <a:blip r:embed="rId3" cstate="print">
              <a:extLst>
                <a:ext uri="{28A0092B-C50C-407E-A947-70E740481C1C}">
                  <a14:useLocalDpi xmlns:a14="http://schemas.microsoft.com/office/drawing/2010/main"/>
                </a:ext>
              </a:extLst>
            </a:blip>
            <a:srcRect/>
            <a:stretch>
              <a:fillRect t="2153"/>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entury Schoolbook" panose="02040604050505020304"/>
              <a:ea typeface="+mn-ea"/>
              <a:cs typeface="+mn-cs"/>
            </a:endParaRPr>
          </a:p>
        </p:txBody>
      </p:sp>
      <p:sp>
        <p:nvSpPr>
          <p:cNvPr id="4" name="Flowchart: Connector 24">
            <a:extLst>
              <a:ext uri="{FF2B5EF4-FFF2-40B4-BE49-F238E27FC236}">
                <a16:creationId xmlns:a16="http://schemas.microsoft.com/office/drawing/2014/main" id="{6405C9AB-9280-E758-713E-5D5B63E4EB01}"/>
              </a:ext>
            </a:extLst>
          </p:cNvPr>
          <p:cNvSpPr/>
          <p:nvPr/>
        </p:nvSpPr>
        <p:spPr>
          <a:xfrm>
            <a:off x="2663087" y="1968994"/>
            <a:ext cx="2194560" cy="2194560"/>
          </a:xfrm>
          <a:prstGeom prst="flowChartConnector">
            <a:avLst/>
          </a:prstGeom>
          <a:blipFill>
            <a:blip r:embed="rId4" cstate="print">
              <a:extLst>
                <a:ext uri="{28A0092B-C50C-407E-A947-70E740481C1C}">
                  <a14:useLocalDpi xmlns:a14="http://schemas.microsoft.com/office/drawing/2010/main"/>
                </a:ext>
              </a:extLst>
            </a:blip>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entury Schoolbook" panose="02040604050505020304"/>
              <a:ea typeface="+mn-ea"/>
              <a:cs typeface="+mn-cs"/>
            </a:endParaRPr>
          </a:p>
        </p:txBody>
      </p:sp>
      <p:sp>
        <p:nvSpPr>
          <p:cNvPr id="5" name="Flowchart: Connector 25">
            <a:extLst>
              <a:ext uri="{FF2B5EF4-FFF2-40B4-BE49-F238E27FC236}">
                <a16:creationId xmlns:a16="http://schemas.microsoft.com/office/drawing/2014/main" id="{E3AE7B3B-302F-B463-AAFE-7D8DB4A8F7FB}"/>
              </a:ext>
            </a:extLst>
          </p:cNvPr>
          <p:cNvSpPr/>
          <p:nvPr/>
        </p:nvSpPr>
        <p:spPr>
          <a:xfrm>
            <a:off x="9623324" y="1968994"/>
            <a:ext cx="2194560" cy="2194560"/>
          </a:xfrm>
          <a:prstGeom prst="flowChartConnector">
            <a:avLst/>
          </a:prstGeom>
          <a:blipFill>
            <a:blip r:embed="rId5" cstate="print">
              <a:extLst>
                <a:ext uri="{28A0092B-C50C-407E-A947-70E740481C1C}">
                  <a14:useLocalDpi xmlns:a14="http://schemas.microsoft.com/office/drawing/2010/main"/>
                </a:ext>
              </a:extLst>
            </a:blip>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entury Schoolbook" panose="02040604050505020304"/>
              <a:ea typeface="+mn-ea"/>
              <a:cs typeface="+mn-cs"/>
            </a:endParaRPr>
          </a:p>
        </p:txBody>
      </p:sp>
      <p:sp>
        <p:nvSpPr>
          <p:cNvPr id="6" name="Flowchart: Connector 40">
            <a:extLst>
              <a:ext uri="{FF2B5EF4-FFF2-40B4-BE49-F238E27FC236}">
                <a16:creationId xmlns:a16="http://schemas.microsoft.com/office/drawing/2014/main" id="{D69882B4-663C-68E1-1F4D-0B5665BDFA04}"/>
              </a:ext>
            </a:extLst>
          </p:cNvPr>
          <p:cNvSpPr/>
          <p:nvPr/>
        </p:nvSpPr>
        <p:spPr>
          <a:xfrm>
            <a:off x="7303245" y="1968994"/>
            <a:ext cx="2194560" cy="2194560"/>
          </a:xfrm>
          <a:prstGeom prst="flowChartConnector">
            <a:avLst/>
          </a:prstGeom>
          <a:blipFill>
            <a:blip r:embed="rId6" cstate="print">
              <a:extLst>
                <a:ext uri="{28A0092B-C50C-407E-A947-70E740481C1C}">
                  <a14:useLocalDpi xmlns:a14="http://schemas.microsoft.com/office/drawing/2010/main"/>
                </a:ext>
              </a:extLst>
            </a:blip>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entury Schoolbook" panose="02040604050505020304"/>
              <a:ea typeface="+mn-ea"/>
              <a:cs typeface="+mn-cs"/>
            </a:endParaRPr>
          </a:p>
        </p:txBody>
      </p:sp>
      <p:sp>
        <p:nvSpPr>
          <p:cNvPr id="7" name="Flowchart: Connector 45">
            <a:extLst>
              <a:ext uri="{FF2B5EF4-FFF2-40B4-BE49-F238E27FC236}">
                <a16:creationId xmlns:a16="http://schemas.microsoft.com/office/drawing/2014/main" id="{B9D9FAE2-9F5C-6B0E-19E7-990A086D4DF5}"/>
              </a:ext>
            </a:extLst>
          </p:cNvPr>
          <p:cNvSpPr/>
          <p:nvPr/>
        </p:nvSpPr>
        <p:spPr>
          <a:xfrm>
            <a:off x="4983166" y="1968994"/>
            <a:ext cx="2194560" cy="2194560"/>
          </a:xfrm>
          <a:prstGeom prst="flowChartConnector">
            <a:avLst/>
          </a:prstGeom>
          <a:blipFill>
            <a:blip r:embed="rId7" cstate="print">
              <a:extLst>
                <a:ext uri="{28A0092B-C50C-407E-A947-70E740481C1C}">
                  <a14:useLocalDpi xmlns:a14="http://schemas.microsoft.com/office/drawing/2010/main"/>
                </a:ext>
              </a:extLst>
            </a:blip>
            <a:srcRect/>
            <a:stretch>
              <a:fillRect t="1663"/>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entury Schoolbook" panose="02040604050505020304"/>
              <a:ea typeface="+mn-ea"/>
              <a:cs typeface="+mn-cs"/>
            </a:endParaRPr>
          </a:p>
        </p:txBody>
      </p:sp>
      <p:sp>
        <p:nvSpPr>
          <p:cNvPr id="9" name="TextBox 8">
            <a:extLst>
              <a:ext uri="{FF2B5EF4-FFF2-40B4-BE49-F238E27FC236}">
                <a16:creationId xmlns:a16="http://schemas.microsoft.com/office/drawing/2014/main" id="{953CE806-180B-6ACD-D515-6C4AF0DB5AC8}"/>
              </a:ext>
            </a:extLst>
          </p:cNvPr>
          <p:cNvSpPr txBox="1"/>
          <p:nvPr/>
        </p:nvSpPr>
        <p:spPr>
          <a:xfrm>
            <a:off x="2712079" y="4270293"/>
            <a:ext cx="2124465" cy="92333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schemeClr val="bg1"/>
                </a:solidFill>
                <a:latin typeface="Helvetica" panose="020B0604020202020204" pitchFamily="34" charset="0"/>
                <a:cs typeface="Helvetica" panose="020B0604020202020204" pitchFamily="34" charset="0"/>
              </a:rPr>
              <a:t>Buy goods and services and  manage finances</a:t>
            </a:r>
          </a:p>
        </p:txBody>
      </p:sp>
      <p:sp>
        <p:nvSpPr>
          <p:cNvPr id="13" name="TextBox 12">
            <a:extLst>
              <a:ext uri="{FF2B5EF4-FFF2-40B4-BE49-F238E27FC236}">
                <a16:creationId xmlns:a16="http://schemas.microsoft.com/office/drawing/2014/main" id="{92D1DD98-FB17-23A8-8094-5A86D6B7B514}"/>
              </a:ext>
            </a:extLst>
          </p:cNvPr>
          <p:cNvSpPr txBox="1"/>
          <p:nvPr/>
        </p:nvSpPr>
        <p:spPr>
          <a:xfrm>
            <a:off x="4985491" y="4270293"/>
            <a:ext cx="2434019" cy="923330"/>
          </a:xfrm>
          <a:prstGeom prst="rect">
            <a:avLst/>
          </a:prstGeom>
          <a:noFill/>
        </p:spPr>
        <p:txBody>
          <a:bodyPr wrap="square" rtlCol="0">
            <a:spAutoFit/>
          </a:bodyPr>
          <a:lstStyle/>
          <a:p>
            <a:pPr algn="ctr"/>
            <a:r>
              <a:rPr lang="en-US" dirty="0">
                <a:solidFill>
                  <a:schemeClr val="bg1"/>
                </a:solidFill>
                <a:latin typeface="Helvetica" panose="020B0604020202020204" pitchFamily="34" charset="0"/>
                <a:cs typeface="Helvetica" panose="020B0604020202020204" pitchFamily="34" charset="0"/>
              </a:rPr>
              <a:t>Recruit, hire, pay, </a:t>
            </a:r>
            <a:br>
              <a:rPr lang="en-US" dirty="0">
                <a:solidFill>
                  <a:schemeClr val="bg1"/>
                </a:solidFill>
                <a:latin typeface="Helvetica" panose="020B0604020202020204" pitchFamily="34" charset="0"/>
                <a:cs typeface="Helvetica" panose="020B0604020202020204" pitchFamily="34" charset="0"/>
              </a:rPr>
            </a:br>
            <a:r>
              <a:rPr lang="en-US" dirty="0">
                <a:solidFill>
                  <a:schemeClr val="bg1"/>
                </a:solidFill>
                <a:latin typeface="Helvetica" panose="020B0604020202020204" pitchFamily="34" charset="0"/>
                <a:cs typeface="Helvetica" panose="020B0604020202020204" pitchFamily="34" charset="0"/>
              </a:rPr>
              <a:t>and support our employees</a:t>
            </a:r>
          </a:p>
        </p:txBody>
      </p:sp>
      <p:sp>
        <p:nvSpPr>
          <p:cNvPr id="17" name="TextBox 16">
            <a:extLst>
              <a:ext uri="{FF2B5EF4-FFF2-40B4-BE49-F238E27FC236}">
                <a16:creationId xmlns:a16="http://schemas.microsoft.com/office/drawing/2014/main" id="{015ADB2D-B6C6-3C36-E4E1-32FF17271042}"/>
              </a:ext>
            </a:extLst>
          </p:cNvPr>
          <p:cNvSpPr txBox="1"/>
          <p:nvPr/>
        </p:nvSpPr>
        <p:spPr>
          <a:xfrm>
            <a:off x="9736747" y="4270293"/>
            <a:ext cx="2130063" cy="92333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schemeClr val="bg1"/>
                </a:solidFill>
                <a:latin typeface="Helvetica" panose="020B0604020202020204" pitchFamily="34" charset="0"/>
                <a:cs typeface="Helvetica" panose="020B0604020202020204" pitchFamily="34" charset="0"/>
              </a:rPr>
              <a:t>Educate, advise, and support our students </a:t>
            </a:r>
          </a:p>
        </p:txBody>
      </p:sp>
      <p:sp>
        <p:nvSpPr>
          <p:cNvPr id="20" name="TextBox 19">
            <a:extLst>
              <a:ext uri="{FF2B5EF4-FFF2-40B4-BE49-F238E27FC236}">
                <a16:creationId xmlns:a16="http://schemas.microsoft.com/office/drawing/2014/main" id="{50EE7105-2F15-166C-A15E-54223CBE4F03}"/>
              </a:ext>
            </a:extLst>
          </p:cNvPr>
          <p:cNvSpPr txBox="1"/>
          <p:nvPr/>
        </p:nvSpPr>
        <p:spPr>
          <a:xfrm>
            <a:off x="7261248" y="4270293"/>
            <a:ext cx="2331526" cy="120032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schemeClr val="bg1"/>
                </a:solidFill>
                <a:latin typeface="Helvetica" panose="020B0604020202020204" pitchFamily="34" charset="0"/>
                <a:cs typeface="Helvetica" panose="020B0604020202020204" pitchFamily="34" charset="0"/>
              </a:rPr>
              <a:t>Conduct research and meet compliance requirements</a:t>
            </a:r>
          </a:p>
        </p:txBody>
      </p:sp>
      <p:sp>
        <p:nvSpPr>
          <p:cNvPr id="22" name="TextBox 21">
            <a:extLst>
              <a:ext uri="{FF2B5EF4-FFF2-40B4-BE49-F238E27FC236}">
                <a16:creationId xmlns:a16="http://schemas.microsoft.com/office/drawing/2014/main" id="{CB670CB0-55C2-160B-7448-2A62F4D1CDF3}"/>
              </a:ext>
            </a:extLst>
          </p:cNvPr>
          <p:cNvSpPr txBox="1"/>
          <p:nvPr/>
        </p:nvSpPr>
        <p:spPr>
          <a:xfrm>
            <a:off x="325190" y="4270293"/>
            <a:ext cx="2035855" cy="92333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schemeClr val="bg1"/>
                </a:solidFill>
                <a:latin typeface="Helvetica" panose="020B0604020202020204" pitchFamily="34" charset="0"/>
                <a:cs typeface="Helvetica" panose="020B0604020202020204" pitchFamily="34" charset="0"/>
              </a:rPr>
              <a:t>Fundraise and connect</a:t>
            </a:r>
            <a:r>
              <a:rPr kumimoji="0" lang="en-US" u="none" strike="noStrike" kern="1200" cap="none" spc="0" normalizeH="0" baseline="0" noProof="0" dirty="0">
                <a:ln>
                  <a:noFill/>
                </a:ln>
                <a:solidFill>
                  <a:schemeClr val="bg1"/>
                </a:solidFill>
                <a:effectLst/>
                <a:uLnTx/>
                <a:uFillTx/>
                <a:latin typeface="Helvetica" panose="020B0604020202020204" pitchFamily="34" charset="0"/>
                <a:cs typeface="Helvetica" panose="020B0604020202020204" pitchFamily="34" charset="0"/>
              </a:rPr>
              <a:t> with our alumni community</a:t>
            </a:r>
          </a:p>
        </p:txBody>
      </p:sp>
      <p:sp>
        <p:nvSpPr>
          <p:cNvPr id="23" name="Oval 22">
            <a:extLst>
              <a:ext uri="{FF2B5EF4-FFF2-40B4-BE49-F238E27FC236}">
                <a16:creationId xmlns:a16="http://schemas.microsoft.com/office/drawing/2014/main" id="{EDC77DA8-51AD-A231-F370-374DA439B32C}"/>
              </a:ext>
            </a:extLst>
          </p:cNvPr>
          <p:cNvSpPr/>
          <p:nvPr/>
        </p:nvSpPr>
        <p:spPr>
          <a:xfrm>
            <a:off x="10391420" y="5667450"/>
            <a:ext cx="658368" cy="658368"/>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7" name="Picture 26">
            <a:extLst>
              <a:ext uri="{FF2B5EF4-FFF2-40B4-BE49-F238E27FC236}">
                <a16:creationId xmlns:a16="http://schemas.microsoft.com/office/drawing/2014/main" id="{2DEA2AC5-3D18-2043-5CDF-1B6F93F78139}"/>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1238599" y="5831848"/>
            <a:ext cx="428353" cy="385518"/>
          </a:xfrm>
          <a:prstGeom prst="rect">
            <a:avLst/>
          </a:prstGeom>
        </p:spPr>
      </p:pic>
      <p:pic>
        <p:nvPicPr>
          <p:cNvPr id="35" name="Picture 34">
            <a:extLst>
              <a:ext uri="{FF2B5EF4-FFF2-40B4-BE49-F238E27FC236}">
                <a16:creationId xmlns:a16="http://schemas.microsoft.com/office/drawing/2014/main" id="{1761C006-6539-676E-C6DD-70C3458E7005}"/>
              </a:ext>
            </a:extLst>
          </p:cNvPr>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3581048" y="5772769"/>
            <a:ext cx="437385" cy="480152"/>
          </a:xfrm>
          <a:prstGeom prst="rect">
            <a:avLst/>
          </a:prstGeom>
        </p:spPr>
      </p:pic>
      <p:pic>
        <p:nvPicPr>
          <p:cNvPr id="38" name="Picture 37">
            <a:extLst>
              <a:ext uri="{FF2B5EF4-FFF2-40B4-BE49-F238E27FC236}">
                <a16:creationId xmlns:a16="http://schemas.microsoft.com/office/drawing/2014/main" id="{2FD1CEB0-3BC8-0C33-B859-0B512479A144}"/>
              </a:ext>
            </a:extLst>
          </p:cNvPr>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5906845" y="5789827"/>
            <a:ext cx="380828" cy="442679"/>
          </a:xfrm>
          <a:prstGeom prst="rect">
            <a:avLst/>
          </a:prstGeom>
        </p:spPr>
      </p:pic>
      <p:pic>
        <p:nvPicPr>
          <p:cNvPr id="40" name="Picture 39">
            <a:extLst>
              <a:ext uri="{FF2B5EF4-FFF2-40B4-BE49-F238E27FC236}">
                <a16:creationId xmlns:a16="http://schemas.microsoft.com/office/drawing/2014/main" id="{AA764225-B9B6-1BEF-3533-A1B82DC93FF6}"/>
              </a:ext>
            </a:extLst>
          </p:cNvPr>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a:xfrm>
            <a:off x="8201861" y="5729949"/>
            <a:ext cx="417641" cy="446903"/>
          </a:xfrm>
          <a:prstGeom prst="rect">
            <a:avLst/>
          </a:prstGeom>
        </p:spPr>
      </p:pic>
      <p:pic>
        <p:nvPicPr>
          <p:cNvPr id="43" name="Picture 42">
            <a:extLst>
              <a:ext uri="{FF2B5EF4-FFF2-40B4-BE49-F238E27FC236}">
                <a16:creationId xmlns:a16="http://schemas.microsoft.com/office/drawing/2014/main" id="{8037A5DF-11D8-A8F2-5F47-0A2A9993B307}"/>
              </a:ext>
            </a:extLst>
          </p:cNvPr>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a:off x="10552672" y="5747032"/>
            <a:ext cx="336270" cy="493196"/>
          </a:xfrm>
          <a:prstGeom prst="rect">
            <a:avLst/>
          </a:prstGeom>
        </p:spPr>
      </p:pic>
      <p:sp>
        <p:nvSpPr>
          <p:cNvPr id="10" name="Slide Number Placeholder 8">
            <a:extLst>
              <a:ext uri="{FF2B5EF4-FFF2-40B4-BE49-F238E27FC236}">
                <a16:creationId xmlns:a16="http://schemas.microsoft.com/office/drawing/2014/main" id="{7E615FA5-7C76-E864-A8B5-7662B63631B1}"/>
              </a:ext>
            </a:extLst>
          </p:cNvPr>
          <p:cNvSpPr txBox="1">
            <a:spLocks/>
          </p:cNvSpPr>
          <p:nvPr/>
        </p:nvSpPr>
        <p:spPr>
          <a:xfrm>
            <a:off x="11906120" y="6626020"/>
            <a:ext cx="337157" cy="247048"/>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z="1000" smtClean="0">
                <a:latin typeface="NeueHaasGroteskDisp Pro" panose="020B0504020202020204" pitchFamily="34" charset="77"/>
              </a:rPr>
              <a:pPr/>
              <a:t>3</a:t>
            </a:fld>
            <a:endParaRPr lang="en-US" sz="1000" dirty="0">
              <a:latin typeface="NeueHaasGroteskDisp Pro" panose="020B0504020202020204" pitchFamily="34" charset="77"/>
            </a:endParaRPr>
          </a:p>
        </p:txBody>
      </p:sp>
    </p:spTree>
    <p:extLst>
      <p:ext uri="{BB962C8B-B14F-4D97-AF65-F5344CB8AC3E}">
        <p14:creationId xmlns:p14="http://schemas.microsoft.com/office/powerpoint/2010/main" val="31712925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Rectangle 74">
            <a:extLst>
              <a:ext uri="{FF2B5EF4-FFF2-40B4-BE49-F238E27FC236}">
                <a16:creationId xmlns:a16="http://schemas.microsoft.com/office/drawing/2014/main" id="{DD957E8F-20B0-B97A-BC93-074E4476C0DA}"/>
              </a:ext>
            </a:extLst>
          </p:cNvPr>
          <p:cNvSpPr/>
          <p:nvPr/>
        </p:nvSpPr>
        <p:spPr>
          <a:xfrm>
            <a:off x="9776476" y="2156278"/>
            <a:ext cx="2415404" cy="3878474"/>
          </a:xfrm>
          <a:prstGeom prst="rect">
            <a:avLst/>
          </a:prstGeom>
          <a:solidFill>
            <a:srgbClr val="F1F1F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Helvetica" panose="020B0604020202020204" pitchFamily="34" charset="0"/>
              <a:cs typeface="Helvetica" panose="020B0604020202020204" pitchFamily="34" charset="0"/>
            </a:endParaRPr>
          </a:p>
        </p:txBody>
      </p:sp>
      <p:sp>
        <p:nvSpPr>
          <p:cNvPr id="76" name="Rectangle 75">
            <a:extLst>
              <a:ext uri="{FF2B5EF4-FFF2-40B4-BE49-F238E27FC236}">
                <a16:creationId xmlns:a16="http://schemas.microsoft.com/office/drawing/2014/main" id="{7426280A-0AC4-33D4-4012-7583F142153C}"/>
              </a:ext>
            </a:extLst>
          </p:cNvPr>
          <p:cNvSpPr/>
          <p:nvPr/>
        </p:nvSpPr>
        <p:spPr>
          <a:xfrm>
            <a:off x="7285594" y="2156277"/>
            <a:ext cx="2489219" cy="3878474"/>
          </a:xfrm>
          <a:prstGeom prst="rect">
            <a:avLst/>
          </a:prstGeom>
          <a:solidFill>
            <a:srgbClr val="F5F5F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Helvetica" panose="020B0604020202020204" pitchFamily="34" charset="0"/>
              <a:cs typeface="Helvetica" panose="020B0604020202020204" pitchFamily="34" charset="0"/>
            </a:endParaRPr>
          </a:p>
        </p:txBody>
      </p:sp>
      <p:sp>
        <p:nvSpPr>
          <p:cNvPr id="71" name="Rectangle 70">
            <a:extLst>
              <a:ext uri="{FF2B5EF4-FFF2-40B4-BE49-F238E27FC236}">
                <a16:creationId xmlns:a16="http://schemas.microsoft.com/office/drawing/2014/main" id="{0A4918E9-F849-8958-CA1D-5E54D9D78B58}"/>
              </a:ext>
            </a:extLst>
          </p:cNvPr>
          <p:cNvSpPr/>
          <p:nvPr/>
        </p:nvSpPr>
        <p:spPr>
          <a:xfrm>
            <a:off x="4829547" y="2156278"/>
            <a:ext cx="2537220" cy="3878474"/>
          </a:xfrm>
          <a:prstGeom prst="rect">
            <a:avLst/>
          </a:prstGeom>
          <a:solidFill>
            <a:srgbClr val="E8E8E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Helvetica" panose="020B0604020202020204" pitchFamily="34" charset="0"/>
              <a:cs typeface="Helvetica" panose="020B0604020202020204" pitchFamily="34" charset="0"/>
            </a:endParaRPr>
          </a:p>
        </p:txBody>
      </p:sp>
      <p:sp>
        <p:nvSpPr>
          <p:cNvPr id="69" name="Rectangle 68">
            <a:extLst>
              <a:ext uri="{FF2B5EF4-FFF2-40B4-BE49-F238E27FC236}">
                <a16:creationId xmlns:a16="http://schemas.microsoft.com/office/drawing/2014/main" id="{619C58DD-EC06-BDB2-A742-C8D3106AFCA9}"/>
              </a:ext>
            </a:extLst>
          </p:cNvPr>
          <p:cNvSpPr/>
          <p:nvPr/>
        </p:nvSpPr>
        <p:spPr>
          <a:xfrm>
            <a:off x="2415524" y="2156280"/>
            <a:ext cx="2430362" cy="3878474"/>
          </a:xfrm>
          <a:prstGeom prst="rect">
            <a:avLst/>
          </a:prstGeom>
          <a:solidFill>
            <a:srgbClr val="F1F1F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Helvetica" panose="020B0604020202020204" pitchFamily="34" charset="0"/>
              <a:cs typeface="Helvetica" panose="020B0604020202020204" pitchFamily="34" charset="0"/>
            </a:endParaRPr>
          </a:p>
        </p:txBody>
      </p:sp>
      <p:sp>
        <p:nvSpPr>
          <p:cNvPr id="68" name="Rectangle 67">
            <a:extLst>
              <a:ext uri="{FF2B5EF4-FFF2-40B4-BE49-F238E27FC236}">
                <a16:creationId xmlns:a16="http://schemas.microsoft.com/office/drawing/2014/main" id="{F7605CDF-7699-6C0B-1C13-1CA8C55FD583}"/>
              </a:ext>
            </a:extLst>
          </p:cNvPr>
          <p:cNvSpPr/>
          <p:nvPr/>
        </p:nvSpPr>
        <p:spPr>
          <a:xfrm>
            <a:off x="120" y="2156277"/>
            <a:ext cx="2415403" cy="3878475"/>
          </a:xfrm>
          <a:prstGeom prst="rect">
            <a:avLst/>
          </a:prstGeom>
          <a:solidFill>
            <a:srgbClr val="F5F5F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Helvetica" panose="020B0604020202020204" pitchFamily="34" charset="0"/>
              <a:cs typeface="Helvetica" panose="020B0604020202020204" pitchFamily="34" charset="0"/>
            </a:endParaRPr>
          </a:p>
        </p:txBody>
      </p:sp>
      <p:sp>
        <p:nvSpPr>
          <p:cNvPr id="2" name="Title 1">
            <a:extLst>
              <a:ext uri="{FF2B5EF4-FFF2-40B4-BE49-F238E27FC236}">
                <a16:creationId xmlns:a16="http://schemas.microsoft.com/office/drawing/2014/main" id="{9FF26343-8801-7F6A-4F13-F3C7965FB625}"/>
              </a:ext>
            </a:extLst>
          </p:cNvPr>
          <p:cNvSpPr>
            <a:spLocks noGrp="1"/>
          </p:cNvSpPr>
          <p:nvPr>
            <p:ph type="title"/>
          </p:nvPr>
        </p:nvSpPr>
        <p:spPr>
          <a:xfrm>
            <a:off x="333902" y="272984"/>
            <a:ext cx="11439747" cy="674781"/>
          </a:xfrm>
        </p:spPr>
        <p:txBody>
          <a:bodyPr/>
          <a:lstStyle/>
          <a:p>
            <a:pPr algn="ctr"/>
            <a:r>
              <a:rPr lang="en-US" dirty="0">
                <a:solidFill>
                  <a:schemeClr val="tx1"/>
                </a:solidFill>
                <a:highlight>
                  <a:srgbClr val="D5E4DF"/>
                </a:highlight>
                <a:latin typeface="Helvetica" panose="020B0604020202020204" pitchFamily="34" charset="0"/>
                <a:cs typeface="Helvetica" panose="020B0604020202020204" pitchFamily="34" charset="0"/>
              </a:rPr>
              <a:t>Evolution of our Administrative Systems</a:t>
            </a:r>
          </a:p>
        </p:txBody>
      </p:sp>
      <p:sp>
        <p:nvSpPr>
          <p:cNvPr id="51" name="TextBox 50">
            <a:extLst>
              <a:ext uri="{FF2B5EF4-FFF2-40B4-BE49-F238E27FC236}">
                <a16:creationId xmlns:a16="http://schemas.microsoft.com/office/drawing/2014/main" id="{018C1978-B62C-1AB0-FAC3-415E875FC5A7}"/>
              </a:ext>
            </a:extLst>
          </p:cNvPr>
          <p:cNvSpPr txBox="1"/>
          <p:nvPr/>
        </p:nvSpPr>
        <p:spPr>
          <a:xfrm>
            <a:off x="1376141" y="1025856"/>
            <a:ext cx="9357507" cy="830997"/>
          </a:xfrm>
          <a:prstGeom prst="rect">
            <a:avLst/>
          </a:prstGeom>
          <a:noFill/>
        </p:spPr>
        <p:txBody>
          <a:bodyPr wrap="square">
            <a:spAutoFit/>
          </a:bodyPr>
          <a:lstStyle/>
          <a:p>
            <a:pPr marR="0" lvl="0" algn="ctr" defTabSz="457200" rtl="0" eaLnBrk="1" fontAlgn="auto" latinLnBrk="0" hangingPunct="1">
              <a:lnSpc>
                <a:spcPct val="100000"/>
              </a:lnSpc>
              <a:spcBef>
                <a:spcPts val="0"/>
              </a:spcBef>
              <a:spcAft>
                <a:spcPts val="1200"/>
              </a:spcAft>
              <a:buClr>
                <a:srgbClr val="DB8700"/>
              </a:buClr>
              <a:buSzPct val="120000"/>
              <a:tabLst/>
              <a:defRPr/>
            </a:pPr>
            <a:r>
              <a:rPr kumimoji="0" lang="en-US" sz="2400" u="none" strike="noStrike" kern="1200" cap="none" spc="0" normalizeH="0" baseline="0" noProof="0" dirty="0">
                <a:ln>
                  <a:noFill/>
                </a:ln>
                <a:effectLst/>
                <a:uLnTx/>
                <a:uFillTx/>
                <a:latin typeface="Helvetica" panose="020B0604020202020204" pitchFamily="34" charset="0"/>
                <a:cs typeface="Helvetica" panose="020B0604020202020204" pitchFamily="34" charset="0"/>
              </a:rPr>
              <a:t>Aging, out-of-date core systems</a:t>
            </a:r>
            <a:r>
              <a:rPr lang="en-US" sz="2400" dirty="0">
                <a:latin typeface="Helvetica" panose="020B0604020202020204" pitchFamily="34" charset="0"/>
                <a:cs typeface="Helvetica" panose="020B0604020202020204" pitchFamily="34" charset="0"/>
              </a:rPr>
              <a:t> </a:t>
            </a:r>
            <a:r>
              <a:rPr lang="en-US" sz="2400" kern="100" dirty="0">
                <a:solidFill>
                  <a:srgbClr val="212121"/>
                </a:solidFill>
                <a:effectLst/>
                <a:latin typeface="Helvetica" panose="020B0604020202020204" pitchFamily="34" charset="0"/>
                <a:ea typeface="Calibri" panose="020F0502020204030204" pitchFamily="34" charset="0"/>
                <a:cs typeface="Helvetica" panose="020B0604020202020204" pitchFamily="34" charset="0"/>
              </a:rPr>
              <a:t> </a:t>
            </a:r>
            <a:r>
              <a:rPr lang="en-US" sz="2400" kern="100" dirty="0">
                <a:solidFill>
                  <a:srgbClr val="DB8700"/>
                </a:solidFill>
                <a:effectLst/>
                <a:latin typeface="Helvetica" panose="020B0604020202020204" pitchFamily="34" charset="0"/>
                <a:ea typeface="Calibri" panose="020F0502020204030204" pitchFamily="34" charset="0"/>
                <a:cs typeface="Helvetica" panose="020B0604020202020204" pitchFamily="34" charset="0"/>
              </a:rPr>
              <a:t>•  </a:t>
            </a:r>
            <a:br>
              <a:rPr lang="en-US" sz="2400" kern="100" dirty="0">
                <a:solidFill>
                  <a:srgbClr val="DB8700"/>
                </a:solidFill>
                <a:effectLst/>
                <a:latin typeface="Helvetica" panose="020B0604020202020204" pitchFamily="34" charset="0"/>
                <a:ea typeface="Calibri" panose="020F0502020204030204" pitchFamily="34" charset="0"/>
                <a:cs typeface="Helvetica" panose="020B0604020202020204" pitchFamily="34" charset="0"/>
              </a:rPr>
            </a:br>
            <a:r>
              <a:rPr kumimoji="0" lang="en-US" sz="2400" u="none" strike="noStrike" kern="1200" cap="none" spc="0" normalizeH="0" baseline="0" noProof="0" dirty="0">
                <a:ln>
                  <a:noFill/>
                </a:ln>
                <a:effectLst/>
                <a:uLnTx/>
                <a:uFillTx/>
                <a:latin typeface="Helvetica" panose="020B0604020202020204" pitchFamily="34" charset="0"/>
                <a:cs typeface="Helvetica" panose="020B0604020202020204" pitchFamily="34" charset="0"/>
              </a:rPr>
              <a:t>Fragmented experiences and data </a:t>
            </a:r>
            <a:r>
              <a:rPr lang="en-US" sz="2400" kern="100" dirty="0">
                <a:solidFill>
                  <a:srgbClr val="212121"/>
                </a:solidFill>
                <a:effectLst/>
                <a:latin typeface="Helvetica" panose="020B0604020202020204" pitchFamily="34" charset="0"/>
                <a:ea typeface="Calibri" panose="020F0502020204030204" pitchFamily="34" charset="0"/>
                <a:cs typeface="Helvetica" panose="020B0604020202020204" pitchFamily="34" charset="0"/>
              </a:rPr>
              <a:t> </a:t>
            </a:r>
            <a:r>
              <a:rPr lang="en-US" sz="2400" kern="100" dirty="0">
                <a:solidFill>
                  <a:srgbClr val="DB8700"/>
                </a:solidFill>
                <a:effectLst/>
                <a:latin typeface="Helvetica" panose="020B0604020202020204" pitchFamily="34" charset="0"/>
                <a:ea typeface="Calibri" panose="020F0502020204030204" pitchFamily="34" charset="0"/>
                <a:cs typeface="Helvetica" panose="020B0604020202020204" pitchFamily="34" charset="0"/>
              </a:rPr>
              <a:t>•  </a:t>
            </a:r>
            <a:r>
              <a:rPr lang="en-US" sz="2400" dirty="0">
                <a:latin typeface="Helvetica" panose="020B0604020202020204" pitchFamily="34" charset="0"/>
                <a:cs typeface="Helvetica" panose="020B0604020202020204" pitchFamily="34" charset="0"/>
              </a:rPr>
              <a:t>Little data governance</a:t>
            </a:r>
            <a:endParaRPr kumimoji="0" lang="en-US" sz="2400" u="none" strike="noStrike" kern="1200" cap="none" spc="0" normalizeH="0" baseline="0" noProof="0" dirty="0">
              <a:ln>
                <a:noFill/>
              </a:ln>
              <a:effectLst/>
              <a:uLnTx/>
              <a:uFillTx/>
              <a:latin typeface="Helvetica" panose="020B0604020202020204" pitchFamily="34" charset="0"/>
              <a:cs typeface="Helvetica" panose="020B0604020202020204" pitchFamily="34" charset="0"/>
            </a:endParaRPr>
          </a:p>
        </p:txBody>
      </p:sp>
      <p:sp>
        <p:nvSpPr>
          <p:cNvPr id="52" name="Rectangle 51">
            <a:extLst>
              <a:ext uri="{FF2B5EF4-FFF2-40B4-BE49-F238E27FC236}">
                <a16:creationId xmlns:a16="http://schemas.microsoft.com/office/drawing/2014/main" id="{FFF26A8F-971B-699A-671B-0C539CF5BB6B}"/>
              </a:ext>
            </a:extLst>
          </p:cNvPr>
          <p:cNvSpPr/>
          <p:nvPr/>
        </p:nvSpPr>
        <p:spPr>
          <a:xfrm>
            <a:off x="0" y="4062411"/>
            <a:ext cx="2489962" cy="395416"/>
          </a:xfrm>
          <a:prstGeom prst="rect">
            <a:avLst/>
          </a:prstGeom>
          <a:solidFill>
            <a:srgbClr val="2670C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Helvetica" panose="020B0604020202020204" pitchFamily="34" charset="0"/>
              <a:cs typeface="Helvetica" panose="020B0604020202020204" pitchFamily="34" charset="0"/>
            </a:endParaRPr>
          </a:p>
        </p:txBody>
      </p:sp>
      <p:sp>
        <p:nvSpPr>
          <p:cNvPr id="54" name="Rectangle 53">
            <a:extLst>
              <a:ext uri="{FF2B5EF4-FFF2-40B4-BE49-F238E27FC236}">
                <a16:creationId xmlns:a16="http://schemas.microsoft.com/office/drawing/2014/main" id="{F7DF1B6C-FAD1-FE9B-7A1E-956BF4664ACE}"/>
              </a:ext>
            </a:extLst>
          </p:cNvPr>
          <p:cNvSpPr/>
          <p:nvPr/>
        </p:nvSpPr>
        <p:spPr>
          <a:xfrm>
            <a:off x="4834975" y="4062411"/>
            <a:ext cx="2566419" cy="395416"/>
          </a:xfrm>
          <a:prstGeom prst="rect">
            <a:avLst/>
          </a:prstGeom>
          <a:solidFill>
            <a:srgbClr val="DB87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Helvetica" panose="020B0604020202020204" pitchFamily="34" charset="0"/>
              <a:cs typeface="Helvetica" panose="020B0604020202020204" pitchFamily="34" charset="0"/>
            </a:endParaRPr>
          </a:p>
        </p:txBody>
      </p:sp>
      <p:sp>
        <p:nvSpPr>
          <p:cNvPr id="55" name="Rectangle 54">
            <a:extLst>
              <a:ext uri="{FF2B5EF4-FFF2-40B4-BE49-F238E27FC236}">
                <a16:creationId xmlns:a16="http://schemas.microsoft.com/office/drawing/2014/main" id="{9A0A4AB1-4F54-99BD-25A1-BE82868FB52A}"/>
              </a:ext>
            </a:extLst>
          </p:cNvPr>
          <p:cNvSpPr/>
          <p:nvPr/>
        </p:nvSpPr>
        <p:spPr>
          <a:xfrm>
            <a:off x="7366766" y="4062411"/>
            <a:ext cx="2406383" cy="395416"/>
          </a:xfrm>
          <a:prstGeom prst="rect">
            <a:avLst/>
          </a:prstGeom>
          <a:solidFill>
            <a:srgbClr val="318C5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Helvetica" panose="020B0604020202020204" pitchFamily="34" charset="0"/>
              <a:cs typeface="Helvetica" panose="020B0604020202020204" pitchFamily="34" charset="0"/>
            </a:endParaRPr>
          </a:p>
        </p:txBody>
      </p:sp>
      <p:sp>
        <p:nvSpPr>
          <p:cNvPr id="56" name="Rectangle 55">
            <a:extLst>
              <a:ext uri="{FF2B5EF4-FFF2-40B4-BE49-F238E27FC236}">
                <a16:creationId xmlns:a16="http://schemas.microsoft.com/office/drawing/2014/main" id="{AFC3E5F3-EDA8-79B9-F0EC-280223BFD880}"/>
              </a:ext>
            </a:extLst>
          </p:cNvPr>
          <p:cNvSpPr/>
          <p:nvPr/>
        </p:nvSpPr>
        <p:spPr>
          <a:xfrm>
            <a:off x="9774812" y="4062411"/>
            <a:ext cx="2417067" cy="395416"/>
          </a:xfrm>
          <a:prstGeom prst="rect">
            <a:avLst/>
          </a:prstGeom>
          <a:solidFill>
            <a:srgbClr val="071F6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Helvetica" panose="020B0604020202020204" pitchFamily="34" charset="0"/>
              <a:cs typeface="Helvetica" panose="020B0604020202020204" pitchFamily="34" charset="0"/>
            </a:endParaRPr>
          </a:p>
        </p:txBody>
      </p:sp>
      <p:sp>
        <p:nvSpPr>
          <p:cNvPr id="61" name="TextBox 60">
            <a:extLst>
              <a:ext uri="{FF2B5EF4-FFF2-40B4-BE49-F238E27FC236}">
                <a16:creationId xmlns:a16="http://schemas.microsoft.com/office/drawing/2014/main" id="{1D526EC8-90E8-65D9-3036-6F91707B8591}"/>
              </a:ext>
            </a:extLst>
          </p:cNvPr>
          <p:cNvSpPr txBox="1"/>
          <p:nvPr/>
        </p:nvSpPr>
        <p:spPr>
          <a:xfrm>
            <a:off x="4976728" y="4048314"/>
            <a:ext cx="2262092" cy="461665"/>
          </a:xfrm>
          <a:prstGeom prst="rect">
            <a:avLst/>
          </a:prstGeom>
          <a:noFill/>
        </p:spPr>
        <p:txBody>
          <a:bodyPr wrap="square" rtlCol="0">
            <a:spAutoFit/>
          </a:bodyPr>
          <a:lstStyle/>
          <a:p>
            <a:pPr algn="ctr"/>
            <a:r>
              <a:rPr lang="en-US" sz="2400" dirty="0">
                <a:solidFill>
                  <a:schemeClr val="bg1"/>
                </a:solidFill>
                <a:latin typeface="Helvetica" panose="020B0604020202020204" pitchFamily="34" charset="0"/>
                <a:cs typeface="Helvetica" panose="020B0604020202020204" pitchFamily="34" charset="0"/>
              </a:rPr>
              <a:t>2010</a:t>
            </a:r>
          </a:p>
        </p:txBody>
      </p:sp>
      <p:sp>
        <p:nvSpPr>
          <p:cNvPr id="62" name="TextBox 61">
            <a:extLst>
              <a:ext uri="{FF2B5EF4-FFF2-40B4-BE49-F238E27FC236}">
                <a16:creationId xmlns:a16="http://schemas.microsoft.com/office/drawing/2014/main" id="{E16ECF47-98A1-AD56-DD65-E105A273B105}"/>
              </a:ext>
            </a:extLst>
          </p:cNvPr>
          <p:cNvSpPr txBox="1"/>
          <p:nvPr/>
        </p:nvSpPr>
        <p:spPr>
          <a:xfrm>
            <a:off x="7536508" y="4043732"/>
            <a:ext cx="2086374" cy="461665"/>
          </a:xfrm>
          <a:prstGeom prst="rect">
            <a:avLst/>
          </a:prstGeom>
          <a:noFill/>
        </p:spPr>
        <p:txBody>
          <a:bodyPr wrap="square" rtlCol="0">
            <a:spAutoFit/>
          </a:bodyPr>
          <a:lstStyle/>
          <a:p>
            <a:pPr algn="ctr"/>
            <a:r>
              <a:rPr lang="en-US" sz="2400" dirty="0">
                <a:solidFill>
                  <a:schemeClr val="bg1"/>
                </a:solidFill>
                <a:latin typeface="Helvetica" panose="020B0604020202020204" pitchFamily="34" charset="0"/>
                <a:cs typeface="Helvetica" panose="020B0604020202020204" pitchFamily="34" charset="0"/>
              </a:rPr>
              <a:t>2020</a:t>
            </a:r>
          </a:p>
        </p:txBody>
      </p:sp>
      <p:sp>
        <p:nvSpPr>
          <p:cNvPr id="63" name="TextBox 62">
            <a:extLst>
              <a:ext uri="{FF2B5EF4-FFF2-40B4-BE49-F238E27FC236}">
                <a16:creationId xmlns:a16="http://schemas.microsoft.com/office/drawing/2014/main" id="{B8185D30-A4C5-09DE-0CF5-449698E20EF3}"/>
              </a:ext>
            </a:extLst>
          </p:cNvPr>
          <p:cNvSpPr txBox="1"/>
          <p:nvPr/>
        </p:nvSpPr>
        <p:spPr>
          <a:xfrm>
            <a:off x="9774812" y="4032537"/>
            <a:ext cx="2417188" cy="461665"/>
          </a:xfrm>
          <a:prstGeom prst="rect">
            <a:avLst/>
          </a:prstGeom>
          <a:noFill/>
        </p:spPr>
        <p:txBody>
          <a:bodyPr wrap="square" rtlCol="0">
            <a:spAutoFit/>
          </a:bodyPr>
          <a:lstStyle/>
          <a:p>
            <a:pPr algn="ctr"/>
            <a:r>
              <a:rPr lang="en-US" sz="2400" dirty="0">
                <a:solidFill>
                  <a:schemeClr val="bg1"/>
                </a:solidFill>
                <a:latin typeface="Helvetica" panose="020B0604020202020204" pitchFamily="34" charset="0"/>
                <a:cs typeface="Helvetica" panose="020B0604020202020204" pitchFamily="34" charset="0"/>
              </a:rPr>
              <a:t>2030</a:t>
            </a:r>
          </a:p>
        </p:txBody>
      </p:sp>
      <p:sp>
        <p:nvSpPr>
          <p:cNvPr id="66" name="TextBox 65">
            <a:extLst>
              <a:ext uri="{FF2B5EF4-FFF2-40B4-BE49-F238E27FC236}">
                <a16:creationId xmlns:a16="http://schemas.microsoft.com/office/drawing/2014/main" id="{485B3A58-810C-C6E0-8DB8-2A84DED3816A}"/>
              </a:ext>
            </a:extLst>
          </p:cNvPr>
          <p:cNvSpPr txBox="1"/>
          <p:nvPr/>
        </p:nvSpPr>
        <p:spPr>
          <a:xfrm>
            <a:off x="1015605" y="4799273"/>
            <a:ext cx="1465699" cy="738664"/>
          </a:xfrm>
          <a:prstGeom prst="rect">
            <a:avLst/>
          </a:prstGeom>
          <a:noFill/>
        </p:spPr>
        <p:txBody>
          <a:bodyPr wrap="square" rtlCol="0">
            <a:spAutoFit/>
          </a:bodyPr>
          <a:lstStyle/>
          <a:p>
            <a:pPr algn="ctr"/>
            <a:r>
              <a:rPr lang="en-US" sz="1400" dirty="0">
                <a:solidFill>
                  <a:srgbClr val="2670C2"/>
                </a:solidFill>
                <a:latin typeface="Helvetica" panose="020B0604020202020204" pitchFamily="34" charset="0"/>
                <a:cs typeface="Helvetica" panose="020B0604020202020204" pitchFamily="34" charset="0"/>
              </a:rPr>
              <a:t>1994</a:t>
            </a:r>
          </a:p>
          <a:p>
            <a:pPr algn="ctr"/>
            <a:r>
              <a:rPr lang="en-US" sz="1400" dirty="0">
                <a:latin typeface="Helvetica" panose="020B0604020202020204" pitchFamily="34" charset="0"/>
                <a:cs typeface="Helvetica" panose="020B0604020202020204" pitchFamily="34" charset="0"/>
              </a:rPr>
              <a:t>Student system</a:t>
            </a:r>
            <a:endParaRPr kumimoji="0" lang="en-US" sz="1400" u="none" strike="noStrike" kern="1200" cap="none" spc="0" normalizeH="0" baseline="0" noProof="0" dirty="0">
              <a:ln>
                <a:noFill/>
              </a:ln>
              <a:effectLst/>
              <a:uLnTx/>
              <a:uFillTx/>
              <a:latin typeface="Helvetica" panose="020B0604020202020204" pitchFamily="34" charset="0"/>
              <a:cs typeface="Helvetica" panose="020B0604020202020204" pitchFamily="34" charset="0"/>
            </a:endParaRPr>
          </a:p>
          <a:p>
            <a:pPr algn="ctr"/>
            <a:r>
              <a:rPr lang="en-US" sz="1400" dirty="0">
                <a:latin typeface="Helvetica" panose="020B0604020202020204" pitchFamily="34" charset="0"/>
                <a:cs typeface="Helvetica" panose="020B0604020202020204" pitchFamily="34" charset="0"/>
              </a:rPr>
              <a:t>launch</a:t>
            </a:r>
          </a:p>
        </p:txBody>
      </p:sp>
      <p:sp>
        <p:nvSpPr>
          <p:cNvPr id="78" name="Triangle 77">
            <a:extLst>
              <a:ext uri="{FF2B5EF4-FFF2-40B4-BE49-F238E27FC236}">
                <a16:creationId xmlns:a16="http://schemas.microsoft.com/office/drawing/2014/main" id="{A51A649C-782D-C8AF-AB04-A4250D0EDE31}"/>
              </a:ext>
            </a:extLst>
          </p:cNvPr>
          <p:cNvSpPr/>
          <p:nvPr/>
        </p:nvSpPr>
        <p:spPr>
          <a:xfrm rot="10800000">
            <a:off x="1403822" y="4436660"/>
            <a:ext cx="689268" cy="228600"/>
          </a:xfrm>
          <a:prstGeom prst="triangle">
            <a:avLst/>
          </a:prstGeom>
          <a:solidFill>
            <a:srgbClr val="2670C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Helvetica" panose="020B0604020202020204" pitchFamily="34" charset="0"/>
              <a:cs typeface="Helvetica" panose="020B0604020202020204" pitchFamily="34" charset="0"/>
            </a:endParaRPr>
          </a:p>
        </p:txBody>
      </p:sp>
      <p:sp>
        <p:nvSpPr>
          <p:cNvPr id="79" name="TextBox 78">
            <a:extLst>
              <a:ext uri="{FF2B5EF4-FFF2-40B4-BE49-F238E27FC236}">
                <a16:creationId xmlns:a16="http://schemas.microsoft.com/office/drawing/2014/main" id="{BB437982-F77E-8B62-42A1-0D58FFA7F5F2}"/>
              </a:ext>
            </a:extLst>
          </p:cNvPr>
          <p:cNvSpPr txBox="1"/>
          <p:nvPr/>
        </p:nvSpPr>
        <p:spPr>
          <a:xfrm>
            <a:off x="2193090" y="2583453"/>
            <a:ext cx="1462335" cy="1169551"/>
          </a:xfrm>
          <a:prstGeom prst="rect">
            <a:avLst/>
          </a:prstGeom>
          <a:noFill/>
        </p:spPr>
        <p:txBody>
          <a:bodyPr wrap="square" rtlCol="0">
            <a:spAutoFit/>
          </a:bodyPr>
          <a:lstStyle/>
          <a:p>
            <a:pPr algn="ctr"/>
            <a:r>
              <a:rPr lang="en-US" sz="1400" dirty="0">
                <a:solidFill>
                  <a:srgbClr val="4F9BAE"/>
                </a:solidFill>
                <a:latin typeface="Helvetica" panose="020B0604020202020204" pitchFamily="34" charset="0"/>
                <a:cs typeface="Helvetica" panose="020B0604020202020204" pitchFamily="34" charset="0"/>
              </a:rPr>
              <a:t>1996</a:t>
            </a:r>
          </a:p>
          <a:p>
            <a:pPr algn="ctr"/>
            <a:r>
              <a:rPr lang="en-US" sz="1400" dirty="0">
                <a:latin typeface="Helvetica" panose="020B0604020202020204" pitchFamily="34" charset="0"/>
                <a:cs typeface="Helvetica" panose="020B0604020202020204" pitchFamily="34" charset="0"/>
              </a:rPr>
              <a:t>Finance system and data warehouse launch</a:t>
            </a:r>
          </a:p>
        </p:txBody>
      </p:sp>
      <p:sp>
        <p:nvSpPr>
          <p:cNvPr id="80" name="Triangle 79">
            <a:extLst>
              <a:ext uri="{FF2B5EF4-FFF2-40B4-BE49-F238E27FC236}">
                <a16:creationId xmlns:a16="http://schemas.microsoft.com/office/drawing/2014/main" id="{84B06AB7-6F80-5F24-F83D-DCBABB1F818A}"/>
              </a:ext>
            </a:extLst>
          </p:cNvPr>
          <p:cNvSpPr/>
          <p:nvPr/>
        </p:nvSpPr>
        <p:spPr>
          <a:xfrm rot="10800000">
            <a:off x="3551303" y="4460700"/>
            <a:ext cx="689268" cy="228600"/>
          </a:xfrm>
          <a:prstGeom prst="triangle">
            <a:avLst/>
          </a:prstGeom>
          <a:solidFill>
            <a:srgbClr val="4F9BA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Helvetica" panose="020B0604020202020204" pitchFamily="34" charset="0"/>
              <a:cs typeface="Helvetica" panose="020B0604020202020204" pitchFamily="34" charset="0"/>
            </a:endParaRPr>
          </a:p>
        </p:txBody>
      </p:sp>
      <p:sp>
        <p:nvSpPr>
          <p:cNvPr id="81" name="Triangle 80">
            <a:extLst>
              <a:ext uri="{FF2B5EF4-FFF2-40B4-BE49-F238E27FC236}">
                <a16:creationId xmlns:a16="http://schemas.microsoft.com/office/drawing/2014/main" id="{5F150E9F-FD33-41FA-88D0-21A704EF3537}"/>
              </a:ext>
            </a:extLst>
          </p:cNvPr>
          <p:cNvSpPr/>
          <p:nvPr/>
        </p:nvSpPr>
        <p:spPr>
          <a:xfrm>
            <a:off x="8480856" y="3843764"/>
            <a:ext cx="689268" cy="228600"/>
          </a:xfrm>
          <a:prstGeom prst="triangle">
            <a:avLst/>
          </a:prstGeom>
          <a:solidFill>
            <a:srgbClr val="318C5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Helvetica" panose="020B0604020202020204" pitchFamily="34" charset="0"/>
              <a:cs typeface="Helvetica" panose="020B0604020202020204" pitchFamily="34" charset="0"/>
            </a:endParaRPr>
          </a:p>
        </p:txBody>
      </p:sp>
      <p:sp>
        <p:nvSpPr>
          <p:cNvPr id="84" name="TextBox 83">
            <a:extLst>
              <a:ext uri="{FF2B5EF4-FFF2-40B4-BE49-F238E27FC236}">
                <a16:creationId xmlns:a16="http://schemas.microsoft.com/office/drawing/2014/main" id="{47F22C56-A9E5-F13B-B04F-2E558EF9F284}"/>
              </a:ext>
            </a:extLst>
          </p:cNvPr>
          <p:cNvSpPr txBox="1"/>
          <p:nvPr/>
        </p:nvSpPr>
        <p:spPr>
          <a:xfrm>
            <a:off x="3224624" y="4799273"/>
            <a:ext cx="1333761" cy="738664"/>
          </a:xfrm>
          <a:prstGeom prst="rect">
            <a:avLst/>
          </a:prstGeom>
          <a:noFill/>
        </p:spPr>
        <p:txBody>
          <a:bodyPr wrap="square" rtlCol="0">
            <a:spAutoFit/>
          </a:bodyPr>
          <a:lstStyle/>
          <a:p>
            <a:pPr algn="ctr"/>
            <a:r>
              <a:rPr lang="en-US" sz="1400" dirty="0">
                <a:solidFill>
                  <a:srgbClr val="4F9BAE"/>
                </a:solidFill>
                <a:latin typeface="Helvetica" panose="020B0604020202020204" pitchFamily="34" charset="0"/>
                <a:cs typeface="Helvetica" panose="020B0604020202020204" pitchFamily="34" charset="0"/>
              </a:rPr>
              <a:t>2001</a:t>
            </a:r>
          </a:p>
          <a:p>
            <a:pPr algn="ctr"/>
            <a:r>
              <a:rPr lang="en-US" sz="1400" dirty="0">
                <a:latin typeface="Helvetica" panose="020B0604020202020204" pitchFamily="34" charset="0"/>
                <a:cs typeface="Helvetica" panose="020B0604020202020204" pitchFamily="34" charset="0"/>
              </a:rPr>
              <a:t>Budgeting system launch</a:t>
            </a:r>
          </a:p>
        </p:txBody>
      </p:sp>
      <p:sp>
        <p:nvSpPr>
          <p:cNvPr id="85" name="Triangle 84">
            <a:extLst>
              <a:ext uri="{FF2B5EF4-FFF2-40B4-BE49-F238E27FC236}">
                <a16:creationId xmlns:a16="http://schemas.microsoft.com/office/drawing/2014/main" id="{27105A08-A05E-C60B-0B86-BAA9475C22CD}"/>
              </a:ext>
            </a:extLst>
          </p:cNvPr>
          <p:cNvSpPr/>
          <p:nvPr/>
        </p:nvSpPr>
        <p:spPr>
          <a:xfrm>
            <a:off x="6093904" y="3843764"/>
            <a:ext cx="689268" cy="228600"/>
          </a:xfrm>
          <a:prstGeom prst="triangle">
            <a:avLst/>
          </a:prstGeom>
          <a:solidFill>
            <a:srgbClr val="DB87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Helvetica" panose="020B0604020202020204" pitchFamily="34" charset="0"/>
              <a:cs typeface="Helvetica" panose="020B0604020202020204" pitchFamily="34" charset="0"/>
            </a:endParaRPr>
          </a:p>
        </p:txBody>
      </p:sp>
      <p:sp>
        <p:nvSpPr>
          <p:cNvPr id="86" name="TextBox 85">
            <a:extLst>
              <a:ext uri="{FF2B5EF4-FFF2-40B4-BE49-F238E27FC236}">
                <a16:creationId xmlns:a16="http://schemas.microsoft.com/office/drawing/2014/main" id="{0FAE80F8-0B98-68D6-0012-3B27170952EF}"/>
              </a:ext>
            </a:extLst>
          </p:cNvPr>
          <p:cNvSpPr txBox="1"/>
          <p:nvPr/>
        </p:nvSpPr>
        <p:spPr>
          <a:xfrm>
            <a:off x="3425359" y="2865746"/>
            <a:ext cx="1420587" cy="738664"/>
          </a:xfrm>
          <a:prstGeom prst="rect">
            <a:avLst/>
          </a:prstGeom>
          <a:noFill/>
        </p:spPr>
        <p:txBody>
          <a:bodyPr wrap="square" rtlCol="0">
            <a:spAutoFit/>
          </a:bodyPr>
          <a:lstStyle/>
          <a:p>
            <a:pPr algn="ctr"/>
            <a:r>
              <a:rPr lang="en-US" sz="1400" dirty="0">
                <a:solidFill>
                  <a:srgbClr val="4F9BAE"/>
                </a:solidFill>
                <a:latin typeface="Helvetica" panose="020B0604020202020204" pitchFamily="34" charset="0"/>
                <a:cs typeface="Helvetica" panose="020B0604020202020204" pitchFamily="34" charset="0"/>
              </a:rPr>
              <a:t>2001-2006</a:t>
            </a:r>
          </a:p>
          <a:p>
            <a:pPr algn="ctr"/>
            <a:r>
              <a:rPr lang="en-US" sz="1400" dirty="0">
                <a:latin typeface="Helvetica" panose="020B0604020202020204" pitchFamily="34" charset="0"/>
                <a:cs typeface="Helvetica" panose="020B0604020202020204" pitchFamily="34" charset="0"/>
              </a:rPr>
              <a:t>HR system launch</a:t>
            </a:r>
          </a:p>
        </p:txBody>
      </p:sp>
      <p:sp>
        <p:nvSpPr>
          <p:cNvPr id="5" name="TextBox 4">
            <a:extLst>
              <a:ext uri="{FF2B5EF4-FFF2-40B4-BE49-F238E27FC236}">
                <a16:creationId xmlns:a16="http://schemas.microsoft.com/office/drawing/2014/main" id="{5175117B-7DEB-4FBE-814D-1CD05CA062CC}"/>
              </a:ext>
            </a:extLst>
          </p:cNvPr>
          <p:cNvSpPr txBox="1"/>
          <p:nvPr/>
        </p:nvSpPr>
        <p:spPr>
          <a:xfrm>
            <a:off x="5621978" y="2865746"/>
            <a:ext cx="1650051" cy="738664"/>
          </a:xfrm>
          <a:prstGeom prst="rect">
            <a:avLst/>
          </a:prstGeom>
          <a:noFill/>
        </p:spPr>
        <p:txBody>
          <a:bodyPr wrap="square" rtlCol="0">
            <a:spAutoFit/>
          </a:bodyPr>
          <a:lstStyle/>
          <a:p>
            <a:pPr algn="ctr"/>
            <a:r>
              <a:rPr lang="en-US" sz="1400" dirty="0">
                <a:solidFill>
                  <a:srgbClr val="DB8700"/>
                </a:solidFill>
                <a:latin typeface="Helvetica" panose="020B0604020202020204" pitchFamily="34" charset="0"/>
                <a:cs typeface="Helvetica" panose="020B0604020202020204" pitchFamily="34" charset="0"/>
              </a:rPr>
              <a:t>2013</a:t>
            </a:r>
          </a:p>
          <a:p>
            <a:pPr algn="ctr"/>
            <a:r>
              <a:rPr lang="en-US" sz="1400" dirty="0">
                <a:latin typeface="Helvetica" panose="020B0604020202020204" pitchFamily="34" charset="0"/>
                <a:cs typeface="Helvetica" panose="020B0604020202020204" pitchFamily="34" charset="0"/>
              </a:rPr>
              <a:t>Advancement system launch</a:t>
            </a:r>
          </a:p>
        </p:txBody>
      </p:sp>
      <p:sp>
        <p:nvSpPr>
          <p:cNvPr id="6" name="TextBox 5">
            <a:extLst>
              <a:ext uri="{FF2B5EF4-FFF2-40B4-BE49-F238E27FC236}">
                <a16:creationId xmlns:a16="http://schemas.microsoft.com/office/drawing/2014/main" id="{7AEB92A0-0FA6-ACED-3891-9F79E33280C9}"/>
              </a:ext>
            </a:extLst>
          </p:cNvPr>
          <p:cNvSpPr txBox="1"/>
          <p:nvPr/>
        </p:nvSpPr>
        <p:spPr>
          <a:xfrm>
            <a:off x="7972471" y="2865746"/>
            <a:ext cx="1650051" cy="954107"/>
          </a:xfrm>
          <a:prstGeom prst="rect">
            <a:avLst/>
          </a:prstGeom>
          <a:noFill/>
        </p:spPr>
        <p:txBody>
          <a:bodyPr wrap="square" rtlCol="0">
            <a:spAutoFit/>
          </a:bodyPr>
          <a:lstStyle/>
          <a:p>
            <a:pPr algn="ctr"/>
            <a:r>
              <a:rPr lang="en-US" sz="1400" dirty="0">
                <a:solidFill>
                  <a:srgbClr val="318C5C"/>
                </a:solidFill>
                <a:latin typeface="Helvetica" panose="020B0604020202020204" pitchFamily="34" charset="0"/>
                <a:cs typeface="Helvetica" panose="020B0604020202020204" pitchFamily="34" charset="0"/>
              </a:rPr>
              <a:t>2023</a:t>
            </a:r>
          </a:p>
          <a:p>
            <a:pPr algn="ctr"/>
            <a:r>
              <a:rPr lang="en-US" sz="1400" dirty="0">
                <a:latin typeface="Helvetica" panose="020B0604020202020204" pitchFamily="34" charset="0"/>
                <a:cs typeface="Helvetica" panose="020B0604020202020204" pitchFamily="34" charset="0"/>
              </a:rPr>
              <a:t>Digital transformation effort launch</a:t>
            </a:r>
          </a:p>
        </p:txBody>
      </p:sp>
      <p:sp>
        <p:nvSpPr>
          <p:cNvPr id="83" name="Triangle 82">
            <a:extLst>
              <a:ext uri="{FF2B5EF4-FFF2-40B4-BE49-F238E27FC236}">
                <a16:creationId xmlns:a16="http://schemas.microsoft.com/office/drawing/2014/main" id="{58ADC931-075F-40B0-60F1-8648977A4F75}"/>
              </a:ext>
            </a:extLst>
          </p:cNvPr>
          <p:cNvSpPr/>
          <p:nvPr/>
        </p:nvSpPr>
        <p:spPr>
          <a:xfrm>
            <a:off x="2569118" y="3826762"/>
            <a:ext cx="689268" cy="245601"/>
          </a:xfrm>
          <a:prstGeom prst="triangle">
            <a:avLst/>
          </a:prstGeom>
          <a:solidFill>
            <a:srgbClr val="4F9BA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Helvetica" panose="020B0604020202020204" pitchFamily="34" charset="0"/>
              <a:cs typeface="Helvetica" panose="020B0604020202020204" pitchFamily="34" charset="0"/>
            </a:endParaRPr>
          </a:p>
        </p:txBody>
      </p:sp>
      <p:sp>
        <p:nvSpPr>
          <p:cNvPr id="4" name="Triangle 3">
            <a:extLst>
              <a:ext uri="{FF2B5EF4-FFF2-40B4-BE49-F238E27FC236}">
                <a16:creationId xmlns:a16="http://schemas.microsoft.com/office/drawing/2014/main" id="{F4E5897A-74D6-6617-0A0E-9008D79818ED}"/>
              </a:ext>
            </a:extLst>
          </p:cNvPr>
          <p:cNvSpPr/>
          <p:nvPr/>
        </p:nvSpPr>
        <p:spPr>
          <a:xfrm>
            <a:off x="3766670" y="3826762"/>
            <a:ext cx="689268" cy="245601"/>
          </a:xfrm>
          <a:prstGeom prst="triangle">
            <a:avLst/>
          </a:prstGeom>
          <a:solidFill>
            <a:srgbClr val="4F9BA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Helvetica" panose="020B0604020202020204" pitchFamily="34" charset="0"/>
              <a:cs typeface="Helvetica" panose="020B0604020202020204" pitchFamily="34" charset="0"/>
            </a:endParaRPr>
          </a:p>
        </p:txBody>
      </p:sp>
      <p:sp>
        <p:nvSpPr>
          <p:cNvPr id="7" name="Rectangle 6">
            <a:extLst>
              <a:ext uri="{FF2B5EF4-FFF2-40B4-BE49-F238E27FC236}">
                <a16:creationId xmlns:a16="http://schemas.microsoft.com/office/drawing/2014/main" id="{7877E8CD-3332-C4DF-9FF5-B6E9C0A35DFE}"/>
              </a:ext>
            </a:extLst>
          </p:cNvPr>
          <p:cNvSpPr/>
          <p:nvPr/>
        </p:nvSpPr>
        <p:spPr>
          <a:xfrm>
            <a:off x="2427366" y="4062409"/>
            <a:ext cx="2418519" cy="395418"/>
          </a:xfrm>
          <a:prstGeom prst="rect">
            <a:avLst/>
          </a:prstGeom>
          <a:solidFill>
            <a:srgbClr val="4F9BA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Helvetica" panose="020B0604020202020204" pitchFamily="34" charset="0"/>
              <a:cs typeface="Helvetica" panose="020B0604020202020204" pitchFamily="34" charset="0"/>
            </a:endParaRPr>
          </a:p>
        </p:txBody>
      </p:sp>
      <p:sp>
        <p:nvSpPr>
          <p:cNvPr id="60" name="TextBox 59">
            <a:extLst>
              <a:ext uri="{FF2B5EF4-FFF2-40B4-BE49-F238E27FC236}">
                <a16:creationId xmlns:a16="http://schemas.microsoft.com/office/drawing/2014/main" id="{5B5E8336-1A4A-D646-C842-4FA4EE4D4C39}"/>
              </a:ext>
            </a:extLst>
          </p:cNvPr>
          <p:cNvSpPr txBox="1"/>
          <p:nvPr/>
        </p:nvSpPr>
        <p:spPr>
          <a:xfrm>
            <a:off x="2414818" y="4042154"/>
            <a:ext cx="2420158" cy="461665"/>
          </a:xfrm>
          <a:prstGeom prst="rect">
            <a:avLst/>
          </a:prstGeom>
          <a:noFill/>
        </p:spPr>
        <p:txBody>
          <a:bodyPr wrap="square" rtlCol="0">
            <a:spAutoFit/>
          </a:bodyPr>
          <a:lstStyle/>
          <a:p>
            <a:pPr algn="ctr"/>
            <a:r>
              <a:rPr lang="en-US" sz="2400" dirty="0">
                <a:solidFill>
                  <a:schemeClr val="bg1"/>
                </a:solidFill>
                <a:latin typeface="Helvetica" panose="020B0604020202020204" pitchFamily="34" charset="0"/>
                <a:cs typeface="Helvetica" panose="020B0604020202020204" pitchFamily="34" charset="0"/>
              </a:rPr>
              <a:t>2000</a:t>
            </a:r>
          </a:p>
        </p:txBody>
      </p:sp>
      <p:sp>
        <p:nvSpPr>
          <p:cNvPr id="8" name="TextBox 7">
            <a:extLst>
              <a:ext uri="{FF2B5EF4-FFF2-40B4-BE49-F238E27FC236}">
                <a16:creationId xmlns:a16="http://schemas.microsoft.com/office/drawing/2014/main" id="{53B4D6D3-4977-77AC-05DB-0E8234F7CFA5}"/>
              </a:ext>
            </a:extLst>
          </p:cNvPr>
          <p:cNvSpPr txBox="1"/>
          <p:nvPr/>
        </p:nvSpPr>
        <p:spPr>
          <a:xfrm>
            <a:off x="-24183" y="4034263"/>
            <a:ext cx="2449886" cy="461665"/>
          </a:xfrm>
          <a:prstGeom prst="rect">
            <a:avLst/>
          </a:prstGeom>
          <a:noFill/>
        </p:spPr>
        <p:txBody>
          <a:bodyPr wrap="square" rtlCol="0">
            <a:spAutoFit/>
          </a:bodyPr>
          <a:lstStyle/>
          <a:p>
            <a:pPr algn="ctr"/>
            <a:r>
              <a:rPr lang="en-US" sz="2400" dirty="0">
                <a:solidFill>
                  <a:schemeClr val="bg1"/>
                </a:solidFill>
                <a:latin typeface="Helvetica" panose="020B0604020202020204" pitchFamily="34" charset="0"/>
                <a:cs typeface="Helvetica" panose="020B0604020202020204" pitchFamily="34" charset="0"/>
              </a:rPr>
              <a:t>1990</a:t>
            </a:r>
          </a:p>
        </p:txBody>
      </p:sp>
      <p:sp>
        <p:nvSpPr>
          <p:cNvPr id="10" name="Slide Number Placeholder 8">
            <a:extLst>
              <a:ext uri="{FF2B5EF4-FFF2-40B4-BE49-F238E27FC236}">
                <a16:creationId xmlns:a16="http://schemas.microsoft.com/office/drawing/2014/main" id="{CD60930F-8556-40F1-131A-ACE4CE8C1401}"/>
              </a:ext>
            </a:extLst>
          </p:cNvPr>
          <p:cNvSpPr txBox="1">
            <a:spLocks/>
          </p:cNvSpPr>
          <p:nvPr/>
        </p:nvSpPr>
        <p:spPr>
          <a:xfrm>
            <a:off x="11906120" y="6626020"/>
            <a:ext cx="337157" cy="247048"/>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z="1000" smtClean="0">
                <a:latin typeface="NeueHaasGroteskDisp Pro" panose="020B0504020202020204" pitchFamily="34" charset="77"/>
              </a:rPr>
              <a:pPr/>
              <a:t>4</a:t>
            </a:fld>
            <a:endParaRPr lang="en-US" sz="1000" dirty="0">
              <a:latin typeface="NeueHaasGroteskDisp Pro" panose="020B0504020202020204" pitchFamily="34" charset="77"/>
            </a:endParaRPr>
          </a:p>
        </p:txBody>
      </p:sp>
    </p:spTree>
    <p:extLst>
      <p:ext uri="{BB962C8B-B14F-4D97-AF65-F5344CB8AC3E}">
        <p14:creationId xmlns:p14="http://schemas.microsoft.com/office/powerpoint/2010/main" val="25338101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33BAF612-D336-B754-7CBB-2440B7476A90}"/>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l="-77"/>
          <a:stretch/>
        </p:blipFill>
        <p:spPr>
          <a:xfrm>
            <a:off x="0" y="-1"/>
            <a:ext cx="12284646" cy="6910114"/>
          </a:xfrm>
          <a:prstGeom prst="rect">
            <a:avLst/>
          </a:prstGeom>
        </p:spPr>
      </p:pic>
      <p:sp>
        <p:nvSpPr>
          <p:cNvPr id="4" name="Title 1">
            <a:extLst>
              <a:ext uri="{FF2B5EF4-FFF2-40B4-BE49-F238E27FC236}">
                <a16:creationId xmlns:a16="http://schemas.microsoft.com/office/drawing/2014/main" id="{B97D935C-AA05-7D1C-C41E-1B2D70531D3C}"/>
              </a:ext>
            </a:extLst>
          </p:cNvPr>
          <p:cNvSpPr>
            <a:spLocks noGrp="1"/>
          </p:cNvSpPr>
          <p:nvPr>
            <p:ph type="title"/>
          </p:nvPr>
        </p:nvSpPr>
        <p:spPr>
          <a:xfrm>
            <a:off x="1" y="296657"/>
            <a:ext cx="8064079" cy="674781"/>
          </a:xfrm>
          <a:solidFill>
            <a:schemeClr val="bg1"/>
          </a:solidFill>
        </p:spPr>
        <p:txBody>
          <a:bodyPr/>
          <a:lstStyle/>
          <a:p>
            <a:r>
              <a:rPr lang="en-US" dirty="0">
                <a:latin typeface="Helvetica" pitchFamily="2" charset="0"/>
              </a:rPr>
              <a:t>  Digital Transformation Aspirations</a:t>
            </a:r>
            <a:endParaRPr lang="en-US" dirty="0">
              <a:solidFill>
                <a:srgbClr val="FF0000"/>
              </a:solidFill>
              <a:latin typeface="Helvetica" pitchFamily="2" charset="0"/>
            </a:endParaRPr>
          </a:p>
        </p:txBody>
      </p:sp>
      <p:sp>
        <p:nvSpPr>
          <p:cNvPr id="5" name="Arrow: Chevron 14">
            <a:extLst>
              <a:ext uri="{FF2B5EF4-FFF2-40B4-BE49-F238E27FC236}">
                <a16:creationId xmlns:a16="http://schemas.microsoft.com/office/drawing/2014/main" id="{BF96D4E9-9AD8-3980-76B1-6CCD0C1BBFC3}"/>
              </a:ext>
            </a:extLst>
          </p:cNvPr>
          <p:cNvSpPr/>
          <p:nvPr/>
        </p:nvSpPr>
        <p:spPr>
          <a:xfrm>
            <a:off x="7861852" y="2568143"/>
            <a:ext cx="4568687" cy="31965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a:solidFill>
                  <a:schemeClr val="bg1"/>
                </a:solidFill>
                <a:latin typeface="Helvetica" panose="020B0604020202020204" pitchFamily="34" charset="0"/>
                <a:cs typeface="Helvetica" panose="020B0604020202020204" pitchFamily="34" charset="0"/>
              </a:rPr>
              <a:t>People</a:t>
            </a:r>
          </a:p>
          <a:p>
            <a:r>
              <a:rPr lang="en-US" sz="2000" dirty="0">
                <a:solidFill>
                  <a:schemeClr val="bg1"/>
                </a:solidFill>
                <a:latin typeface="Helvetica" panose="020B0604020202020204" pitchFamily="34" charset="0"/>
                <a:cs typeface="Helvetica" panose="020B0604020202020204" pitchFamily="34" charset="0"/>
              </a:rPr>
              <a:t>Robust support model and engaged and able users</a:t>
            </a:r>
          </a:p>
          <a:p>
            <a:endParaRPr lang="en-US" sz="2000" b="1" dirty="0">
              <a:solidFill>
                <a:schemeClr val="bg1"/>
              </a:solidFill>
              <a:latin typeface="Helvetica" panose="020B0604020202020204" pitchFamily="34" charset="0"/>
              <a:cs typeface="Helvetica" panose="020B0604020202020204" pitchFamily="34" charset="0"/>
            </a:endParaRPr>
          </a:p>
          <a:p>
            <a:r>
              <a:rPr lang="en-US" sz="2200" b="1" dirty="0">
                <a:solidFill>
                  <a:schemeClr val="bg1"/>
                </a:solidFill>
                <a:latin typeface="Helvetica" panose="020B0604020202020204" pitchFamily="34" charset="0"/>
                <a:cs typeface="Helvetica" panose="020B0604020202020204" pitchFamily="34" charset="0"/>
              </a:rPr>
              <a:t>Process</a:t>
            </a:r>
          </a:p>
          <a:p>
            <a:r>
              <a:rPr lang="en-US" sz="2000" dirty="0">
                <a:latin typeface="Helvetica" pitchFamily="2" charset="0"/>
              </a:rPr>
              <a:t>Re-examine and simplify business processes where possible</a:t>
            </a:r>
            <a:endParaRPr lang="en-US" sz="2000" b="1" dirty="0">
              <a:solidFill>
                <a:schemeClr val="bg1"/>
              </a:solidFill>
              <a:latin typeface="Helvetica" panose="020B0604020202020204" pitchFamily="34" charset="0"/>
              <a:cs typeface="Helvetica" panose="020B0604020202020204" pitchFamily="34" charset="0"/>
            </a:endParaRPr>
          </a:p>
          <a:p>
            <a:endParaRPr lang="en-US" sz="2000" b="1" dirty="0">
              <a:solidFill>
                <a:schemeClr val="bg1"/>
              </a:solidFill>
              <a:latin typeface="Helvetica" panose="020B0604020202020204" pitchFamily="34" charset="0"/>
              <a:cs typeface="Helvetica" panose="020B0604020202020204" pitchFamily="34" charset="0"/>
            </a:endParaRPr>
          </a:p>
          <a:p>
            <a:r>
              <a:rPr lang="en-US" sz="2200" b="1" dirty="0">
                <a:solidFill>
                  <a:schemeClr val="bg1"/>
                </a:solidFill>
                <a:latin typeface="Helvetica" panose="020B0604020202020204" pitchFamily="34" charset="0"/>
                <a:cs typeface="Helvetica" panose="020B0604020202020204" pitchFamily="34" charset="0"/>
              </a:rPr>
              <a:t>Technology</a:t>
            </a:r>
          </a:p>
          <a:p>
            <a:r>
              <a:rPr lang="en-US" sz="2000" dirty="0">
                <a:solidFill>
                  <a:schemeClr val="bg1"/>
                </a:solidFill>
                <a:latin typeface="Helvetica" panose="020B0604020202020204" pitchFamily="34" charset="0"/>
                <a:cs typeface="Helvetica" panose="020B0604020202020204" pitchFamily="34" charset="0"/>
              </a:rPr>
              <a:t>Seamless cutting-edge systems to power our administrative functions</a:t>
            </a:r>
          </a:p>
          <a:p>
            <a:endParaRPr lang="en-US" sz="2000" b="1" dirty="0">
              <a:solidFill>
                <a:schemeClr val="bg1"/>
              </a:solidFill>
              <a:latin typeface="Helvetica" panose="020B0604020202020204" pitchFamily="34" charset="0"/>
              <a:cs typeface="Helvetica" panose="020B0604020202020204" pitchFamily="34" charset="0"/>
            </a:endParaRPr>
          </a:p>
          <a:p>
            <a:r>
              <a:rPr lang="en-US" sz="2200" b="1" dirty="0">
                <a:solidFill>
                  <a:schemeClr val="bg1"/>
                </a:solidFill>
                <a:latin typeface="Helvetica" panose="020B0604020202020204" pitchFamily="34" charset="0"/>
                <a:cs typeface="Helvetica" panose="020B0604020202020204" pitchFamily="34" charset="0"/>
              </a:rPr>
              <a:t>Data</a:t>
            </a:r>
          </a:p>
          <a:p>
            <a:r>
              <a:rPr lang="en-US" sz="2000" dirty="0">
                <a:solidFill>
                  <a:schemeClr val="bg1"/>
                </a:solidFill>
                <a:latin typeface="Helvetica" panose="020B0604020202020204" pitchFamily="34" charset="0"/>
                <a:cs typeface="Helvetica" panose="020B0604020202020204" pitchFamily="34" charset="0"/>
              </a:rPr>
              <a:t>Access to salient and understandable data for informed and enhanced decision-making</a:t>
            </a:r>
          </a:p>
          <a:p>
            <a:endParaRPr lang="en-US" sz="2400" b="1" dirty="0">
              <a:solidFill>
                <a:schemeClr val="bg1"/>
              </a:solidFill>
              <a:latin typeface="Helvetica" panose="020B0604020202020204" pitchFamily="34" charset="0"/>
              <a:cs typeface="Helvetica" panose="020B0604020202020204" pitchFamily="34" charset="0"/>
            </a:endParaRPr>
          </a:p>
        </p:txBody>
      </p:sp>
      <p:sp>
        <p:nvSpPr>
          <p:cNvPr id="3" name="Slide Number Placeholder 8">
            <a:extLst>
              <a:ext uri="{FF2B5EF4-FFF2-40B4-BE49-F238E27FC236}">
                <a16:creationId xmlns:a16="http://schemas.microsoft.com/office/drawing/2014/main" id="{513FA4F5-0960-6254-F5E8-726F4874FB87}"/>
              </a:ext>
            </a:extLst>
          </p:cNvPr>
          <p:cNvSpPr txBox="1">
            <a:spLocks/>
          </p:cNvSpPr>
          <p:nvPr/>
        </p:nvSpPr>
        <p:spPr>
          <a:xfrm>
            <a:off x="11906120" y="6626020"/>
            <a:ext cx="337157" cy="247048"/>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z="1000" smtClean="0">
                <a:latin typeface="NeueHaasGroteskDisp Pro" panose="020B0504020202020204" pitchFamily="34" charset="77"/>
              </a:rPr>
              <a:pPr/>
              <a:t>5</a:t>
            </a:fld>
            <a:endParaRPr lang="en-US" sz="1000" dirty="0">
              <a:latin typeface="NeueHaasGroteskDisp Pro" panose="020B0504020202020204" pitchFamily="34" charset="77"/>
            </a:endParaRPr>
          </a:p>
        </p:txBody>
      </p:sp>
    </p:spTree>
    <p:extLst>
      <p:ext uri="{BB962C8B-B14F-4D97-AF65-F5344CB8AC3E}">
        <p14:creationId xmlns:p14="http://schemas.microsoft.com/office/powerpoint/2010/main" val="452159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F9BF06CE-72C7-80E0-12FB-F453B0A7E663}"/>
              </a:ext>
            </a:extLst>
          </p:cNvPr>
          <p:cNvSpPr>
            <a:spLocks noGrp="1"/>
          </p:cNvSpPr>
          <p:nvPr>
            <p:ph type="title"/>
          </p:nvPr>
        </p:nvSpPr>
        <p:spPr>
          <a:xfrm>
            <a:off x="382354" y="310305"/>
            <a:ext cx="11276013" cy="443198"/>
          </a:xfrm>
        </p:spPr>
        <p:txBody>
          <a:bodyPr vert="horz"/>
          <a:lstStyle/>
          <a:p>
            <a:r>
              <a:rPr lang="en-US" sz="3600" b="1" dirty="0">
                <a:solidFill>
                  <a:schemeClr val="tx1"/>
                </a:solidFill>
                <a:latin typeface="Helvetica" pitchFamily="2" charset="0"/>
              </a:rPr>
              <a:t>Digital </a:t>
            </a:r>
            <a:r>
              <a:rPr lang="en-US" sz="3600" b="1" dirty="0">
                <a:solidFill>
                  <a:schemeClr val="tx1"/>
                </a:solidFill>
                <a:latin typeface="Helvetica" pitchFamily="2" charset="0"/>
                <a:ea typeface="+mj-ea"/>
                <a:cs typeface="+mj-cs"/>
              </a:rPr>
              <a:t>transformation</a:t>
            </a:r>
            <a:r>
              <a:rPr lang="en-US" sz="3600" b="1" dirty="0">
                <a:solidFill>
                  <a:schemeClr val="tx1"/>
                </a:solidFill>
                <a:latin typeface="Helvetica" pitchFamily="2" charset="0"/>
              </a:rPr>
              <a:t> at MIT…</a:t>
            </a:r>
            <a:endParaRPr lang="en-US" sz="3600" dirty="0">
              <a:solidFill>
                <a:schemeClr val="tx1"/>
              </a:solidFill>
              <a:latin typeface="Helvetica" pitchFamily="2" charset="0"/>
            </a:endParaRPr>
          </a:p>
        </p:txBody>
      </p:sp>
      <p:sp>
        <p:nvSpPr>
          <p:cNvPr id="11" name="Rounded Rectangle 10">
            <a:extLst>
              <a:ext uri="{FF2B5EF4-FFF2-40B4-BE49-F238E27FC236}">
                <a16:creationId xmlns:a16="http://schemas.microsoft.com/office/drawing/2014/main" id="{C0FA5D6A-DDBB-AEC7-45F6-73B97490A326}"/>
              </a:ext>
            </a:extLst>
          </p:cNvPr>
          <p:cNvSpPr/>
          <p:nvPr/>
        </p:nvSpPr>
        <p:spPr>
          <a:xfrm>
            <a:off x="5543368" y="1708915"/>
            <a:ext cx="6199828" cy="4377988"/>
          </a:xfrm>
          <a:prstGeom prst="roundRect">
            <a:avLst/>
          </a:prstGeom>
          <a:solidFill>
            <a:schemeClr val="bg1"/>
          </a:solidFill>
          <a:ln w="12700" cap="flat" cmpd="sng" algn="ctr">
            <a:noFill/>
            <a:prstDash val="solid"/>
            <a:miter lim="800000"/>
          </a:ln>
          <a:effectLst/>
        </p:spPr>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2" name="Rounded Rectangle 11">
            <a:extLst>
              <a:ext uri="{FF2B5EF4-FFF2-40B4-BE49-F238E27FC236}">
                <a16:creationId xmlns:a16="http://schemas.microsoft.com/office/drawing/2014/main" id="{F7E9B603-1E54-D1FD-FB74-239B236244EB}"/>
              </a:ext>
            </a:extLst>
          </p:cNvPr>
          <p:cNvSpPr/>
          <p:nvPr/>
        </p:nvSpPr>
        <p:spPr>
          <a:xfrm>
            <a:off x="253722" y="1708915"/>
            <a:ext cx="4927877" cy="4377976"/>
          </a:xfrm>
          <a:prstGeom prst="roundRect">
            <a:avLst/>
          </a:prstGeom>
          <a:solidFill>
            <a:schemeClr val="bg1"/>
          </a:solidFill>
          <a:ln w="12700" cap="flat" cmpd="sng" algn="ctr">
            <a:noFill/>
            <a:prstDash val="solid"/>
            <a:miter lim="800000"/>
          </a:ln>
          <a:effectLst/>
        </p:spPr>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3" name="TextBox 12">
            <a:extLst>
              <a:ext uri="{FF2B5EF4-FFF2-40B4-BE49-F238E27FC236}">
                <a16:creationId xmlns:a16="http://schemas.microsoft.com/office/drawing/2014/main" id="{7F1830D5-F664-C1C6-60E6-51E17C9591B0}"/>
              </a:ext>
            </a:extLst>
          </p:cNvPr>
          <p:cNvSpPr txBox="1"/>
          <p:nvPr/>
        </p:nvSpPr>
        <p:spPr>
          <a:xfrm>
            <a:off x="448804" y="1894883"/>
            <a:ext cx="4411954" cy="3785652"/>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C00000"/>
                </a:solidFill>
                <a:effectLst/>
                <a:uLnTx/>
                <a:uFillTx/>
                <a:latin typeface="Helvetica" pitchFamily="2" charset="0"/>
                <a:ea typeface="+mn-ea"/>
                <a:cs typeface="+mn-cs"/>
              </a:rPr>
              <a:t>IS NOT:</a:t>
            </a:r>
          </a:p>
          <a:p>
            <a:pPr marL="0" marR="0" lvl="0" indent="0" algn="l" defTabSz="609585"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endParaRPr>
          </a:p>
          <a:p>
            <a:pPr marL="342900" marR="0" lvl="0" indent="-342900" algn="l" defTabSz="609585"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2000" b="0" i="0" u="none" strike="noStrike" kern="1200" cap="none" spc="0" normalizeH="0" baseline="0" noProof="0" dirty="0">
                <a:ln>
                  <a:noFill/>
                </a:ln>
                <a:solidFill>
                  <a:prstClr val="black"/>
                </a:solidFill>
                <a:effectLst/>
                <a:uLnTx/>
                <a:uFillTx/>
                <a:latin typeface="Helvetica" pitchFamily="2" charset="0"/>
                <a:ea typeface="+mn-ea"/>
                <a:cs typeface="+mn-cs"/>
              </a:rPr>
              <a:t>“Popping in” a systems implementation</a:t>
            </a:r>
          </a:p>
          <a:p>
            <a:pPr marL="342900" marR="0" lvl="0" indent="-342900" algn="l" defTabSz="609585"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kumimoji="0" lang="en-US" sz="2000" b="0" i="0" u="none" strike="noStrike" kern="1200" cap="none" spc="0" normalizeH="0" baseline="0" noProof="0" dirty="0">
              <a:ln>
                <a:noFill/>
              </a:ln>
              <a:solidFill>
                <a:prstClr val="black"/>
              </a:solidFill>
              <a:effectLst/>
              <a:uLnTx/>
              <a:uFillTx/>
              <a:latin typeface="Helvetica" pitchFamily="2" charset="0"/>
              <a:ea typeface="+mn-ea"/>
              <a:cs typeface="+mn-cs"/>
            </a:endParaRPr>
          </a:p>
          <a:p>
            <a:pPr marL="342900" marR="0" lvl="0" indent="-342900" algn="l" defTabSz="609585"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2000" b="0" i="0" u="none" strike="noStrike" kern="1200" cap="none" spc="0" normalizeH="0" baseline="0" noProof="0" dirty="0">
                <a:ln>
                  <a:noFill/>
                </a:ln>
                <a:solidFill>
                  <a:prstClr val="black"/>
                </a:solidFill>
                <a:effectLst/>
                <a:uLnTx/>
                <a:uFillTx/>
                <a:latin typeface="Helvetica" pitchFamily="2" charset="0"/>
                <a:ea typeface="+mn-ea"/>
                <a:cs typeface="+mn-cs"/>
              </a:rPr>
              <a:t>Always customized to how </a:t>
            </a:r>
            <a:br>
              <a:rPr kumimoji="0" lang="en-US" sz="2000" b="0" i="0" u="none" strike="noStrike" kern="1200" cap="none" spc="0" normalizeH="0" baseline="0" noProof="0" dirty="0">
                <a:ln>
                  <a:noFill/>
                </a:ln>
                <a:solidFill>
                  <a:prstClr val="black"/>
                </a:solidFill>
                <a:effectLst/>
                <a:uLnTx/>
                <a:uFillTx/>
                <a:latin typeface="Helvetica" pitchFamily="2" charset="0"/>
                <a:ea typeface="+mn-ea"/>
                <a:cs typeface="+mn-cs"/>
              </a:rPr>
            </a:br>
            <a:r>
              <a:rPr kumimoji="0" lang="en-US" sz="2000" b="0" i="0" u="none" strike="noStrike" kern="1200" cap="none" spc="0" normalizeH="0" baseline="0" noProof="0" dirty="0">
                <a:ln>
                  <a:noFill/>
                </a:ln>
                <a:solidFill>
                  <a:prstClr val="black"/>
                </a:solidFill>
                <a:effectLst/>
                <a:uLnTx/>
                <a:uFillTx/>
                <a:latin typeface="Helvetica" pitchFamily="2" charset="0"/>
                <a:ea typeface="+mn-ea"/>
                <a:cs typeface="+mn-cs"/>
              </a:rPr>
              <a:t>we do things today </a:t>
            </a:r>
          </a:p>
          <a:p>
            <a:pPr marL="342900" marR="0" lvl="0" indent="-342900" algn="l" defTabSz="609585"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kumimoji="0" lang="en-US" sz="2000" b="0" i="0" u="none" strike="noStrike" kern="1200" cap="none" spc="0" normalizeH="0" baseline="0" noProof="0" dirty="0">
              <a:ln>
                <a:noFill/>
              </a:ln>
              <a:solidFill>
                <a:prstClr val="black"/>
              </a:solidFill>
              <a:effectLst/>
              <a:uLnTx/>
              <a:uFillTx/>
              <a:latin typeface="Helvetica" pitchFamily="2" charset="0"/>
              <a:ea typeface="+mn-ea"/>
              <a:cs typeface="+mn-cs"/>
            </a:endParaRPr>
          </a:p>
          <a:p>
            <a:pPr marL="342900" marR="0" lvl="0" indent="-342900" algn="l" defTabSz="609585"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2000" b="0" i="0" u="none" strike="noStrike" kern="1200" cap="none" spc="0" normalizeH="0" baseline="0" noProof="0" dirty="0">
                <a:ln>
                  <a:noFill/>
                </a:ln>
                <a:solidFill>
                  <a:prstClr val="black"/>
                </a:solidFill>
                <a:effectLst/>
                <a:uLnTx/>
                <a:uFillTx/>
                <a:latin typeface="Helvetica" pitchFamily="2" charset="0"/>
                <a:ea typeface="+mn-ea"/>
                <a:cs typeface="+mn-cs"/>
              </a:rPr>
              <a:t>Considered “done” as soon as deployed</a:t>
            </a:r>
          </a:p>
          <a:p>
            <a:pPr marL="0" marR="0" lvl="0" indent="0" algn="l" defTabSz="609585"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endParaRPr>
          </a:p>
        </p:txBody>
      </p:sp>
      <p:sp>
        <p:nvSpPr>
          <p:cNvPr id="14" name="TextBox 13">
            <a:extLst>
              <a:ext uri="{FF2B5EF4-FFF2-40B4-BE49-F238E27FC236}">
                <a16:creationId xmlns:a16="http://schemas.microsoft.com/office/drawing/2014/main" id="{B205F0FC-E568-A633-F880-3E5ED5593CC1}"/>
              </a:ext>
            </a:extLst>
          </p:cNvPr>
          <p:cNvSpPr txBox="1"/>
          <p:nvPr/>
        </p:nvSpPr>
        <p:spPr>
          <a:xfrm>
            <a:off x="5758634" y="1894883"/>
            <a:ext cx="5829908" cy="3570208"/>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A76D"/>
                </a:solidFill>
                <a:effectLst/>
                <a:uLnTx/>
                <a:uFillTx/>
                <a:latin typeface="Helvetica" pitchFamily="2" charset="0"/>
                <a:ea typeface="+mn-ea"/>
                <a:cs typeface="+mn-cs"/>
              </a:rPr>
              <a:t>IS:</a:t>
            </a:r>
          </a:p>
          <a:p>
            <a:pPr marL="0" marR="0" lvl="0" indent="0" algn="l" defTabSz="609585" rtl="0" eaLnBrk="1" fontAlgn="auto" latinLnBrk="0" hangingPunct="1">
              <a:lnSpc>
                <a:spcPct val="100000"/>
              </a:lnSpc>
              <a:spcBef>
                <a:spcPts val="0"/>
              </a:spcBef>
              <a:spcAft>
                <a:spcPts val="0"/>
              </a:spcAft>
              <a:buClrTx/>
              <a:buSzTx/>
              <a:buFontTx/>
              <a:buNone/>
              <a:tabLst/>
              <a:defRPr/>
            </a:pPr>
            <a:endParaRPr kumimoji="0" lang="en-US" sz="22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endParaRPr>
          </a:p>
          <a:p>
            <a:pPr marL="342900" marR="0" lvl="0" indent="-342900" algn="l" defTabSz="609585"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2000" b="0" i="0" u="none" strike="noStrike" kern="1200" cap="none" spc="0" normalizeH="0" baseline="0" noProof="0" dirty="0">
                <a:ln>
                  <a:noFill/>
                </a:ln>
                <a:solidFill>
                  <a:prstClr val="black"/>
                </a:solidFill>
                <a:effectLst/>
                <a:uLnTx/>
                <a:uFillTx/>
                <a:latin typeface="Helvetica" pitchFamily="2" charset="0"/>
                <a:ea typeface="+mn-ea"/>
                <a:cs typeface="+mn-cs"/>
              </a:rPr>
              <a:t>Holistic </a:t>
            </a:r>
            <a:r>
              <a:rPr kumimoji="0" lang="en-US" sz="2000" b="1" i="0" u="none" strike="noStrike" kern="1200" cap="none" spc="0" normalizeH="0" baseline="0" noProof="0" dirty="0">
                <a:ln>
                  <a:noFill/>
                </a:ln>
                <a:solidFill>
                  <a:prstClr val="black"/>
                </a:solidFill>
                <a:effectLst/>
                <a:uLnTx/>
                <a:uFillTx/>
                <a:latin typeface="Helvetica" pitchFamily="2" charset="0"/>
                <a:ea typeface="+mn-ea"/>
                <a:cs typeface="+mn-cs"/>
              </a:rPr>
              <a:t>engagement with our community </a:t>
            </a:r>
            <a:r>
              <a:rPr kumimoji="0" lang="en-US" sz="2000" b="0" i="0" u="none" strike="noStrike" kern="1200" cap="none" spc="0" normalizeH="0" baseline="0" noProof="0" dirty="0">
                <a:ln>
                  <a:noFill/>
                </a:ln>
                <a:solidFill>
                  <a:prstClr val="black"/>
                </a:solidFill>
                <a:effectLst/>
                <a:uLnTx/>
                <a:uFillTx/>
                <a:latin typeface="Helvetica" pitchFamily="2" charset="0"/>
                <a:ea typeface="+mn-ea"/>
                <a:cs typeface="+mn-cs"/>
              </a:rPr>
              <a:t>on systems, processes, capacities, and support</a:t>
            </a:r>
          </a:p>
          <a:p>
            <a:pPr marL="342900" marR="0" lvl="0" indent="-342900" algn="l" defTabSz="609585"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kumimoji="0" lang="en-US" sz="2000" b="0" i="0" u="none" strike="noStrike" kern="1200" cap="none" spc="0" normalizeH="0" baseline="0" noProof="0" dirty="0">
              <a:ln>
                <a:noFill/>
              </a:ln>
              <a:solidFill>
                <a:prstClr val="black"/>
              </a:solidFill>
              <a:effectLst/>
              <a:uLnTx/>
              <a:uFillTx/>
              <a:latin typeface="Helvetica" pitchFamily="2" charset="0"/>
              <a:ea typeface="+mn-ea"/>
              <a:cs typeface="+mn-cs"/>
            </a:endParaRPr>
          </a:p>
          <a:p>
            <a:pPr marL="342900" marR="0" lvl="0" indent="-342900" algn="l" defTabSz="609585"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2000" b="0" i="0" u="none" strike="noStrike" kern="1200" cap="none" spc="0" normalizeH="0" baseline="0" noProof="0" dirty="0">
                <a:ln>
                  <a:noFill/>
                </a:ln>
                <a:solidFill>
                  <a:prstClr val="black"/>
                </a:solidFill>
                <a:effectLst/>
                <a:uLnTx/>
                <a:uFillTx/>
                <a:latin typeface="Helvetica" pitchFamily="2" charset="0"/>
                <a:ea typeface="+mn-ea"/>
                <a:cs typeface="+mn-cs"/>
              </a:rPr>
              <a:t>Thoughtful </a:t>
            </a:r>
            <a:r>
              <a:rPr kumimoji="0" lang="en-US" sz="2000" b="1" i="0" u="none" strike="noStrike" kern="1200" cap="none" spc="0" normalizeH="0" baseline="0" noProof="0" dirty="0">
                <a:ln>
                  <a:noFill/>
                </a:ln>
                <a:solidFill>
                  <a:prstClr val="black"/>
                </a:solidFill>
                <a:effectLst/>
                <a:uLnTx/>
                <a:uFillTx/>
                <a:latin typeface="Helvetica" pitchFamily="2" charset="0"/>
                <a:ea typeface="+mn-ea"/>
                <a:cs typeface="+mn-cs"/>
              </a:rPr>
              <a:t>balance between simplification and accommodating unique needs</a:t>
            </a:r>
          </a:p>
          <a:p>
            <a:pPr marL="342900" marR="0" lvl="0" indent="-342900" algn="l" defTabSz="609585"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kumimoji="0" lang="en-US" sz="2000" b="0" i="0" u="none" strike="noStrike" kern="1200" cap="none" spc="0" normalizeH="0" baseline="0" noProof="0" dirty="0">
              <a:ln>
                <a:noFill/>
              </a:ln>
              <a:solidFill>
                <a:prstClr val="black"/>
              </a:solidFill>
              <a:effectLst/>
              <a:uLnTx/>
              <a:uFillTx/>
              <a:latin typeface="Helvetica" pitchFamily="2" charset="0"/>
              <a:ea typeface="+mn-ea"/>
              <a:cs typeface="+mn-cs"/>
            </a:endParaRPr>
          </a:p>
          <a:p>
            <a:pPr marL="342900" marR="0" lvl="0" indent="-342900" algn="l" defTabSz="609585"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2000" b="1" i="0" u="none" strike="noStrike" kern="1200" cap="none" spc="0" normalizeH="0" baseline="0" noProof="0" dirty="0">
                <a:ln>
                  <a:noFill/>
                </a:ln>
                <a:solidFill>
                  <a:prstClr val="black"/>
                </a:solidFill>
                <a:effectLst/>
                <a:uLnTx/>
                <a:uFillTx/>
                <a:latin typeface="Helvetica" pitchFamily="2" charset="0"/>
                <a:ea typeface="+mn-ea"/>
                <a:cs typeface="+mn-cs"/>
              </a:rPr>
              <a:t>Ongoing support across campus </a:t>
            </a:r>
            <a:r>
              <a:rPr kumimoji="0" lang="en-US" sz="2000" b="0" i="0" u="none" strike="noStrike" kern="1200" cap="none" spc="0" normalizeH="0" baseline="0" noProof="0" dirty="0">
                <a:ln>
                  <a:noFill/>
                </a:ln>
                <a:solidFill>
                  <a:prstClr val="black"/>
                </a:solidFill>
                <a:effectLst/>
                <a:uLnTx/>
                <a:uFillTx/>
                <a:latin typeface="Helvetica" pitchFamily="2" charset="0"/>
                <a:ea typeface="+mn-ea"/>
                <a:cs typeface="+mn-cs"/>
              </a:rPr>
              <a:t>after</a:t>
            </a:r>
            <a:r>
              <a:rPr kumimoji="0" lang="en-US" sz="2000" b="1" i="0" u="none" strike="noStrike" kern="1200" cap="none" spc="0" normalizeH="0" baseline="0" noProof="0" dirty="0">
                <a:ln>
                  <a:noFill/>
                </a:ln>
                <a:solidFill>
                  <a:prstClr val="black"/>
                </a:solidFill>
                <a:effectLst/>
                <a:uLnTx/>
                <a:uFillTx/>
                <a:latin typeface="Helvetica" pitchFamily="2" charset="0"/>
                <a:ea typeface="+mn-ea"/>
                <a:cs typeface="+mn-cs"/>
              </a:rPr>
              <a:t> </a:t>
            </a:r>
            <a:r>
              <a:rPr kumimoji="0" lang="en-US" sz="2000" b="0" i="0" u="none" strike="noStrike" kern="1200" cap="none" spc="0" normalizeH="0" baseline="0" noProof="0" dirty="0">
                <a:ln>
                  <a:noFill/>
                </a:ln>
                <a:solidFill>
                  <a:prstClr val="black"/>
                </a:solidFill>
                <a:effectLst/>
                <a:uLnTx/>
                <a:uFillTx/>
                <a:latin typeface="Helvetica" pitchFamily="2" charset="0"/>
                <a:ea typeface="+mn-ea"/>
                <a:cs typeface="+mn-cs"/>
              </a:rPr>
              <a:t>implementation to ensure and maximize benefit of changes</a:t>
            </a:r>
          </a:p>
        </p:txBody>
      </p:sp>
      <p:sp>
        <p:nvSpPr>
          <p:cNvPr id="4" name="TextBox 3">
            <a:extLst>
              <a:ext uri="{FF2B5EF4-FFF2-40B4-BE49-F238E27FC236}">
                <a16:creationId xmlns:a16="http://schemas.microsoft.com/office/drawing/2014/main" id="{2E5B67AA-BF23-B637-0B74-D0787315E923}"/>
              </a:ext>
            </a:extLst>
          </p:cNvPr>
          <p:cNvSpPr txBox="1"/>
          <p:nvPr/>
        </p:nvSpPr>
        <p:spPr>
          <a:xfrm>
            <a:off x="10270435" y="6606221"/>
            <a:ext cx="1930531" cy="246221"/>
          </a:xfrm>
          <a:prstGeom prst="rect">
            <a:avLst/>
          </a:prstGeom>
          <a:noFill/>
          <a:ln>
            <a:noFill/>
          </a:ln>
        </p:spPr>
        <p:txBody>
          <a:bodyPr wrap="squar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85E3E77-BF6D-EE40-8A54-12C90C4E24F6}" type="slidenum">
              <a:rPr kumimoji="0" lang="en-US" sz="1000" b="0" i="0" u="none" strike="noStrike" kern="1200" cap="none" spc="75" normalizeH="0" baseline="0" noProof="0" smtClean="0">
                <a:ln>
                  <a:noFill/>
                </a:ln>
                <a:solidFill>
                  <a:prstClr val="black"/>
                </a:solidFill>
                <a:effectLst/>
                <a:uLnTx/>
                <a:uFillTx/>
                <a:latin typeface="Arial"/>
                <a:ea typeface="+mn-ea"/>
                <a:cs typeface="Arial"/>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1000" b="0" i="0" u="none" strike="noStrike" kern="1200" cap="none" spc="75" normalizeH="0" baseline="0" noProof="0" dirty="0">
              <a:ln>
                <a:noFill/>
              </a:ln>
              <a:solidFill>
                <a:prstClr val="black"/>
              </a:solidFill>
              <a:effectLst/>
              <a:uLnTx/>
              <a:uFillTx/>
              <a:latin typeface="Arial"/>
              <a:ea typeface="+mn-ea"/>
              <a:cs typeface="Arial"/>
            </a:endParaRPr>
          </a:p>
        </p:txBody>
      </p:sp>
    </p:spTree>
    <p:extLst>
      <p:ext uri="{BB962C8B-B14F-4D97-AF65-F5344CB8AC3E}">
        <p14:creationId xmlns:p14="http://schemas.microsoft.com/office/powerpoint/2010/main" val="379652457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7F8AB2FC-5475-4A78-98A5-07D5C31F505D}"/>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4340" name="think-cell Slide" r:id="rId5" imgW="473" imgH="473" progId="TCLayout.ActiveDocument.1">
                  <p:embed/>
                </p:oleObj>
              </mc:Choice>
              <mc:Fallback>
                <p:oleObj name="think-cell Slide" r:id="rId5" imgW="473" imgH="473" progId="TCLayout.ActiveDocument.1">
                  <p:embed/>
                  <p:pic>
                    <p:nvPicPr>
                      <p:cNvPr id="5" name="Object 4" hidden="1">
                        <a:extLst>
                          <a:ext uri="{FF2B5EF4-FFF2-40B4-BE49-F238E27FC236}">
                            <a16:creationId xmlns:a16="http://schemas.microsoft.com/office/drawing/2014/main" id="{7F8AB2FC-5475-4A78-98A5-07D5C31F505D}"/>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TextBox 2">
            <a:extLst>
              <a:ext uri="{FF2B5EF4-FFF2-40B4-BE49-F238E27FC236}">
                <a16:creationId xmlns:a16="http://schemas.microsoft.com/office/drawing/2014/main" id="{E2AAFA4C-9123-D54C-13A0-205AEA137F9D}"/>
              </a:ext>
            </a:extLst>
          </p:cNvPr>
          <p:cNvSpPr txBox="1"/>
          <p:nvPr/>
        </p:nvSpPr>
        <p:spPr>
          <a:xfrm>
            <a:off x="106697" y="412253"/>
            <a:ext cx="11978605" cy="1293971"/>
          </a:xfrm>
          <a:prstGeom prst="roundRect">
            <a:avLst/>
          </a:prstGeom>
          <a:solidFill>
            <a:srgbClr val="D0E4E9"/>
          </a:solidFill>
        </p:spPr>
        <p:txBody>
          <a:bodyPr wrap="square" lIns="182880" tIns="91440" bIns="91440" rtlCol="0">
            <a:spAutoFit/>
          </a:bodyPr>
          <a:lstStyle/>
          <a:p>
            <a:pPr marL="0" marR="0" lvl="0" indent="0" algn="ctr" defTabSz="914400" rtl="0" eaLnBrk="0" fontAlgn="base" latinLnBrk="0" hangingPunct="0">
              <a:lnSpc>
                <a:spcPct val="100000"/>
              </a:lnSpc>
              <a:spcBef>
                <a:spcPct val="0"/>
              </a:spcBef>
              <a:spcAft>
                <a:spcPts val="600"/>
              </a:spcAft>
              <a:buClrTx/>
              <a:buSzTx/>
              <a:buFontTx/>
              <a:buNone/>
              <a:tabLst/>
            </a:pPr>
            <a:r>
              <a:rPr kumimoji="0" lang="en-US" altLang="en-US" sz="3200" b="1" i="0" u="none" strike="noStrike" cap="none" normalizeH="0" baseline="0" dirty="0">
                <a:ln>
                  <a:noFill/>
                </a:ln>
                <a:effectLst/>
                <a:latin typeface="Helvetica" pitchFamily="2" charset="0"/>
                <a:ea typeface="Calibri" panose="020F0502020204030204" pitchFamily="34" charset="0"/>
              </a:rPr>
              <a:t>Developed</a:t>
            </a:r>
            <a:r>
              <a:rPr kumimoji="0" lang="en-US" altLang="en-US" sz="3200" b="0" i="0" u="none" strike="noStrike" cap="none" normalizeH="0" baseline="0" dirty="0">
                <a:ln>
                  <a:noFill/>
                </a:ln>
                <a:effectLst/>
                <a:latin typeface="Helvetica" pitchFamily="2" charset="0"/>
                <a:ea typeface="Calibri" panose="020F0502020204030204" pitchFamily="34" charset="0"/>
              </a:rPr>
              <a:t> </a:t>
            </a:r>
            <a:r>
              <a:rPr kumimoji="0" lang="en-US" altLang="en-US" sz="3200" b="1" i="0" u="none" strike="noStrike" cap="none" normalizeH="0" baseline="0" dirty="0">
                <a:ln>
                  <a:noFill/>
                </a:ln>
                <a:effectLst/>
                <a:latin typeface="Helvetica" pitchFamily="2" charset="0"/>
                <a:ea typeface="Calibri" panose="020F0502020204030204" pitchFamily="34" charset="0"/>
              </a:rPr>
              <a:t>a</a:t>
            </a:r>
            <a:r>
              <a:rPr kumimoji="0" lang="en-US" altLang="en-US" sz="3200" b="0" i="0" u="none" strike="noStrike" cap="none" normalizeH="0" baseline="0" dirty="0">
                <a:ln>
                  <a:noFill/>
                </a:ln>
                <a:effectLst/>
                <a:latin typeface="Helvetica" pitchFamily="2" charset="0"/>
                <a:ea typeface="Calibri" panose="020F0502020204030204" pitchFamily="34" charset="0"/>
              </a:rPr>
              <a:t> </a:t>
            </a:r>
            <a:r>
              <a:rPr kumimoji="0" lang="en-US" altLang="en-US" sz="3200" b="1" i="0" u="none" strike="noStrike" cap="none" normalizeH="0" baseline="0" dirty="0">
                <a:ln>
                  <a:noFill/>
                </a:ln>
                <a:effectLst/>
                <a:latin typeface="Helvetica" pitchFamily="2" charset="0"/>
                <a:ea typeface="Calibri" panose="020F0502020204030204" pitchFamily="34" charset="0"/>
              </a:rPr>
              <a:t>multi-year roadmap of projects and plans for supporting our community</a:t>
            </a:r>
            <a:r>
              <a:rPr kumimoji="0" lang="en-US" altLang="en-US" sz="3200" b="0" i="0" u="none" strike="noStrike" cap="none" normalizeH="0" baseline="0" dirty="0">
                <a:ln>
                  <a:noFill/>
                </a:ln>
                <a:effectLst/>
                <a:latin typeface="Helvetica" pitchFamily="2" charset="0"/>
                <a:ea typeface="Calibri" panose="020F0502020204030204" pitchFamily="34" charset="0"/>
              </a:rPr>
              <a:t>. </a:t>
            </a:r>
            <a:endParaRPr lang="en-US" altLang="en-US" sz="3200" dirty="0">
              <a:latin typeface="Helvetica" pitchFamily="2" charset="0"/>
              <a:ea typeface="Calibri" panose="020F0502020204030204" pitchFamily="34" charset="0"/>
            </a:endParaRPr>
          </a:p>
        </p:txBody>
      </p:sp>
      <p:pic>
        <p:nvPicPr>
          <p:cNvPr id="7" name="Picture 6">
            <a:extLst>
              <a:ext uri="{FF2B5EF4-FFF2-40B4-BE49-F238E27FC236}">
                <a16:creationId xmlns:a16="http://schemas.microsoft.com/office/drawing/2014/main" id="{0DC912FB-74A9-A7E8-893F-54961C957B48}"/>
              </a:ext>
            </a:extLst>
          </p:cNvPr>
          <p:cNvPicPr>
            <a:picLocks noChangeAspect="1"/>
          </p:cNvPicPr>
          <p:nvPr/>
        </p:nvPicPr>
        <p:blipFill rotWithShape="1">
          <a:blip r:embed="rId7"/>
          <a:srcRect t="15565" b="2763"/>
          <a:stretch/>
        </p:blipFill>
        <p:spPr>
          <a:xfrm>
            <a:off x="773547" y="1989539"/>
            <a:ext cx="10644906" cy="4890320"/>
          </a:xfrm>
          <a:prstGeom prst="rect">
            <a:avLst/>
          </a:prstGeom>
        </p:spPr>
      </p:pic>
      <p:sp>
        <p:nvSpPr>
          <p:cNvPr id="4" name="TextBox 3">
            <a:extLst>
              <a:ext uri="{FF2B5EF4-FFF2-40B4-BE49-F238E27FC236}">
                <a16:creationId xmlns:a16="http://schemas.microsoft.com/office/drawing/2014/main" id="{D5BA07AF-27AD-5AB0-386C-E8CCBA9E830F}"/>
              </a:ext>
            </a:extLst>
          </p:cNvPr>
          <p:cNvSpPr txBox="1"/>
          <p:nvPr/>
        </p:nvSpPr>
        <p:spPr>
          <a:xfrm>
            <a:off x="10270435" y="6606221"/>
            <a:ext cx="1930531" cy="246221"/>
          </a:xfrm>
          <a:prstGeom prst="rect">
            <a:avLst/>
          </a:prstGeom>
          <a:noFill/>
          <a:ln>
            <a:noFill/>
          </a:ln>
        </p:spPr>
        <p:txBody>
          <a:bodyPr wrap="squar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85E3E77-BF6D-EE40-8A54-12C90C4E24F6}" type="slidenum">
              <a:rPr kumimoji="0" lang="en-US" sz="1000" b="0" i="0" u="none" strike="noStrike" kern="1200" cap="none" spc="75" normalizeH="0" baseline="0" noProof="0" smtClean="0">
                <a:ln>
                  <a:noFill/>
                </a:ln>
                <a:effectLst/>
                <a:uLnTx/>
                <a:uFillTx/>
                <a:latin typeface="Arial"/>
                <a:ea typeface="+mn-ea"/>
                <a:cs typeface="Arial"/>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000" b="0" i="0" u="none" strike="noStrike" kern="1200" cap="none" spc="75" normalizeH="0" baseline="0" noProof="0" dirty="0">
              <a:ln>
                <a:noFill/>
              </a:ln>
              <a:effectLst/>
              <a:uLnTx/>
              <a:uFillTx/>
              <a:latin typeface="Arial"/>
              <a:ea typeface="+mn-ea"/>
              <a:cs typeface="Arial"/>
            </a:endParaRPr>
          </a:p>
        </p:txBody>
      </p:sp>
    </p:spTree>
    <p:extLst>
      <p:ext uri="{BB962C8B-B14F-4D97-AF65-F5344CB8AC3E}">
        <p14:creationId xmlns:p14="http://schemas.microsoft.com/office/powerpoint/2010/main" val="17236543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86B0DD-9CDA-42E5-99FA-A3B54B003CA0}"/>
              </a:ext>
            </a:extLst>
          </p:cNvPr>
          <p:cNvSpPr>
            <a:spLocks noGrp="1"/>
          </p:cNvSpPr>
          <p:nvPr>
            <p:ph type="title"/>
          </p:nvPr>
        </p:nvSpPr>
        <p:spPr>
          <a:xfrm>
            <a:off x="372357" y="200018"/>
            <a:ext cx="11274552" cy="451231"/>
          </a:xfrm>
        </p:spPr>
        <p:txBody>
          <a:bodyPr/>
          <a:lstStyle/>
          <a:p>
            <a:r>
              <a:rPr lang="en-US" sz="3200" b="1" dirty="0">
                <a:solidFill>
                  <a:schemeClr val="tx1"/>
                </a:solidFill>
                <a:latin typeface="Helvetica" panose="020B0604020202020204" pitchFamily="34" charset="0"/>
                <a:cs typeface="Helvetica" panose="020B0604020202020204" pitchFamily="34" charset="0"/>
              </a:rPr>
              <a:t>Business &amp; Digital Transformation Roadmap</a:t>
            </a:r>
            <a:endParaRPr lang="en-US" sz="3200" b="1" i="1" dirty="0">
              <a:solidFill>
                <a:schemeClr val="tx1"/>
              </a:solidFill>
              <a:latin typeface="Helvetica" panose="020B0604020202020204" pitchFamily="34" charset="0"/>
              <a:cs typeface="Helvetica" panose="020B0604020202020204" pitchFamily="34" charset="0"/>
            </a:endParaRPr>
          </a:p>
        </p:txBody>
      </p:sp>
      <p:graphicFrame>
        <p:nvGraphicFramePr>
          <p:cNvPr id="5" name="Table 6">
            <a:extLst>
              <a:ext uri="{FF2B5EF4-FFF2-40B4-BE49-F238E27FC236}">
                <a16:creationId xmlns:a16="http://schemas.microsoft.com/office/drawing/2014/main" id="{70E3BC21-2365-496E-958F-A271602AE201}"/>
              </a:ext>
            </a:extLst>
          </p:cNvPr>
          <p:cNvGraphicFramePr>
            <a:graphicFrameLocks noGrp="1"/>
          </p:cNvGraphicFramePr>
          <p:nvPr/>
        </p:nvGraphicFramePr>
        <p:xfrm>
          <a:off x="2110190" y="774282"/>
          <a:ext cx="9461648" cy="5821680"/>
        </p:xfrm>
        <a:graphic>
          <a:graphicData uri="http://schemas.openxmlformats.org/drawingml/2006/table">
            <a:tbl>
              <a:tblPr firstRow="1" bandRow="1">
                <a:tableStyleId>{0E3FDE45-AF77-4B5C-9715-49D594BDF05E}</a:tableStyleId>
              </a:tblPr>
              <a:tblGrid>
                <a:gridCol w="333731">
                  <a:extLst>
                    <a:ext uri="{9D8B030D-6E8A-4147-A177-3AD203B41FA5}">
                      <a16:colId xmlns:a16="http://schemas.microsoft.com/office/drawing/2014/main" val="3212378559"/>
                    </a:ext>
                  </a:extLst>
                </a:gridCol>
                <a:gridCol w="338071">
                  <a:extLst>
                    <a:ext uri="{9D8B030D-6E8A-4147-A177-3AD203B41FA5}">
                      <a16:colId xmlns:a16="http://schemas.microsoft.com/office/drawing/2014/main" val="967235157"/>
                    </a:ext>
                  </a:extLst>
                </a:gridCol>
                <a:gridCol w="208280">
                  <a:extLst>
                    <a:ext uri="{9D8B030D-6E8A-4147-A177-3AD203B41FA5}">
                      <a16:colId xmlns:a16="http://schemas.microsoft.com/office/drawing/2014/main" val="2331608044"/>
                    </a:ext>
                  </a:extLst>
                </a:gridCol>
                <a:gridCol w="467862">
                  <a:extLst>
                    <a:ext uri="{9D8B030D-6E8A-4147-A177-3AD203B41FA5}">
                      <a16:colId xmlns:a16="http://schemas.microsoft.com/office/drawing/2014/main" val="3776319736"/>
                    </a:ext>
                  </a:extLst>
                </a:gridCol>
                <a:gridCol w="338071">
                  <a:extLst>
                    <a:ext uri="{9D8B030D-6E8A-4147-A177-3AD203B41FA5}">
                      <a16:colId xmlns:a16="http://schemas.microsoft.com/office/drawing/2014/main" val="298945196"/>
                    </a:ext>
                  </a:extLst>
                </a:gridCol>
                <a:gridCol w="338071">
                  <a:extLst>
                    <a:ext uri="{9D8B030D-6E8A-4147-A177-3AD203B41FA5}">
                      <a16:colId xmlns:a16="http://schemas.microsoft.com/office/drawing/2014/main" val="2550501776"/>
                    </a:ext>
                  </a:extLst>
                </a:gridCol>
                <a:gridCol w="208280">
                  <a:extLst>
                    <a:ext uri="{9D8B030D-6E8A-4147-A177-3AD203B41FA5}">
                      <a16:colId xmlns:a16="http://schemas.microsoft.com/office/drawing/2014/main" val="1624432874"/>
                    </a:ext>
                  </a:extLst>
                </a:gridCol>
                <a:gridCol w="467862">
                  <a:extLst>
                    <a:ext uri="{9D8B030D-6E8A-4147-A177-3AD203B41FA5}">
                      <a16:colId xmlns:a16="http://schemas.microsoft.com/office/drawing/2014/main" val="1350956566"/>
                    </a:ext>
                  </a:extLst>
                </a:gridCol>
                <a:gridCol w="338071">
                  <a:extLst>
                    <a:ext uri="{9D8B030D-6E8A-4147-A177-3AD203B41FA5}">
                      <a16:colId xmlns:a16="http://schemas.microsoft.com/office/drawing/2014/main" val="1292571516"/>
                    </a:ext>
                  </a:extLst>
                </a:gridCol>
                <a:gridCol w="338071">
                  <a:extLst>
                    <a:ext uri="{9D8B030D-6E8A-4147-A177-3AD203B41FA5}">
                      <a16:colId xmlns:a16="http://schemas.microsoft.com/office/drawing/2014/main" val="2379235245"/>
                    </a:ext>
                  </a:extLst>
                </a:gridCol>
                <a:gridCol w="338071">
                  <a:extLst>
                    <a:ext uri="{9D8B030D-6E8A-4147-A177-3AD203B41FA5}">
                      <a16:colId xmlns:a16="http://schemas.microsoft.com/office/drawing/2014/main" val="3715667267"/>
                    </a:ext>
                  </a:extLst>
                </a:gridCol>
                <a:gridCol w="338071">
                  <a:extLst>
                    <a:ext uri="{9D8B030D-6E8A-4147-A177-3AD203B41FA5}">
                      <a16:colId xmlns:a16="http://schemas.microsoft.com/office/drawing/2014/main" val="2681340400"/>
                    </a:ext>
                  </a:extLst>
                </a:gridCol>
                <a:gridCol w="338071">
                  <a:extLst>
                    <a:ext uri="{9D8B030D-6E8A-4147-A177-3AD203B41FA5}">
                      <a16:colId xmlns:a16="http://schemas.microsoft.com/office/drawing/2014/main" val="2124403784"/>
                    </a:ext>
                  </a:extLst>
                </a:gridCol>
                <a:gridCol w="338071">
                  <a:extLst>
                    <a:ext uri="{9D8B030D-6E8A-4147-A177-3AD203B41FA5}">
                      <a16:colId xmlns:a16="http://schemas.microsoft.com/office/drawing/2014/main" val="2858061596"/>
                    </a:ext>
                  </a:extLst>
                </a:gridCol>
                <a:gridCol w="338071">
                  <a:extLst>
                    <a:ext uri="{9D8B030D-6E8A-4147-A177-3AD203B41FA5}">
                      <a16:colId xmlns:a16="http://schemas.microsoft.com/office/drawing/2014/main" val="1845945163"/>
                    </a:ext>
                  </a:extLst>
                </a:gridCol>
                <a:gridCol w="338071">
                  <a:extLst>
                    <a:ext uri="{9D8B030D-6E8A-4147-A177-3AD203B41FA5}">
                      <a16:colId xmlns:a16="http://schemas.microsoft.com/office/drawing/2014/main" val="3550322596"/>
                    </a:ext>
                  </a:extLst>
                </a:gridCol>
                <a:gridCol w="208280">
                  <a:extLst>
                    <a:ext uri="{9D8B030D-6E8A-4147-A177-3AD203B41FA5}">
                      <a16:colId xmlns:a16="http://schemas.microsoft.com/office/drawing/2014/main" val="1570745077"/>
                    </a:ext>
                  </a:extLst>
                </a:gridCol>
                <a:gridCol w="597653">
                  <a:extLst>
                    <a:ext uri="{9D8B030D-6E8A-4147-A177-3AD203B41FA5}">
                      <a16:colId xmlns:a16="http://schemas.microsoft.com/office/drawing/2014/main" val="2522273783"/>
                    </a:ext>
                  </a:extLst>
                </a:gridCol>
                <a:gridCol w="208280">
                  <a:extLst>
                    <a:ext uri="{9D8B030D-6E8A-4147-A177-3AD203B41FA5}">
                      <a16:colId xmlns:a16="http://schemas.microsoft.com/office/drawing/2014/main" val="1124040506"/>
                    </a:ext>
                  </a:extLst>
                </a:gridCol>
                <a:gridCol w="208280">
                  <a:extLst>
                    <a:ext uri="{9D8B030D-6E8A-4147-A177-3AD203B41FA5}">
                      <a16:colId xmlns:a16="http://schemas.microsoft.com/office/drawing/2014/main" val="3412262493"/>
                    </a:ext>
                  </a:extLst>
                </a:gridCol>
                <a:gridCol w="467862">
                  <a:extLst>
                    <a:ext uri="{9D8B030D-6E8A-4147-A177-3AD203B41FA5}">
                      <a16:colId xmlns:a16="http://schemas.microsoft.com/office/drawing/2014/main" val="2640534341"/>
                    </a:ext>
                  </a:extLst>
                </a:gridCol>
                <a:gridCol w="338071">
                  <a:extLst>
                    <a:ext uri="{9D8B030D-6E8A-4147-A177-3AD203B41FA5}">
                      <a16:colId xmlns:a16="http://schemas.microsoft.com/office/drawing/2014/main" val="1140002208"/>
                    </a:ext>
                  </a:extLst>
                </a:gridCol>
                <a:gridCol w="338071">
                  <a:extLst>
                    <a:ext uri="{9D8B030D-6E8A-4147-A177-3AD203B41FA5}">
                      <a16:colId xmlns:a16="http://schemas.microsoft.com/office/drawing/2014/main" val="1024666152"/>
                    </a:ext>
                  </a:extLst>
                </a:gridCol>
                <a:gridCol w="338071">
                  <a:extLst>
                    <a:ext uri="{9D8B030D-6E8A-4147-A177-3AD203B41FA5}">
                      <a16:colId xmlns:a16="http://schemas.microsoft.com/office/drawing/2014/main" val="518782884"/>
                    </a:ext>
                  </a:extLst>
                </a:gridCol>
                <a:gridCol w="338071">
                  <a:extLst>
                    <a:ext uri="{9D8B030D-6E8A-4147-A177-3AD203B41FA5}">
                      <a16:colId xmlns:a16="http://schemas.microsoft.com/office/drawing/2014/main" val="3466910995"/>
                    </a:ext>
                  </a:extLst>
                </a:gridCol>
                <a:gridCol w="338071">
                  <a:extLst>
                    <a:ext uri="{9D8B030D-6E8A-4147-A177-3AD203B41FA5}">
                      <a16:colId xmlns:a16="http://schemas.microsoft.com/office/drawing/2014/main" val="226249587"/>
                    </a:ext>
                  </a:extLst>
                </a:gridCol>
                <a:gridCol w="338071">
                  <a:extLst>
                    <a:ext uri="{9D8B030D-6E8A-4147-A177-3AD203B41FA5}">
                      <a16:colId xmlns:a16="http://schemas.microsoft.com/office/drawing/2014/main" val="3823597956"/>
                    </a:ext>
                  </a:extLst>
                </a:gridCol>
                <a:gridCol w="338071">
                  <a:extLst>
                    <a:ext uri="{9D8B030D-6E8A-4147-A177-3AD203B41FA5}">
                      <a16:colId xmlns:a16="http://schemas.microsoft.com/office/drawing/2014/main" val="1675636460"/>
                    </a:ext>
                  </a:extLst>
                </a:gridCol>
              </a:tblGrid>
              <a:tr h="219285">
                <a:tc gridSpan="4">
                  <a:txBody>
                    <a:bodyPr/>
                    <a:lstStyle/>
                    <a:p>
                      <a:pPr algn="ctr" rtl="0"/>
                      <a:r>
                        <a:rPr lang="en-US" sz="1300" b="1" dirty="0">
                          <a:solidFill>
                            <a:schemeClr val="tx1"/>
                          </a:solidFill>
                          <a:latin typeface="Helvetica" panose="020B0604020202020204" pitchFamily="34" charset="0"/>
                          <a:cs typeface="Helvetica" panose="020B0604020202020204" pitchFamily="34" charset="0"/>
                        </a:rPr>
                        <a:t>CY2024</a:t>
                      </a:r>
                    </a:p>
                  </a:txBody>
                  <a:tcPr anchor="ctr">
                    <a:lnL w="12700" cap="flat" cmpd="sng" algn="ctr">
                      <a:solidFill>
                        <a:schemeClr val="tx1"/>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rtl="0"/>
                      <a:r>
                        <a:rPr lang="en-US" sz="1000">
                          <a:solidFill>
                            <a:schemeClr val="tx1"/>
                          </a:solidFill>
                        </a:rPr>
                        <a:t>CY 2024</a:t>
                      </a: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tcPr>
                </a:tc>
                <a:tc hMerge="1">
                  <a:txBody>
                    <a:bodyPr/>
                    <a:lstStyle/>
                    <a:p>
                      <a:pPr algn="ctr" rtl="0"/>
                      <a:endParaRPr lang="en-US" sz="1050">
                        <a:solidFill>
                          <a:srgbClr val="002856"/>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65000"/>
                      </a:schemeClr>
                    </a:solidFill>
                  </a:tcPr>
                </a:tc>
                <a:tc hMerge="1">
                  <a:txBody>
                    <a:bodyPr/>
                    <a:lstStyle/>
                    <a:p>
                      <a:pPr algn="ctr" rtl="0"/>
                      <a:endParaRPr lang="en-US" sz="1050">
                        <a:solidFill>
                          <a:srgbClr val="002856"/>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65000"/>
                      </a:schemeClr>
                    </a:solidFill>
                  </a:tcPr>
                </a:tc>
                <a:tc gridSpan="4">
                  <a:txBody>
                    <a:bodyPr/>
                    <a:lstStyle/>
                    <a:p>
                      <a:pPr algn="ctr" rtl="0"/>
                      <a:r>
                        <a:rPr lang="en-US" sz="1300" b="1" dirty="0">
                          <a:solidFill>
                            <a:schemeClr val="tx1"/>
                          </a:solidFill>
                          <a:latin typeface="Helvetica" panose="020B0604020202020204" pitchFamily="34" charset="0"/>
                          <a:cs typeface="Helvetica" panose="020B0604020202020204" pitchFamily="34" charset="0"/>
                        </a:rPr>
                        <a:t> 2025</a:t>
                      </a: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rtl="0"/>
                      <a:endParaRPr lang="en-US" sz="1050">
                        <a:solidFill>
                          <a:schemeClr val="bg1"/>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65000"/>
                      </a:schemeClr>
                    </a:solidFill>
                  </a:tcPr>
                </a:tc>
                <a:tc hMerge="1">
                  <a:txBody>
                    <a:bodyPr/>
                    <a:lstStyle/>
                    <a:p>
                      <a:pPr algn="ctr" rtl="0"/>
                      <a:endParaRPr lang="en-US" sz="1050">
                        <a:solidFill>
                          <a:schemeClr val="bg1"/>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65000"/>
                      </a:schemeClr>
                    </a:solidFill>
                  </a:tcPr>
                </a:tc>
                <a:tc hMerge="1">
                  <a:txBody>
                    <a:bodyPr/>
                    <a:lstStyle/>
                    <a:p>
                      <a:pPr algn="ctr" rtl="0"/>
                      <a:endParaRPr lang="en-US" sz="1050">
                        <a:solidFill>
                          <a:schemeClr val="bg1"/>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65000"/>
                      </a:schemeClr>
                    </a:solidFill>
                  </a:tcPr>
                </a:tc>
                <a:tc gridSpan="4">
                  <a:txBody>
                    <a:bodyPr/>
                    <a:lstStyle/>
                    <a:p>
                      <a:pPr algn="ctr" rtl="0"/>
                      <a:r>
                        <a:rPr lang="en-US" sz="1300" b="1" dirty="0">
                          <a:solidFill>
                            <a:schemeClr val="tx1"/>
                          </a:solidFill>
                          <a:latin typeface="Helvetica" panose="020B0604020202020204" pitchFamily="34" charset="0"/>
                          <a:cs typeface="Helvetica" panose="020B0604020202020204" pitchFamily="34" charset="0"/>
                        </a:rPr>
                        <a:t>2026</a:t>
                      </a: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rtl="0"/>
                      <a:endParaRPr lang="en-US" sz="1050">
                        <a:solidFill>
                          <a:schemeClr val="bg1"/>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65000"/>
                      </a:schemeClr>
                    </a:solidFill>
                  </a:tcPr>
                </a:tc>
                <a:tc hMerge="1">
                  <a:txBody>
                    <a:bodyPr/>
                    <a:lstStyle/>
                    <a:p>
                      <a:pPr algn="ctr" rtl="0"/>
                      <a:endParaRPr lang="en-US" sz="1050">
                        <a:solidFill>
                          <a:schemeClr val="bg1"/>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65000"/>
                      </a:schemeClr>
                    </a:solidFill>
                  </a:tcPr>
                </a:tc>
                <a:tc hMerge="1">
                  <a:txBody>
                    <a:bodyPr/>
                    <a:lstStyle/>
                    <a:p>
                      <a:pPr algn="ctr" rtl="0"/>
                      <a:endParaRPr lang="en-US" sz="1050">
                        <a:solidFill>
                          <a:schemeClr val="bg1"/>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65000"/>
                      </a:schemeClr>
                    </a:solidFill>
                  </a:tcPr>
                </a:tc>
                <a:tc gridSpan="4">
                  <a:txBody>
                    <a:bodyPr/>
                    <a:lstStyle/>
                    <a:p>
                      <a:pPr algn="ctr" rtl="0"/>
                      <a:r>
                        <a:rPr lang="en-US" sz="1300" b="1" dirty="0">
                          <a:solidFill>
                            <a:schemeClr val="tx1"/>
                          </a:solidFill>
                          <a:latin typeface="Helvetica" panose="020B0604020202020204" pitchFamily="34" charset="0"/>
                          <a:cs typeface="Helvetica" panose="020B0604020202020204" pitchFamily="34" charset="0"/>
                        </a:rPr>
                        <a:t>2027</a:t>
                      </a: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rtl="0"/>
                      <a:endParaRPr lang="en-US" sz="1050">
                        <a:solidFill>
                          <a:schemeClr val="bg1"/>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65000"/>
                      </a:schemeClr>
                    </a:solidFill>
                  </a:tcPr>
                </a:tc>
                <a:tc hMerge="1">
                  <a:txBody>
                    <a:bodyPr/>
                    <a:lstStyle/>
                    <a:p>
                      <a:pPr algn="ctr" rtl="0"/>
                      <a:endParaRPr lang="en-US" sz="1050">
                        <a:solidFill>
                          <a:schemeClr val="bg1"/>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65000"/>
                      </a:schemeClr>
                    </a:solidFill>
                  </a:tcPr>
                </a:tc>
                <a:tc hMerge="1">
                  <a:txBody>
                    <a:bodyPr/>
                    <a:lstStyle/>
                    <a:p>
                      <a:pPr algn="ctr" rtl="0"/>
                      <a:endParaRPr lang="en-US" sz="1050">
                        <a:solidFill>
                          <a:schemeClr val="bg1"/>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65000"/>
                      </a:schemeClr>
                    </a:solidFill>
                  </a:tcPr>
                </a:tc>
                <a:tc gridSpan="4">
                  <a:txBody>
                    <a:bodyPr/>
                    <a:lstStyle/>
                    <a:p>
                      <a:pPr algn="ctr" rtl="0"/>
                      <a:r>
                        <a:rPr lang="en-US" sz="1300" b="1" dirty="0">
                          <a:solidFill>
                            <a:schemeClr val="tx1"/>
                          </a:solidFill>
                          <a:latin typeface="Helvetica" panose="020B0604020202020204" pitchFamily="34" charset="0"/>
                          <a:cs typeface="Helvetica" panose="020B0604020202020204" pitchFamily="34" charset="0"/>
                        </a:rPr>
                        <a:t>2028</a:t>
                      </a: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rtl="0"/>
                      <a:endParaRPr lang="en-US" sz="1050">
                        <a:solidFill>
                          <a:schemeClr val="bg1"/>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65000"/>
                      </a:schemeClr>
                    </a:solidFill>
                  </a:tcPr>
                </a:tc>
                <a:tc hMerge="1">
                  <a:txBody>
                    <a:bodyPr/>
                    <a:lstStyle/>
                    <a:p>
                      <a:pPr algn="ctr" rtl="0"/>
                      <a:endParaRPr lang="en-US" sz="1050">
                        <a:solidFill>
                          <a:schemeClr val="bg1"/>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65000"/>
                      </a:schemeClr>
                    </a:solidFill>
                  </a:tcPr>
                </a:tc>
                <a:tc hMerge="1">
                  <a:txBody>
                    <a:bodyPr/>
                    <a:lstStyle/>
                    <a:p>
                      <a:pPr algn="ctr" rtl="0"/>
                      <a:endParaRPr lang="en-US" sz="1050">
                        <a:solidFill>
                          <a:schemeClr val="bg1"/>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65000"/>
                      </a:schemeClr>
                    </a:solidFill>
                  </a:tcPr>
                </a:tc>
                <a:tc gridSpan="4">
                  <a:txBody>
                    <a:bodyPr/>
                    <a:lstStyle/>
                    <a:p>
                      <a:pPr algn="ctr" rtl="0"/>
                      <a:r>
                        <a:rPr lang="en-US" sz="1300" b="1" dirty="0">
                          <a:solidFill>
                            <a:schemeClr val="tx1"/>
                          </a:solidFill>
                          <a:latin typeface="Helvetica" panose="020B0604020202020204" pitchFamily="34" charset="0"/>
                          <a:cs typeface="Helvetica" panose="020B0604020202020204" pitchFamily="34" charset="0"/>
                        </a:rPr>
                        <a:t>2029</a:t>
                      </a: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rtl="0"/>
                      <a:endParaRPr lang="en-US" sz="1050">
                        <a:solidFill>
                          <a:schemeClr val="bg1"/>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65000"/>
                      </a:schemeClr>
                    </a:solidFill>
                  </a:tcPr>
                </a:tc>
                <a:tc hMerge="1">
                  <a:txBody>
                    <a:bodyPr/>
                    <a:lstStyle/>
                    <a:p>
                      <a:pPr algn="ctr" rtl="0"/>
                      <a:endParaRPr lang="en-US" sz="1050">
                        <a:solidFill>
                          <a:schemeClr val="bg1"/>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65000"/>
                      </a:schemeClr>
                    </a:solidFill>
                  </a:tcPr>
                </a:tc>
                <a:tc hMerge="1">
                  <a:txBody>
                    <a:bodyPr/>
                    <a:lstStyle/>
                    <a:p>
                      <a:pPr algn="ctr" rtl="0"/>
                      <a:endParaRPr lang="en-US" sz="1050">
                        <a:solidFill>
                          <a:schemeClr val="bg1"/>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65000"/>
                      </a:schemeClr>
                    </a:solidFill>
                  </a:tcPr>
                </a:tc>
                <a:tc gridSpan="4">
                  <a:txBody>
                    <a:bodyPr/>
                    <a:lstStyle/>
                    <a:p>
                      <a:pPr algn="ctr" rtl="0"/>
                      <a:r>
                        <a:rPr lang="en-US" sz="1300" b="1" dirty="0">
                          <a:solidFill>
                            <a:schemeClr val="tx1"/>
                          </a:solidFill>
                          <a:latin typeface="Helvetica" panose="020B0604020202020204" pitchFamily="34" charset="0"/>
                          <a:cs typeface="Helvetica" panose="020B0604020202020204" pitchFamily="34" charset="0"/>
                        </a:rPr>
                        <a:t>2030</a:t>
                      </a:r>
                    </a:p>
                  </a:txBody>
                  <a:tcPr anchor="ctr">
                    <a:lnL w="3175" cap="flat" cmpd="sng" algn="ctr">
                      <a:solidFill>
                        <a:schemeClr val="bg1">
                          <a:lumMod val="50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ctr" rtl="0"/>
                      <a:endParaRPr lang="en-US" sz="1050">
                        <a:solidFill>
                          <a:schemeClr val="bg1"/>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65000"/>
                      </a:schemeClr>
                    </a:solidFill>
                  </a:tcPr>
                </a:tc>
                <a:tc hMerge="1">
                  <a:txBody>
                    <a:bodyPr/>
                    <a:lstStyle/>
                    <a:p>
                      <a:pPr algn="ctr" rtl="0"/>
                      <a:r>
                        <a:rPr lang="en-US" sz="1000" b="0" dirty="0">
                          <a:solidFill>
                            <a:schemeClr val="bg1"/>
                          </a:solidFill>
                          <a:latin typeface="Helvetica" panose="020B0604020202020204" pitchFamily="34" charset="0"/>
                          <a:cs typeface="Helvetica" panose="020B0604020202020204" pitchFamily="34" charset="0"/>
                        </a:rPr>
                        <a:t>2033</a:t>
                      </a:r>
                    </a:p>
                  </a:txBody>
                  <a:tcPr anchor="ctr">
                    <a:lnL w="3175" cap="flat" cmpd="sng" algn="ctr">
                      <a:solidFill>
                        <a:schemeClr val="bg1">
                          <a:lumMod val="50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ctr" rtl="0"/>
                      <a:endParaRPr lang="en-US" sz="1050">
                        <a:solidFill>
                          <a:schemeClr val="bg1"/>
                        </a:solidFill>
                      </a:endParaRPr>
                    </a:p>
                  </a:txBody>
                  <a:tcPr anchor="ctr">
                    <a:lnL w="12700" cap="flat" cmpd="sng" algn="ctr">
                      <a:solidFill>
                        <a:schemeClr val="tx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65000"/>
                      </a:schemeClr>
                    </a:solidFill>
                  </a:tcPr>
                </a:tc>
                <a:extLst>
                  <a:ext uri="{0D108BD9-81ED-4DB2-BD59-A6C34878D82A}">
                    <a16:rowId xmlns:a16="http://schemas.microsoft.com/office/drawing/2014/main" val="2464258549"/>
                  </a:ext>
                </a:extLst>
              </a:tr>
              <a:tr h="201011">
                <a:tc>
                  <a:txBody>
                    <a:bodyPr/>
                    <a:lstStyle/>
                    <a:p>
                      <a:pPr algn="ctr" rtl="0"/>
                      <a:endParaRPr lang="en-US" sz="1050" b="0" dirty="0">
                        <a:solidFill>
                          <a:schemeClr val="tx1"/>
                        </a:solidFill>
                      </a:endParaRPr>
                    </a:p>
                  </a:txBody>
                  <a:tcPr anchor="ctr">
                    <a:lnL w="12700"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73407876"/>
                  </a:ext>
                </a:extLst>
              </a:tr>
              <a:tr h="201011">
                <a:tc>
                  <a:txBody>
                    <a:bodyPr/>
                    <a:lstStyle/>
                    <a:p>
                      <a:pPr algn="ctr" rtl="0"/>
                      <a:endParaRPr lang="en-US" sz="1050" b="0" dirty="0">
                        <a:solidFill>
                          <a:schemeClr val="tx1"/>
                        </a:solidFill>
                      </a:endParaRPr>
                    </a:p>
                  </a:txBody>
                  <a:tcPr anchor="ctr">
                    <a:lnL w="12700"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68330787"/>
                  </a:ext>
                </a:extLst>
              </a:tr>
              <a:tr h="201011">
                <a:tc>
                  <a:txBody>
                    <a:bodyPr/>
                    <a:lstStyle/>
                    <a:p>
                      <a:pPr algn="ctr" rtl="0"/>
                      <a:endParaRPr lang="en-US" sz="1050" b="0" dirty="0">
                        <a:solidFill>
                          <a:schemeClr val="tx1"/>
                        </a:solidFill>
                      </a:endParaRPr>
                    </a:p>
                  </a:txBody>
                  <a:tcPr anchor="ctr">
                    <a:lnL w="12700"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94907343"/>
                  </a:ext>
                </a:extLst>
              </a:tr>
              <a:tr h="201011">
                <a:tc>
                  <a:txBody>
                    <a:bodyPr/>
                    <a:lstStyle/>
                    <a:p>
                      <a:pPr algn="ctr" rtl="0"/>
                      <a:endParaRPr lang="en-US" sz="1050" b="0" dirty="0">
                        <a:solidFill>
                          <a:schemeClr val="tx1"/>
                        </a:solidFill>
                      </a:endParaRPr>
                    </a:p>
                  </a:txBody>
                  <a:tcPr anchor="ctr">
                    <a:lnL w="12700"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94038694"/>
                  </a:ext>
                </a:extLst>
              </a:tr>
              <a:tr h="201011">
                <a:tc>
                  <a:txBody>
                    <a:bodyPr/>
                    <a:lstStyle/>
                    <a:p>
                      <a:pPr algn="ctr" rtl="0"/>
                      <a:endParaRPr lang="en-US" sz="1050" b="0" dirty="0">
                        <a:solidFill>
                          <a:schemeClr val="tx1"/>
                        </a:solidFill>
                      </a:endParaRPr>
                    </a:p>
                  </a:txBody>
                  <a:tcPr anchor="ctr">
                    <a:lnL w="12700"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71932576"/>
                  </a:ext>
                </a:extLst>
              </a:tr>
              <a:tr h="201011">
                <a:tc>
                  <a:txBody>
                    <a:bodyPr/>
                    <a:lstStyle/>
                    <a:p>
                      <a:pPr algn="ctr" rtl="0"/>
                      <a:endParaRPr lang="en-US" sz="1050" b="0" dirty="0">
                        <a:solidFill>
                          <a:schemeClr val="tx1"/>
                        </a:solidFill>
                      </a:endParaRPr>
                    </a:p>
                  </a:txBody>
                  <a:tcPr anchor="ctr">
                    <a:lnL w="12700"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a:noFill/>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860294764"/>
                  </a:ext>
                </a:extLst>
              </a:tr>
              <a:tr h="201011">
                <a:tc>
                  <a:txBody>
                    <a:bodyPr/>
                    <a:lstStyle/>
                    <a:p>
                      <a:pPr algn="ctr" rtl="0"/>
                      <a:endParaRPr lang="en-US" sz="1050" b="0" dirty="0">
                        <a:solidFill>
                          <a:schemeClr val="tx1"/>
                        </a:solidFill>
                      </a:endParaRPr>
                    </a:p>
                  </a:txBody>
                  <a:tcPr anchor="ctr">
                    <a:lnL w="12700"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630375430"/>
                  </a:ext>
                </a:extLst>
              </a:tr>
              <a:tr h="201011">
                <a:tc>
                  <a:txBody>
                    <a:bodyPr/>
                    <a:lstStyle/>
                    <a:p>
                      <a:pPr algn="ctr" rtl="0"/>
                      <a:endParaRPr lang="en-US" sz="1050" b="0" dirty="0">
                        <a:solidFill>
                          <a:schemeClr val="tx1"/>
                        </a:solidFill>
                      </a:endParaRPr>
                    </a:p>
                  </a:txBody>
                  <a:tcPr anchor="ctr">
                    <a:lnL w="12700"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0834665"/>
                  </a:ext>
                </a:extLst>
              </a:tr>
              <a:tr h="201011">
                <a:tc>
                  <a:txBody>
                    <a:bodyPr/>
                    <a:lstStyle/>
                    <a:p>
                      <a:pPr algn="ctr" rtl="0"/>
                      <a:endParaRPr lang="en-US" sz="1050" b="0" dirty="0">
                        <a:solidFill>
                          <a:schemeClr val="tx1"/>
                        </a:solidFill>
                      </a:endParaRPr>
                    </a:p>
                  </a:txBody>
                  <a:tcPr anchor="ctr">
                    <a:lnL w="12700"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67077009"/>
                  </a:ext>
                </a:extLst>
              </a:tr>
              <a:tr h="201011">
                <a:tc>
                  <a:txBody>
                    <a:bodyPr/>
                    <a:lstStyle/>
                    <a:p>
                      <a:pPr algn="ctr" rtl="0"/>
                      <a:endParaRPr lang="en-US" sz="1050" b="0" dirty="0">
                        <a:solidFill>
                          <a:schemeClr val="tx1"/>
                        </a:solidFill>
                      </a:endParaRPr>
                    </a:p>
                  </a:txBody>
                  <a:tcPr anchor="ctr">
                    <a:lnL w="12700"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27558448"/>
                  </a:ext>
                </a:extLst>
              </a:tr>
              <a:tr h="201011">
                <a:tc>
                  <a:txBody>
                    <a:bodyPr/>
                    <a:lstStyle/>
                    <a:p>
                      <a:pPr algn="ctr" rtl="0"/>
                      <a:endParaRPr lang="en-US" sz="1050" b="0" dirty="0">
                        <a:solidFill>
                          <a:schemeClr val="tx1"/>
                        </a:solidFill>
                      </a:endParaRPr>
                    </a:p>
                  </a:txBody>
                  <a:tcPr anchor="ctr">
                    <a:lnL w="12700"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04758878"/>
                  </a:ext>
                </a:extLst>
              </a:tr>
              <a:tr h="201011">
                <a:tc>
                  <a:txBody>
                    <a:bodyPr/>
                    <a:lstStyle/>
                    <a:p>
                      <a:pPr algn="ctr" rtl="0"/>
                      <a:endParaRPr lang="en-US" sz="1050" b="0" dirty="0">
                        <a:solidFill>
                          <a:schemeClr val="tx1"/>
                        </a:solidFill>
                      </a:endParaRPr>
                    </a:p>
                  </a:txBody>
                  <a:tcPr anchor="ctr">
                    <a:lnL w="12700"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58701071"/>
                  </a:ext>
                </a:extLst>
              </a:tr>
              <a:tr h="201011">
                <a:tc>
                  <a:txBody>
                    <a:bodyPr/>
                    <a:lstStyle/>
                    <a:p>
                      <a:pPr algn="ctr" rtl="0"/>
                      <a:endParaRPr lang="en-US" sz="1050" b="0" dirty="0">
                        <a:solidFill>
                          <a:schemeClr val="tx1"/>
                        </a:solidFill>
                      </a:endParaRPr>
                    </a:p>
                  </a:txBody>
                  <a:tcPr anchor="ctr">
                    <a:lnL w="12700"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3160299"/>
                  </a:ext>
                </a:extLst>
              </a:tr>
              <a:tr h="201011">
                <a:tc>
                  <a:txBody>
                    <a:bodyPr/>
                    <a:lstStyle/>
                    <a:p>
                      <a:pPr algn="ctr" rtl="0"/>
                      <a:endParaRPr lang="en-US" sz="1050" b="0" dirty="0">
                        <a:solidFill>
                          <a:schemeClr val="tx1"/>
                        </a:solidFill>
                      </a:endParaRPr>
                    </a:p>
                  </a:txBody>
                  <a:tcPr anchor="ctr">
                    <a:lnL w="12700"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9297851"/>
                  </a:ext>
                </a:extLst>
              </a:tr>
              <a:tr h="201011">
                <a:tc>
                  <a:txBody>
                    <a:bodyPr/>
                    <a:lstStyle/>
                    <a:p>
                      <a:pPr algn="ctr" rtl="0"/>
                      <a:endParaRPr lang="en-US" sz="1050" b="0" dirty="0">
                        <a:solidFill>
                          <a:schemeClr val="tx1"/>
                        </a:solidFill>
                      </a:endParaRPr>
                    </a:p>
                  </a:txBody>
                  <a:tcPr anchor="ctr">
                    <a:lnL w="12700"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23644671"/>
                  </a:ext>
                </a:extLst>
              </a:tr>
              <a:tr h="201011">
                <a:tc>
                  <a:txBody>
                    <a:bodyPr/>
                    <a:lstStyle/>
                    <a:p>
                      <a:pPr algn="ctr" rtl="0"/>
                      <a:endParaRPr lang="en-US" sz="1050" b="0" dirty="0">
                        <a:solidFill>
                          <a:schemeClr val="tx1"/>
                        </a:solidFill>
                      </a:endParaRPr>
                    </a:p>
                  </a:txBody>
                  <a:tcPr anchor="ctr">
                    <a:lnL w="12700"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69822967"/>
                  </a:ext>
                </a:extLst>
              </a:tr>
              <a:tr h="201011">
                <a:tc>
                  <a:txBody>
                    <a:bodyPr/>
                    <a:lstStyle/>
                    <a:p>
                      <a:pPr algn="ctr" rtl="0"/>
                      <a:endParaRPr lang="en-US" sz="1050" b="0" dirty="0">
                        <a:solidFill>
                          <a:schemeClr val="tx1"/>
                        </a:solidFill>
                      </a:endParaRPr>
                    </a:p>
                  </a:txBody>
                  <a:tcPr anchor="ctr">
                    <a:lnL w="12700"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06878440"/>
                  </a:ext>
                </a:extLst>
              </a:tr>
              <a:tr h="201011">
                <a:tc>
                  <a:txBody>
                    <a:bodyPr/>
                    <a:lstStyle/>
                    <a:p>
                      <a:pPr algn="ctr" rtl="0"/>
                      <a:endParaRPr lang="en-US" sz="1050" b="0" dirty="0">
                        <a:solidFill>
                          <a:schemeClr val="tx1"/>
                        </a:solidFill>
                      </a:endParaRPr>
                    </a:p>
                  </a:txBody>
                  <a:tcPr anchor="ctr">
                    <a:lnL w="12700"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18638381"/>
                  </a:ext>
                </a:extLst>
              </a:tr>
              <a:tr h="201011">
                <a:tc>
                  <a:txBody>
                    <a:bodyPr/>
                    <a:lstStyle/>
                    <a:p>
                      <a:pPr algn="ctr" rtl="0"/>
                      <a:endParaRPr lang="en-US" sz="1050" b="0" dirty="0">
                        <a:solidFill>
                          <a:schemeClr val="tx1"/>
                        </a:solidFill>
                      </a:endParaRPr>
                    </a:p>
                  </a:txBody>
                  <a:tcPr anchor="ctr">
                    <a:lnL w="12700"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53748097"/>
                  </a:ext>
                </a:extLst>
              </a:tr>
              <a:tr h="201011">
                <a:tc>
                  <a:txBody>
                    <a:bodyPr/>
                    <a:lstStyle/>
                    <a:p>
                      <a:pPr algn="ctr" rtl="0"/>
                      <a:endParaRPr lang="en-US" sz="1050" b="0" dirty="0">
                        <a:solidFill>
                          <a:schemeClr val="tx1"/>
                        </a:solidFill>
                      </a:endParaRPr>
                    </a:p>
                  </a:txBody>
                  <a:tcPr anchor="ctr">
                    <a:lnL w="12700"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81881551"/>
                  </a:ext>
                </a:extLst>
              </a:tr>
              <a:tr h="201011">
                <a:tc>
                  <a:txBody>
                    <a:bodyPr/>
                    <a:lstStyle/>
                    <a:p>
                      <a:pPr algn="ctr" rtl="0"/>
                      <a:endParaRPr lang="en-US" sz="1050" b="0" dirty="0">
                        <a:solidFill>
                          <a:schemeClr val="tx1"/>
                        </a:solidFill>
                      </a:endParaRPr>
                    </a:p>
                  </a:txBody>
                  <a:tcPr anchor="ctr">
                    <a:lnL w="12700"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99030329"/>
                  </a:ext>
                </a:extLst>
              </a:tr>
              <a:tr h="201011">
                <a:tc>
                  <a:txBody>
                    <a:bodyPr/>
                    <a:lstStyle/>
                    <a:p>
                      <a:pPr algn="ctr" rtl="0"/>
                      <a:endParaRPr lang="en-US" sz="1050" b="0" dirty="0">
                        <a:solidFill>
                          <a:schemeClr val="tx1"/>
                        </a:solidFill>
                      </a:endParaRPr>
                    </a:p>
                  </a:txBody>
                  <a:tcPr anchor="ctr">
                    <a:lnL w="12700"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endParaRPr lang="en-US" sz="1050" b="0" dirty="0">
                        <a:solidFill>
                          <a:schemeClr val="tx1"/>
                        </a:solidFill>
                      </a:endParaRPr>
                    </a:p>
                  </a:txBody>
                  <a:tcPr anchor="ctr">
                    <a:lnL w="3175"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502662822"/>
                  </a:ext>
                </a:extLst>
              </a:tr>
            </a:tbl>
          </a:graphicData>
        </a:graphic>
      </p:graphicFrame>
      <p:sp>
        <p:nvSpPr>
          <p:cNvPr id="24" name="Rectangle 23">
            <a:extLst>
              <a:ext uri="{FF2B5EF4-FFF2-40B4-BE49-F238E27FC236}">
                <a16:creationId xmlns:a16="http://schemas.microsoft.com/office/drawing/2014/main" id="{59C7726E-5651-47BE-B7FF-A563B3F70CCE}"/>
              </a:ext>
            </a:extLst>
          </p:cNvPr>
          <p:cNvSpPr/>
          <p:nvPr/>
        </p:nvSpPr>
        <p:spPr>
          <a:xfrm>
            <a:off x="2560284" y="1131781"/>
            <a:ext cx="3519622" cy="474118"/>
          </a:xfrm>
          <a:prstGeom prst="rect">
            <a:avLst/>
          </a:prstGeom>
          <a:solidFill>
            <a:srgbClr val="0D326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100" i="0" u="none" strike="noStrike" kern="1200" cap="none" spc="0" normalizeH="0" baseline="0" noProof="0" dirty="0">
                <a:ln>
                  <a:noFill/>
                </a:ln>
                <a:solidFill>
                  <a:schemeClr val="bg1"/>
                </a:solidFill>
                <a:effectLst/>
                <a:uLnTx/>
                <a:uFillTx/>
                <a:latin typeface="Helvetica" pitchFamily="2" charset="0"/>
              </a:rPr>
              <a:t>Initial Assessments (</a:t>
            </a:r>
            <a:r>
              <a:rPr lang="en-US" sz="1100" dirty="0">
                <a:solidFill>
                  <a:schemeClr val="bg1"/>
                </a:solidFill>
                <a:latin typeface="Helvetica" pitchFamily="2" charset="0"/>
              </a:rPr>
              <a:t>Org Design</a:t>
            </a:r>
            <a:r>
              <a:rPr kumimoji="0" lang="en-US" sz="1100" i="0" u="none" strike="noStrike" kern="1200" cap="none" spc="0" normalizeH="0" baseline="0" noProof="0" dirty="0">
                <a:ln>
                  <a:noFill/>
                </a:ln>
                <a:solidFill>
                  <a:schemeClr val="bg1"/>
                </a:solidFill>
                <a:effectLst/>
                <a:uLnTx/>
                <a:uFillTx/>
                <a:latin typeface="Helvetica" pitchFamily="2" charset="0"/>
              </a:rPr>
              <a:t>, End-to-End Research Administration) and</a:t>
            </a:r>
            <a:r>
              <a:rPr lang="en-US" sz="1100" dirty="0">
                <a:solidFill>
                  <a:schemeClr val="bg1"/>
                </a:solidFill>
                <a:latin typeface="Helvetica" pitchFamily="2" charset="0"/>
              </a:rPr>
              <a:t> “Quick Wins” Projects</a:t>
            </a:r>
            <a:endParaRPr kumimoji="0" lang="en-US" sz="1100" i="0" u="none" strike="noStrike" kern="1200" cap="none" spc="0" normalizeH="0" baseline="0" noProof="0" dirty="0">
              <a:ln>
                <a:noFill/>
              </a:ln>
              <a:solidFill>
                <a:schemeClr val="bg1"/>
              </a:solidFill>
              <a:effectLst/>
              <a:uLnTx/>
              <a:uFillTx/>
              <a:latin typeface="Helvetica" pitchFamily="2" charset="0"/>
            </a:endParaRPr>
          </a:p>
        </p:txBody>
      </p:sp>
      <p:sp>
        <p:nvSpPr>
          <p:cNvPr id="25" name="Rectangle 24">
            <a:extLst>
              <a:ext uri="{FF2B5EF4-FFF2-40B4-BE49-F238E27FC236}">
                <a16:creationId xmlns:a16="http://schemas.microsoft.com/office/drawing/2014/main" id="{DF41AF74-CAC7-43A1-ABD6-9527EEE54903}"/>
              </a:ext>
            </a:extLst>
          </p:cNvPr>
          <p:cNvSpPr/>
          <p:nvPr/>
        </p:nvSpPr>
        <p:spPr>
          <a:xfrm>
            <a:off x="3434953" y="2305925"/>
            <a:ext cx="2770943" cy="474118"/>
          </a:xfrm>
          <a:prstGeom prst="rect">
            <a:avLst/>
          </a:prstGeom>
          <a:solidFill>
            <a:srgbClr val="0073A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100" i="0" u="none" strike="noStrike" kern="1200" cap="none" spc="0" normalizeH="0" baseline="0" noProof="0" dirty="0">
                <a:ln>
                  <a:noFill/>
                </a:ln>
                <a:solidFill>
                  <a:srgbClr val="FFFFFF"/>
                </a:solidFill>
                <a:effectLst/>
                <a:uLnTx/>
                <a:uFillTx/>
                <a:latin typeface="Helvetica" pitchFamily="2" charset="0"/>
              </a:rPr>
              <a:t>New HR Solution  </a:t>
            </a:r>
          </a:p>
        </p:txBody>
      </p:sp>
      <p:sp>
        <p:nvSpPr>
          <p:cNvPr id="27" name="Rectangle 26">
            <a:extLst>
              <a:ext uri="{FF2B5EF4-FFF2-40B4-BE49-F238E27FC236}">
                <a16:creationId xmlns:a16="http://schemas.microsoft.com/office/drawing/2014/main" id="{AF39ADC1-FB06-4DF5-8978-BDD42A56E9EB}"/>
              </a:ext>
            </a:extLst>
          </p:cNvPr>
          <p:cNvSpPr/>
          <p:nvPr/>
        </p:nvSpPr>
        <p:spPr>
          <a:xfrm>
            <a:off x="7593538" y="3009729"/>
            <a:ext cx="3218488" cy="474118"/>
          </a:xfrm>
          <a:prstGeom prst="rect">
            <a:avLst/>
          </a:prstGeom>
          <a:solidFill>
            <a:srgbClr val="6A80A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100" dirty="0">
                <a:solidFill>
                  <a:srgbClr val="FFFFFF"/>
                </a:solidFill>
                <a:latin typeface="Helvetica" pitchFamily="2" charset="0"/>
              </a:rPr>
              <a:t>New Financials &amp;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100" i="0" u="none" strike="noStrike" kern="1200" cap="none" spc="0" normalizeH="0" baseline="0" noProof="0" dirty="0">
                <a:ln>
                  <a:noFill/>
                </a:ln>
                <a:solidFill>
                  <a:srgbClr val="FFFFFF"/>
                </a:solidFill>
                <a:effectLst/>
                <a:uLnTx/>
                <a:uFillTx/>
                <a:latin typeface="Helvetica" pitchFamily="2" charset="0"/>
              </a:rPr>
              <a:t>Post-award Grants Management </a:t>
            </a:r>
            <a:r>
              <a:rPr lang="en-US" sz="1100" dirty="0">
                <a:solidFill>
                  <a:srgbClr val="FFFFFF"/>
                </a:solidFill>
                <a:latin typeface="Helvetica" pitchFamily="2" charset="0"/>
              </a:rPr>
              <a:t>Solution</a:t>
            </a:r>
            <a:endParaRPr kumimoji="0" lang="en-US" sz="1100" i="0" u="none" strike="noStrike" kern="1200" cap="none" spc="0" normalizeH="0" baseline="0" noProof="0" dirty="0">
              <a:ln>
                <a:noFill/>
              </a:ln>
              <a:solidFill>
                <a:srgbClr val="FFFFFF"/>
              </a:solidFill>
              <a:effectLst/>
              <a:uLnTx/>
              <a:uFillTx/>
              <a:latin typeface="Helvetica" pitchFamily="2" charset="0"/>
            </a:endParaRPr>
          </a:p>
        </p:txBody>
      </p:sp>
      <p:sp>
        <p:nvSpPr>
          <p:cNvPr id="29" name="Rectangle 28">
            <a:extLst>
              <a:ext uri="{FF2B5EF4-FFF2-40B4-BE49-F238E27FC236}">
                <a16:creationId xmlns:a16="http://schemas.microsoft.com/office/drawing/2014/main" id="{EFE8A687-8E9C-4AD7-ABEF-B423DE2AD8A0}"/>
              </a:ext>
            </a:extLst>
          </p:cNvPr>
          <p:cNvSpPr/>
          <p:nvPr/>
        </p:nvSpPr>
        <p:spPr>
          <a:xfrm>
            <a:off x="4491052" y="3009728"/>
            <a:ext cx="1714843" cy="467729"/>
          </a:xfrm>
          <a:prstGeom prst="rect">
            <a:avLst/>
          </a:prstGeom>
          <a:solidFill>
            <a:srgbClr val="6A80A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100" i="0" u="none" strike="noStrike" kern="1200" cap="none" spc="0" normalizeH="0" baseline="0" noProof="0" dirty="0">
                <a:ln>
                  <a:noFill/>
                </a:ln>
                <a:solidFill>
                  <a:srgbClr val="FFFFFF"/>
                </a:solidFill>
                <a:effectLst/>
                <a:uLnTx/>
                <a:uFillTx/>
                <a:latin typeface="Helvetica" pitchFamily="2" charset="0"/>
              </a:rPr>
              <a:t>New Budgeting Solution </a:t>
            </a:r>
          </a:p>
        </p:txBody>
      </p:sp>
      <p:sp>
        <p:nvSpPr>
          <p:cNvPr id="30" name="Rectangle 29">
            <a:extLst>
              <a:ext uri="{FF2B5EF4-FFF2-40B4-BE49-F238E27FC236}">
                <a16:creationId xmlns:a16="http://schemas.microsoft.com/office/drawing/2014/main" id="{317EBCB7-60D7-493F-BE1E-233405F081B4}"/>
              </a:ext>
            </a:extLst>
          </p:cNvPr>
          <p:cNvSpPr/>
          <p:nvPr/>
        </p:nvSpPr>
        <p:spPr>
          <a:xfrm>
            <a:off x="4981397" y="4103311"/>
            <a:ext cx="2485468" cy="474118"/>
          </a:xfrm>
          <a:prstGeom prst="rect">
            <a:avLst/>
          </a:prstGeom>
          <a:solidFill>
            <a:srgbClr val="40B1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100" i="0" u="none" strike="noStrike" kern="1200" cap="none" spc="0" normalizeH="0" baseline="0" noProof="0" dirty="0">
                <a:ln>
                  <a:noFill/>
                </a:ln>
                <a:solidFill>
                  <a:srgbClr val="FFFFFF"/>
                </a:solidFill>
                <a:effectLst/>
                <a:uLnTx/>
                <a:uFillTx/>
                <a:latin typeface="Helvetica" pitchFamily="2" charset="0"/>
              </a:rPr>
              <a:t>New Pre-award Grants Management Solution </a:t>
            </a:r>
          </a:p>
        </p:txBody>
      </p:sp>
      <p:sp>
        <p:nvSpPr>
          <p:cNvPr id="31" name="Rectangle 30">
            <a:extLst>
              <a:ext uri="{FF2B5EF4-FFF2-40B4-BE49-F238E27FC236}">
                <a16:creationId xmlns:a16="http://schemas.microsoft.com/office/drawing/2014/main" id="{B2FFD708-8294-4101-B63D-3EA255834BD3}"/>
              </a:ext>
            </a:extLst>
          </p:cNvPr>
          <p:cNvSpPr/>
          <p:nvPr/>
        </p:nvSpPr>
        <p:spPr>
          <a:xfrm>
            <a:off x="3613808" y="5383663"/>
            <a:ext cx="2592087" cy="47204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100" i="0" u="none" strike="noStrike" kern="1200" cap="none" spc="0" normalizeH="0" baseline="0" noProof="0" dirty="0">
                <a:ln>
                  <a:noFill/>
                </a:ln>
                <a:solidFill>
                  <a:srgbClr val="FFFFFF"/>
                </a:solidFill>
                <a:effectLst/>
                <a:uLnTx/>
                <a:uFillTx/>
                <a:latin typeface="Helvetica" pitchFamily="2" charset="0"/>
              </a:rPr>
              <a:t>Advancement Engagement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100" i="0" u="none" strike="noStrike" kern="1200" cap="none" spc="0" normalizeH="0" baseline="0" noProof="0" dirty="0">
                <a:ln>
                  <a:noFill/>
                </a:ln>
                <a:solidFill>
                  <a:srgbClr val="FFFFFF"/>
                </a:solidFill>
                <a:effectLst/>
                <a:uLnTx/>
                <a:uFillTx/>
                <a:latin typeface="Helvetica" pitchFamily="2" charset="0"/>
              </a:rPr>
              <a:t>Solution</a:t>
            </a:r>
          </a:p>
        </p:txBody>
      </p:sp>
      <p:sp>
        <p:nvSpPr>
          <p:cNvPr id="32" name="Rectangle 31">
            <a:extLst>
              <a:ext uri="{FF2B5EF4-FFF2-40B4-BE49-F238E27FC236}">
                <a16:creationId xmlns:a16="http://schemas.microsoft.com/office/drawing/2014/main" id="{476E732F-E45E-4EEE-A0D1-0AC50AFFB04D}"/>
              </a:ext>
            </a:extLst>
          </p:cNvPr>
          <p:cNvSpPr/>
          <p:nvPr/>
        </p:nvSpPr>
        <p:spPr>
          <a:xfrm>
            <a:off x="3199208" y="3022076"/>
            <a:ext cx="898524" cy="458246"/>
          </a:xfrm>
          <a:prstGeom prst="rect">
            <a:avLst/>
          </a:prstGeom>
          <a:solidFill>
            <a:srgbClr val="6A80A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ts val="1000"/>
              </a:lnSpc>
              <a:spcAft>
                <a:spcPts val="0"/>
              </a:spcAft>
              <a:buClrTx/>
              <a:buSzTx/>
              <a:buFontTx/>
              <a:buNone/>
              <a:tabLst/>
              <a:defRPr/>
            </a:pPr>
            <a:r>
              <a:rPr kumimoji="0" lang="en-US" sz="1100" i="0" u="none" strike="noStrike" kern="1200" cap="none" spc="0" normalizeH="0" baseline="0" noProof="0" dirty="0">
                <a:ln>
                  <a:noFill/>
                </a:ln>
                <a:solidFill>
                  <a:srgbClr val="FFFFFF"/>
                </a:solidFill>
                <a:effectLst/>
                <a:uLnTx/>
                <a:uFillTx/>
                <a:latin typeface="Helvetica" pitchFamily="2" charset="0"/>
              </a:rPr>
              <a:t>DLCI Invoicing Solution</a:t>
            </a:r>
          </a:p>
        </p:txBody>
      </p:sp>
      <p:sp>
        <p:nvSpPr>
          <p:cNvPr id="35" name="Rectangle 34">
            <a:extLst>
              <a:ext uri="{FF2B5EF4-FFF2-40B4-BE49-F238E27FC236}">
                <a16:creationId xmlns:a16="http://schemas.microsoft.com/office/drawing/2014/main" id="{97D98279-DB01-4D5B-955F-360F8F9D1B2C}"/>
              </a:ext>
            </a:extLst>
          </p:cNvPr>
          <p:cNvSpPr/>
          <p:nvPr/>
        </p:nvSpPr>
        <p:spPr>
          <a:xfrm>
            <a:off x="3107173" y="4742958"/>
            <a:ext cx="1609802" cy="474118"/>
          </a:xfrm>
          <a:prstGeom prst="rect">
            <a:avLst/>
          </a:prstGeom>
          <a:solidFill>
            <a:srgbClr val="4785E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100" i="0" u="none" strike="noStrike" kern="1200" cap="none" spc="0" normalizeH="0" baseline="0" noProof="0" dirty="0">
                <a:ln>
                  <a:noFill/>
                </a:ln>
                <a:solidFill>
                  <a:srgbClr val="FFFFFF"/>
                </a:solidFill>
                <a:effectLst/>
                <a:uLnTx/>
                <a:uFillTx/>
                <a:latin typeface="Helvetica" pitchFamily="2" charset="0"/>
              </a:rPr>
              <a:t>Student Success &amp; Degree Audit Solution</a:t>
            </a:r>
          </a:p>
        </p:txBody>
      </p:sp>
      <p:sp>
        <p:nvSpPr>
          <p:cNvPr id="36" name="Rectangle 35">
            <a:extLst>
              <a:ext uri="{FF2B5EF4-FFF2-40B4-BE49-F238E27FC236}">
                <a16:creationId xmlns:a16="http://schemas.microsoft.com/office/drawing/2014/main" id="{042F825D-171F-4465-9C82-9C4558155696}"/>
              </a:ext>
            </a:extLst>
          </p:cNvPr>
          <p:cNvSpPr/>
          <p:nvPr/>
        </p:nvSpPr>
        <p:spPr>
          <a:xfrm>
            <a:off x="2560521" y="3597044"/>
            <a:ext cx="2259904" cy="481616"/>
          </a:xfrm>
          <a:prstGeom prst="rect">
            <a:avLst/>
          </a:prstGeom>
          <a:solidFill>
            <a:srgbClr val="40B1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100" dirty="0">
                <a:solidFill>
                  <a:srgbClr val="FFFFFF"/>
                </a:solidFill>
                <a:latin typeface="Helvetica" pitchFamily="2" charset="0"/>
              </a:rPr>
              <a:t>Research Forecasting </a:t>
            </a:r>
          </a:p>
          <a:p>
            <a:pPr algn="ctr"/>
            <a:r>
              <a:rPr lang="en-US" sz="1100" dirty="0">
                <a:solidFill>
                  <a:srgbClr val="FFFFFF"/>
                </a:solidFill>
                <a:latin typeface="Helvetica" pitchFamily="2" charset="0"/>
              </a:rPr>
              <a:t>Solution (phased by DLCI)</a:t>
            </a:r>
          </a:p>
        </p:txBody>
      </p:sp>
      <p:sp>
        <p:nvSpPr>
          <p:cNvPr id="15" name="TextBox 14">
            <a:extLst>
              <a:ext uri="{FF2B5EF4-FFF2-40B4-BE49-F238E27FC236}">
                <a16:creationId xmlns:a16="http://schemas.microsoft.com/office/drawing/2014/main" id="{B39F4214-E737-40A1-921D-C624D2FD67BF}"/>
              </a:ext>
            </a:extLst>
          </p:cNvPr>
          <p:cNvSpPr txBox="1"/>
          <p:nvPr/>
        </p:nvSpPr>
        <p:spPr>
          <a:xfrm>
            <a:off x="163080" y="2354307"/>
            <a:ext cx="1863302" cy="307777"/>
          </a:xfrm>
          <a:prstGeom prst="rect">
            <a:avLst/>
          </a:prstGeom>
          <a:noFill/>
        </p:spPr>
        <p:txBody>
          <a:bodyPr wrap="square" lIns="0" rIns="0" rtlCol="0">
            <a:spAutoFit/>
          </a:bodyPr>
          <a:lstStyle/>
          <a:p>
            <a:pPr algn="ctr">
              <a:spcBef>
                <a:spcPts val="600"/>
              </a:spcBef>
            </a:pPr>
            <a:r>
              <a:rPr lang="en-US" sz="1400" b="1" dirty="0">
                <a:solidFill>
                  <a:srgbClr val="002856"/>
                </a:solidFill>
                <a:latin typeface="Helvetica" panose="020B0604020202020204" pitchFamily="34" charset="0"/>
                <a:cs typeface="Helvetica" panose="020B0604020202020204" pitchFamily="34" charset="0"/>
              </a:rPr>
              <a:t>HUMAN RESOURCES</a:t>
            </a:r>
          </a:p>
        </p:txBody>
      </p:sp>
      <p:sp>
        <p:nvSpPr>
          <p:cNvPr id="16" name="TextBox 15">
            <a:extLst>
              <a:ext uri="{FF2B5EF4-FFF2-40B4-BE49-F238E27FC236}">
                <a16:creationId xmlns:a16="http://schemas.microsoft.com/office/drawing/2014/main" id="{B8E5CAFF-1B29-4275-8987-0491CE18D76C}"/>
              </a:ext>
            </a:extLst>
          </p:cNvPr>
          <p:cNvSpPr txBox="1"/>
          <p:nvPr/>
        </p:nvSpPr>
        <p:spPr>
          <a:xfrm>
            <a:off x="1204516" y="3063162"/>
            <a:ext cx="913006" cy="307777"/>
          </a:xfrm>
          <a:prstGeom prst="rect">
            <a:avLst/>
          </a:prstGeom>
          <a:noFill/>
        </p:spPr>
        <p:txBody>
          <a:bodyPr wrap="square" lIns="0" rIns="0" rtlCol="0">
            <a:spAutoFit/>
          </a:bodyPr>
          <a:lstStyle/>
          <a:p>
            <a:pPr algn="l">
              <a:spcBef>
                <a:spcPts val="600"/>
              </a:spcBef>
            </a:pPr>
            <a:r>
              <a:rPr lang="en-US" sz="1400" b="1" dirty="0">
                <a:solidFill>
                  <a:srgbClr val="002856"/>
                </a:solidFill>
                <a:latin typeface="Helvetica" panose="020B0604020202020204" pitchFamily="34" charset="0"/>
                <a:cs typeface="Helvetica" panose="020B0604020202020204" pitchFamily="34" charset="0"/>
              </a:rPr>
              <a:t>FINANCE</a:t>
            </a:r>
          </a:p>
        </p:txBody>
      </p:sp>
      <p:sp>
        <p:nvSpPr>
          <p:cNvPr id="18" name="TextBox 17">
            <a:extLst>
              <a:ext uri="{FF2B5EF4-FFF2-40B4-BE49-F238E27FC236}">
                <a16:creationId xmlns:a16="http://schemas.microsoft.com/office/drawing/2014/main" id="{CCB03320-2445-4325-87C5-C7F940C82516}"/>
              </a:ext>
            </a:extLst>
          </p:cNvPr>
          <p:cNvSpPr txBox="1"/>
          <p:nvPr/>
        </p:nvSpPr>
        <p:spPr>
          <a:xfrm>
            <a:off x="971348" y="3858198"/>
            <a:ext cx="1138842" cy="307777"/>
          </a:xfrm>
          <a:prstGeom prst="rect">
            <a:avLst/>
          </a:prstGeom>
          <a:noFill/>
        </p:spPr>
        <p:txBody>
          <a:bodyPr wrap="square" lIns="0" rIns="0" rtlCol="0">
            <a:spAutoFit/>
          </a:bodyPr>
          <a:lstStyle/>
          <a:p>
            <a:pPr algn="l">
              <a:spcBef>
                <a:spcPts val="600"/>
              </a:spcBef>
            </a:pPr>
            <a:r>
              <a:rPr lang="en-US" sz="1400" b="1" dirty="0">
                <a:solidFill>
                  <a:srgbClr val="002856"/>
                </a:solidFill>
                <a:latin typeface="Helvetica" panose="020B0604020202020204" pitchFamily="34" charset="0"/>
                <a:cs typeface="Helvetica" panose="020B0604020202020204" pitchFamily="34" charset="0"/>
              </a:rPr>
              <a:t>RESEARCH </a:t>
            </a:r>
          </a:p>
        </p:txBody>
      </p:sp>
      <p:sp>
        <p:nvSpPr>
          <p:cNvPr id="19" name="TextBox 18">
            <a:extLst>
              <a:ext uri="{FF2B5EF4-FFF2-40B4-BE49-F238E27FC236}">
                <a16:creationId xmlns:a16="http://schemas.microsoft.com/office/drawing/2014/main" id="{DA7A7703-A1CB-4DF6-A79D-7B1C2F6FE9CD}"/>
              </a:ext>
            </a:extLst>
          </p:cNvPr>
          <p:cNvSpPr txBox="1"/>
          <p:nvPr/>
        </p:nvSpPr>
        <p:spPr>
          <a:xfrm flipH="1">
            <a:off x="457200" y="5465268"/>
            <a:ext cx="1625949" cy="307777"/>
          </a:xfrm>
          <a:prstGeom prst="rect">
            <a:avLst/>
          </a:prstGeom>
          <a:noFill/>
        </p:spPr>
        <p:txBody>
          <a:bodyPr wrap="square" lIns="0" rIns="0" rtlCol="0">
            <a:spAutoFit/>
          </a:bodyPr>
          <a:lstStyle/>
          <a:p>
            <a:pPr algn="ctr">
              <a:spcBef>
                <a:spcPts val="600"/>
              </a:spcBef>
            </a:pPr>
            <a:r>
              <a:rPr lang="en-US" sz="1400" b="1" dirty="0">
                <a:solidFill>
                  <a:srgbClr val="002856"/>
                </a:solidFill>
                <a:latin typeface="Helvetica" panose="020B0604020202020204" pitchFamily="34" charset="0"/>
                <a:cs typeface="Helvetica" panose="020B0604020202020204" pitchFamily="34" charset="0"/>
              </a:rPr>
              <a:t>ADVANCEMENT</a:t>
            </a:r>
          </a:p>
        </p:txBody>
      </p:sp>
      <p:sp>
        <p:nvSpPr>
          <p:cNvPr id="21" name="TextBox 20">
            <a:extLst>
              <a:ext uri="{FF2B5EF4-FFF2-40B4-BE49-F238E27FC236}">
                <a16:creationId xmlns:a16="http://schemas.microsoft.com/office/drawing/2014/main" id="{F8988AAB-6F0E-4A30-95D0-B43AA2DD9A0E}"/>
              </a:ext>
            </a:extLst>
          </p:cNvPr>
          <p:cNvSpPr txBox="1"/>
          <p:nvPr/>
        </p:nvSpPr>
        <p:spPr>
          <a:xfrm flipH="1">
            <a:off x="880040" y="4803521"/>
            <a:ext cx="1321459" cy="307777"/>
          </a:xfrm>
          <a:prstGeom prst="rect">
            <a:avLst/>
          </a:prstGeom>
          <a:noFill/>
        </p:spPr>
        <p:txBody>
          <a:bodyPr wrap="square" lIns="0" rIns="0" rtlCol="0">
            <a:spAutoFit/>
          </a:bodyPr>
          <a:lstStyle/>
          <a:p>
            <a:pPr algn="ctr">
              <a:spcBef>
                <a:spcPts val="600"/>
              </a:spcBef>
            </a:pPr>
            <a:r>
              <a:rPr lang="en-US" sz="1400" b="1" dirty="0">
                <a:solidFill>
                  <a:srgbClr val="002856"/>
                </a:solidFill>
                <a:latin typeface="Helvetica" panose="020B0604020202020204" pitchFamily="34" charset="0"/>
                <a:cs typeface="Helvetica" panose="020B0604020202020204" pitchFamily="34" charset="0"/>
              </a:rPr>
              <a:t>STUDENT</a:t>
            </a:r>
          </a:p>
        </p:txBody>
      </p:sp>
      <p:sp>
        <p:nvSpPr>
          <p:cNvPr id="22" name="TextBox 21">
            <a:extLst>
              <a:ext uri="{FF2B5EF4-FFF2-40B4-BE49-F238E27FC236}">
                <a16:creationId xmlns:a16="http://schemas.microsoft.com/office/drawing/2014/main" id="{620E5264-8ADD-452F-B1E3-45FA8C69AF46}"/>
              </a:ext>
            </a:extLst>
          </p:cNvPr>
          <p:cNvSpPr txBox="1"/>
          <p:nvPr/>
        </p:nvSpPr>
        <p:spPr>
          <a:xfrm>
            <a:off x="484241" y="1467676"/>
            <a:ext cx="1625949" cy="307777"/>
          </a:xfrm>
          <a:prstGeom prst="rect">
            <a:avLst/>
          </a:prstGeom>
          <a:noFill/>
        </p:spPr>
        <p:txBody>
          <a:bodyPr wrap="square" lIns="0" rIns="0" rtlCol="0">
            <a:spAutoFit/>
          </a:bodyPr>
          <a:lstStyle/>
          <a:p>
            <a:pPr algn="ctr">
              <a:spcBef>
                <a:spcPts val="600"/>
              </a:spcBef>
            </a:pPr>
            <a:r>
              <a:rPr lang="en-US" sz="1400" b="1" dirty="0">
                <a:solidFill>
                  <a:srgbClr val="002856"/>
                </a:solidFill>
                <a:latin typeface="Helvetica" panose="020B0604020202020204" pitchFamily="34" charset="0"/>
                <a:cs typeface="Helvetica" panose="020B0604020202020204" pitchFamily="34" charset="0"/>
              </a:rPr>
              <a:t>FOUNDATIONAL</a:t>
            </a:r>
          </a:p>
        </p:txBody>
      </p:sp>
      <p:sp>
        <p:nvSpPr>
          <p:cNvPr id="23" name="Rectangle 22">
            <a:extLst>
              <a:ext uri="{FF2B5EF4-FFF2-40B4-BE49-F238E27FC236}">
                <a16:creationId xmlns:a16="http://schemas.microsoft.com/office/drawing/2014/main" id="{E1376C64-4304-4C44-B07D-0DBD18BE5B08}"/>
              </a:ext>
            </a:extLst>
          </p:cNvPr>
          <p:cNvSpPr/>
          <p:nvPr/>
        </p:nvSpPr>
        <p:spPr>
          <a:xfrm>
            <a:off x="3194117" y="1665692"/>
            <a:ext cx="5995435" cy="474118"/>
          </a:xfrm>
          <a:prstGeom prst="rect">
            <a:avLst/>
          </a:prstGeom>
          <a:solidFill>
            <a:srgbClr val="0D326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100" i="0" u="none" strike="noStrike" kern="1200" cap="none" spc="0" normalizeH="0" baseline="0" noProof="0" dirty="0">
                <a:ln>
                  <a:noFill/>
                </a:ln>
                <a:solidFill>
                  <a:srgbClr val="FFFFFF"/>
                </a:solidFill>
                <a:effectLst/>
                <a:uLnTx/>
                <a:uFillTx/>
                <a:latin typeface="Helvetica" pitchFamily="2" charset="0"/>
              </a:rPr>
              <a:t>Data Governance, Reporting &amp; Analytics (phased by functional area)</a:t>
            </a:r>
          </a:p>
        </p:txBody>
      </p:sp>
      <p:sp>
        <p:nvSpPr>
          <p:cNvPr id="20" name="Rectangle 19">
            <a:extLst>
              <a:ext uri="{FF2B5EF4-FFF2-40B4-BE49-F238E27FC236}">
                <a16:creationId xmlns:a16="http://schemas.microsoft.com/office/drawing/2014/main" id="{C7DCDC42-5372-4BA2-A604-989A3D632F6B}"/>
              </a:ext>
            </a:extLst>
          </p:cNvPr>
          <p:cNvSpPr/>
          <p:nvPr/>
        </p:nvSpPr>
        <p:spPr>
          <a:xfrm>
            <a:off x="2560521" y="2302178"/>
            <a:ext cx="877525" cy="474118"/>
          </a:xfrm>
          <a:prstGeom prst="rect">
            <a:avLst/>
          </a:prstGeom>
          <a:solidFill>
            <a:schemeClr val="bg2">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ts val="1100"/>
              </a:lnSpc>
              <a:spcBef>
                <a:spcPts val="0"/>
              </a:spcBef>
              <a:spcAft>
                <a:spcPts val="0"/>
              </a:spcAft>
              <a:buClrTx/>
              <a:buSzTx/>
              <a:buFontTx/>
              <a:buNone/>
              <a:tabLst/>
              <a:defRPr/>
            </a:pPr>
            <a:r>
              <a:rPr lang="en-US" sz="1000" i="1" dirty="0">
                <a:solidFill>
                  <a:srgbClr val="FFFFFF"/>
                </a:solidFill>
                <a:latin typeface="Helvetica" pitchFamily="2" charset="0"/>
              </a:rPr>
              <a:t>Procure Phase</a:t>
            </a:r>
          </a:p>
          <a:p>
            <a:pPr marL="0" marR="0" lvl="0" indent="0" algn="ctr" defTabSz="457200" rtl="0" eaLnBrk="1" fontAlgn="auto" latinLnBrk="0" hangingPunct="1">
              <a:lnSpc>
                <a:spcPts val="1100"/>
              </a:lnSpc>
              <a:spcBef>
                <a:spcPts val="0"/>
              </a:spcBef>
              <a:spcAft>
                <a:spcPts val="0"/>
              </a:spcAft>
              <a:buClrTx/>
              <a:buSzTx/>
              <a:buFontTx/>
              <a:buNone/>
              <a:tabLst/>
              <a:defRPr/>
            </a:pPr>
            <a:r>
              <a:rPr lang="en-US" sz="1000" i="1" dirty="0">
                <a:solidFill>
                  <a:srgbClr val="FFFFFF"/>
                </a:solidFill>
                <a:latin typeface="Helvetica" pitchFamily="2" charset="0"/>
              </a:rPr>
              <a:t>(HR/FIN)</a:t>
            </a:r>
            <a:endParaRPr kumimoji="0" lang="en-US" sz="1000" i="1" u="none" strike="noStrike" kern="1200" cap="none" spc="0" normalizeH="0" baseline="0" noProof="0" dirty="0">
              <a:ln>
                <a:noFill/>
              </a:ln>
              <a:solidFill>
                <a:srgbClr val="FFFFFF"/>
              </a:solidFill>
              <a:effectLst/>
              <a:uLnTx/>
              <a:uFillTx/>
              <a:latin typeface="Helvetica" pitchFamily="2" charset="0"/>
            </a:endParaRPr>
          </a:p>
        </p:txBody>
      </p:sp>
      <p:sp>
        <p:nvSpPr>
          <p:cNvPr id="28" name="Rectangle 27">
            <a:extLst>
              <a:ext uri="{FF2B5EF4-FFF2-40B4-BE49-F238E27FC236}">
                <a16:creationId xmlns:a16="http://schemas.microsoft.com/office/drawing/2014/main" id="{4AA9C497-F827-4133-A014-4800E3214063}"/>
              </a:ext>
            </a:extLst>
          </p:cNvPr>
          <p:cNvSpPr/>
          <p:nvPr/>
        </p:nvSpPr>
        <p:spPr>
          <a:xfrm>
            <a:off x="2555278" y="4742958"/>
            <a:ext cx="551895" cy="474118"/>
          </a:xfrm>
          <a:prstGeom prst="rect">
            <a:avLst/>
          </a:prstGeom>
          <a:solidFill>
            <a:schemeClr val="bg2">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800" i="1" dirty="0">
                <a:solidFill>
                  <a:srgbClr val="FFFFFF"/>
                </a:solidFill>
                <a:latin typeface="Helvetica" pitchFamily="2" charset="0"/>
              </a:rPr>
              <a:t>Procure </a:t>
            </a:r>
            <a:r>
              <a:rPr kumimoji="0" lang="en-US" sz="800" i="1" u="none" strike="noStrike" kern="1200" cap="none" spc="0" normalizeH="0" baseline="0" noProof="0" dirty="0">
                <a:ln>
                  <a:noFill/>
                </a:ln>
                <a:solidFill>
                  <a:srgbClr val="FFFFFF"/>
                </a:solidFill>
                <a:effectLst/>
                <a:uLnTx/>
                <a:uFillTx/>
                <a:latin typeface="Helvetica" pitchFamily="2" charset="0"/>
              </a:rPr>
              <a:t>Phase</a:t>
            </a:r>
          </a:p>
        </p:txBody>
      </p:sp>
      <p:sp>
        <p:nvSpPr>
          <p:cNvPr id="37" name="Rectangle 36">
            <a:extLst>
              <a:ext uri="{FF2B5EF4-FFF2-40B4-BE49-F238E27FC236}">
                <a16:creationId xmlns:a16="http://schemas.microsoft.com/office/drawing/2014/main" id="{298870C9-0004-4E05-9942-3F23E52CFCB0}"/>
              </a:ext>
            </a:extLst>
          </p:cNvPr>
          <p:cNvSpPr/>
          <p:nvPr/>
        </p:nvSpPr>
        <p:spPr>
          <a:xfrm>
            <a:off x="4103872" y="4104689"/>
            <a:ext cx="877525" cy="474152"/>
          </a:xfrm>
          <a:prstGeom prst="rect">
            <a:avLst/>
          </a:prstGeom>
          <a:solidFill>
            <a:schemeClr val="bg2">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100" i="1" dirty="0">
                <a:solidFill>
                  <a:srgbClr val="FFFFFF"/>
                </a:solidFill>
                <a:latin typeface="Helvetica" pitchFamily="2" charset="0"/>
              </a:rPr>
              <a:t>Procure</a:t>
            </a:r>
            <a:r>
              <a:rPr kumimoji="0" lang="en-US" sz="1100" i="1" u="none" strike="noStrike" kern="1200" cap="none" spc="0" normalizeH="0" baseline="0" noProof="0" dirty="0">
                <a:ln>
                  <a:noFill/>
                </a:ln>
                <a:solidFill>
                  <a:srgbClr val="FFFFFF"/>
                </a:solidFill>
                <a:effectLst/>
                <a:uLnTx/>
                <a:uFillTx/>
                <a:latin typeface="Helvetica" pitchFamily="2" charset="0"/>
              </a:rPr>
              <a:t> Phase</a:t>
            </a:r>
          </a:p>
        </p:txBody>
      </p:sp>
      <p:sp>
        <p:nvSpPr>
          <p:cNvPr id="38" name="Rectangle 37">
            <a:extLst>
              <a:ext uri="{FF2B5EF4-FFF2-40B4-BE49-F238E27FC236}">
                <a16:creationId xmlns:a16="http://schemas.microsoft.com/office/drawing/2014/main" id="{5B542A9E-665F-4578-9754-587C732873D4}"/>
              </a:ext>
            </a:extLst>
          </p:cNvPr>
          <p:cNvSpPr/>
          <p:nvPr/>
        </p:nvSpPr>
        <p:spPr>
          <a:xfrm>
            <a:off x="3064710" y="5381592"/>
            <a:ext cx="551895" cy="474118"/>
          </a:xfrm>
          <a:prstGeom prst="rect">
            <a:avLst/>
          </a:prstGeom>
          <a:solidFill>
            <a:schemeClr val="bg2">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800" i="1" dirty="0">
                <a:solidFill>
                  <a:srgbClr val="FFFFFF"/>
                </a:solidFill>
                <a:latin typeface="Helvetica" pitchFamily="2" charset="0"/>
              </a:rPr>
              <a:t>Procure P</a:t>
            </a:r>
            <a:r>
              <a:rPr kumimoji="0" lang="en-US" sz="800" i="1" u="none" strike="noStrike" kern="1200" cap="none" spc="0" normalizeH="0" baseline="0" noProof="0" dirty="0">
                <a:ln>
                  <a:noFill/>
                </a:ln>
                <a:solidFill>
                  <a:srgbClr val="FFFFFF"/>
                </a:solidFill>
                <a:effectLst/>
                <a:uLnTx/>
                <a:uFillTx/>
                <a:latin typeface="Helvetica" pitchFamily="2" charset="0"/>
              </a:rPr>
              <a:t>hase</a:t>
            </a:r>
          </a:p>
        </p:txBody>
      </p:sp>
      <p:sp>
        <p:nvSpPr>
          <p:cNvPr id="39" name="TextBox 38">
            <a:extLst>
              <a:ext uri="{FF2B5EF4-FFF2-40B4-BE49-F238E27FC236}">
                <a16:creationId xmlns:a16="http://schemas.microsoft.com/office/drawing/2014/main" id="{80015D4C-CE32-4B98-8C69-5A4FA6FED286}"/>
              </a:ext>
            </a:extLst>
          </p:cNvPr>
          <p:cNvSpPr txBox="1"/>
          <p:nvPr/>
        </p:nvSpPr>
        <p:spPr>
          <a:xfrm>
            <a:off x="10261469" y="6595962"/>
            <a:ext cx="1930531" cy="246221"/>
          </a:xfrm>
          <a:prstGeom prst="rect">
            <a:avLst/>
          </a:prstGeom>
          <a:noFill/>
          <a:ln>
            <a:noFill/>
          </a:ln>
        </p:spPr>
        <p:txBody>
          <a:bodyPr wrap="squar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85E3E77-BF6D-EE40-8A54-12C90C4E24F6}" type="slidenum">
              <a:rPr kumimoji="0" lang="en-US" sz="1000" b="0" i="0" u="none" strike="noStrike" kern="1200" cap="none" spc="75" normalizeH="0" baseline="0" noProof="0" smtClean="0">
                <a:ln>
                  <a:noFill/>
                </a:ln>
                <a:effectLst/>
                <a:uLnTx/>
                <a:uFillTx/>
                <a:latin typeface="Arial"/>
                <a:ea typeface="+mn-ea"/>
                <a:cs typeface="Arial"/>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1000" b="0" i="0" u="none" strike="noStrike" kern="1200" cap="none" spc="75" normalizeH="0" baseline="0" noProof="0" dirty="0">
              <a:ln>
                <a:noFill/>
              </a:ln>
              <a:effectLst/>
              <a:uLnTx/>
              <a:uFillTx/>
              <a:latin typeface="Arial"/>
              <a:ea typeface="+mn-ea"/>
              <a:cs typeface="Arial"/>
            </a:endParaRPr>
          </a:p>
        </p:txBody>
      </p:sp>
      <p:sp>
        <p:nvSpPr>
          <p:cNvPr id="33" name="TextBox 32">
            <a:extLst>
              <a:ext uri="{FF2B5EF4-FFF2-40B4-BE49-F238E27FC236}">
                <a16:creationId xmlns:a16="http://schemas.microsoft.com/office/drawing/2014/main" id="{BAC0A7D9-02B4-42A5-873C-4E1CBDA6ACC3}"/>
              </a:ext>
            </a:extLst>
          </p:cNvPr>
          <p:cNvSpPr txBox="1"/>
          <p:nvPr/>
        </p:nvSpPr>
        <p:spPr>
          <a:xfrm flipH="1">
            <a:off x="230454" y="6103135"/>
            <a:ext cx="1822521" cy="307777"/>
          </a:xfrm>
          <a:prstGeom prst="rect">
            <a:avLst/>
          </a:prstGeom>
          <a:noFill/>
        </p:spPr>
        <p:txBody>
          <a:bodyPr wrap="square" lIns="0" rIns="0" rtlCol="0">
            <a:spAutoFit/>
          </a:bodyPr>
          <a:lstStyle/>
          <a:p>
            <a:pPr algn="ctr">
              <a:spcBef>
                <a:spcPts val="600"/>
              </a:spcBef>
            </a:pPr>
            <a:r>
              <a:rPr lang="en-US" sz="1400" b="1" dirty="0">
                <a:solidFill>
                  <a:srgbClr val="002856"/>
                </a:solidFill>
                <a:latin typeface="Helvetica" panose="020B0604020202020204" pitchFamily="34" charset="0"/>
                <a:cs typeface="Helvetica" panose="020B0604020202020204" pitchFamily="34" charset="0"/>
              </a:rPr>
              <a:t>COMMUNICATIONS</a:t>
            </a:r>
          </a:p>
        </p:txBody>
      </p:sp>
      <p:sp>
        <p:nvSpPr>
          <p:cNvPr id="40" name="Rectangle 39">
            <a:extLst>
              <a:ext uri="{FF2B5EF4-FFF2-40B4-BE49-F238E27FC236}">
                <a16:creationId xmlns:a16="http://schemas.microsoft.com/office/drawing/2014/main" id="{F388E30E-51D3-4E71-913C-5A7BD23A4DD9}"/>
              </a:ext>
            </a:extLst>
          </p:cNvPr>
          <p:cNvSpPr/>
          <p:nvPr/>
        </p:nvSpPr>
        <p:spPr>
          <a:xfrm>
            <a:off x="2560521" y="5989812"/>
            <a:ext cx="1930531" cy="472047"/>
          </a:xfrm>
          <a:prstGeom prst="rect">
            <a:avLst/>
          </a:prstGeom>
          <a:solidFill>
            <a:srgbClr val="57ADD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100" i="0" u="none" strike="noStrike" kern="1200" cap="none" spc="0" normalizeH="0" baseline="0" noProof="0" dirty="0">
                <a:ln>
                  <a:noFill/>
                </a:ln>
                <a:solidFill>
                  <a:srgbClr val="FFFFFF"/>
                </a:solidFill>
                <a:effectLst/>
                <a:uLnTx/>
                <a:uFillTx/>
                <a:latin typeface="Helvetica" pitchFamily="2" charset="0"/>
              </a:rPr>
              <a:t>New MIT Intranet</a:t>
            </a:r>
          </a:p>
          <a:p>
            <a:pPr marL="0" marR="0" lvl="0" indent="0" algn="ctr" defTabSz="457200" rtl="0" eaLnBrk="1" fontAlgn="auto" latinLnBrk="0" hangingPunct="1">
              <a:lnSpc>
                <a:spcPct val="100000"/>
              </a:lnSpc>
              <a:spcBef>
                <a:spcPts val="0"/>
              </a:spcBef>
              <a:spcAft>
                <a:spcPts val="0"/>
              </a:spcAft>
              <a:buClrTx/>
              <a:buSzTx/>
              <a:buFontTx/>
              <a:buNone/>
              <a:tabLst/>
              <a:defRPr/>
            </a:pPr>
            <a:r>
              <a:rPr lang="en-US" sz="1100" dirty="0">
                <a:solidFill>
                  <a:srgbClr val="FFFFFF"/>
                </a:solidFill>
                <a:latin typeface="Helvetica" pitchFamily="2" charset="0"/>
              </a:rPr>
              <a:t>“Community Home”</a:t>
            </a:r>
            <a:endParaRPr kumimoji="0" lang="en-US" sz="1100" i="0" u="none" strike="noStrike" kern="1200" cap="none" spc="0" normalizeH="0" baseline="0" noProof="0" dirty="0">
              <a:ln>
                <a:noFill/>
              </a:ln>
              <a:solidFill>
                <a:srgbClr val="FFFFFF"/>
              </a:solidFill>
              <a:effectLst/>
              <a:uLnTx/>
              <a:uFillTx/>
              <a:latin typeface="Helvetica" pitchFamily="2" charset="0"/>
            </a:endParaRPr>
          </a:p>
        </p:txBody>
      </p:sp>
      <p:sp>
        <p:nvSpPr>
          <p:cNvPr id="34" name="Rectangle 33">
            <a:extLst>
              <a:ext uri="{FF2B5EF4-FFF2-40B4-BE49-F238E27FC236}">
                <a16:creationId xmlns:a16="http://schemas.microsoft.com/office/drawing/2014/main" id="{79618B5C-D787-49B2-8A18-17FFF804306F}"/>
              </a:ext>
            </a:extLst>
          </p:cNvPr>
          <p:cNvSpPr/>
          <p:nvPr/>
        </p:nvSpPr>
        <p:spPr>
          <a:xfrm>
            <a:off x="2555278" y="4107682"/>
            <a:ext cx="1542454" cy="474118"/>
          </a:xfrm>
          <a:prstGeom prst="rect">
            <a:avLst/>
          </a:prstGeom>
          <a:solidFill>
            <a:srgbClr val="40B1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100" i="0" u="none" strike="noStrike" kern="1200" cap="none" spc="0" normalizeH="0" baseline="0" noProof="0" dirty="0">
                <a:ln>
                  <a:noFill/>
                </a:ln>
                <a:solidFill>
                  <a:srgbClr val="FFFFFF"/>
                </a:solidFill>
                <a:effectLst/>
                <a:uLnTx/>
                <a:uFillTx/>
                <a:latin typeface="Helvetica" pitchFamily="2" charset="0"/>
              </a:rPr>
              <a:t>Compliance Modules (COI/ OPA)</a:t>
            </a:r>
          </a:p>
        </p:txBody>
      </p:sp>
    </p:spTree>
    <p:extLst>
      <p:ext uri="{BB962C8B-B14F-4D97-AF65-F5344CB8AC3E}">
        <p14:creationId xmlns:p14="http://schemas.microsoft.com/office/powerpoint/2010/main" val="26651764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2E30FA-E411-017F-3C93-F57E451366AC}"/>
              </a:ext>
            </a:extLst>
          </p:cNvPr>
          <p:cNvSpPr>
            <a:spLocks noGrp="1"/>
          </p:cNvSpPr>
          <p:nvPr>
            <p:ph type="title"/>
          </p:nvPr>
        </p:nvSpPr>
        <p:spPr/>
        <p:txBody>
          <a:bodyPr/>
          <a:lstStyle/>
          <a:p>
            <a:r>
              <a:rPr lang="en-US" b="1" dirty="0">
                <a:solidFill>
                  <a:schemeClr val="tx2">
                    <a:lumMod val="90000"/>
                    <a:lumOff val="10000"/>
                  </a:schemeClr>
                </a:solidFill>
                <a:latin typeface="Helvetica" pitchFamily="2" charset="0"/>
              </a:rPr>
              <a:t>Business and digital transformation projects (1/3)</a:t>
            </a:r>
          </a:p>
        </p:txBody>
      </p:sp>
      <p:graphicFrame>
        <p:nvGraphicFramePr>
          <p:cNvPr id="3" name="Table 2">
            <a:extLst>
              <a:ext uri="{FF2B5EF4-FFF2-40B4-BE49-F238E27FC236}">
                <a16:creationId xmlns:a16="http://schemas.microsoft.com/office/drawing/2014/main" id="{1248ECF3-A486-12EE-8E5B-D50EB2AFB8B5}"/>
              </a:ext>
            </a:extLst>
          </p:cNvPr>
          <p:cNvGraphicFramePr>
            <a:graphicFrameLocks noGrp="1"/>
          </p:cNvGraphicFramePr>
          <p:nvPr/>
        </p:nvGraphicFramePr>
        <p:xfrm>
          <a:off x="457200" y="813181"/>
          <a:ext cx="11274552" cy="4393914"/>
        </p:xfrm>
        <a:graphic>
          <a:graphicData uri="http://schemas.openxmlformats.org/drawingml/2006/table">
            <a:tbl>
              <a:tblPr firstRow="1" bandRow="1">
                <a:tableStyleId>{69012ECD-51FC-41F1-AA8D-1B2483CD663E}</a:tableStyleId>
              </a:tblPr>
              <a:tblGrid>
                <a:gridCol w="1653480">
                  <a:extLst>
                    <a:ext uri="{9D8B030D-6E8A-4147-A177-3AD203B41FA5}">
                      <a16:colId xmlns:a16="http://schemas.microsoft.com/office/drawing/2014/main" val="590867542"/>
                    </a:ext>
                  </a:extLst>
                </a:gridCol>
                <a:gridCol w="2216753">
                  <a:extLst>
                    <a:ext uri="{9D8B030D-6E8A-4147-A177-3AD203B41FA5}">
                      <a16:colId xmlns:a16="http://schemas.microsoft.com/office/drawing/2014/main" val="1352494322"/>
                    </a:ext>
                  </a:extLst>
                </a:gridCol>
                <a:gridCol w="7404319">
                  <a:extLst>
                    <a:ext uri="{9D8B030D-6E8A-4147-A177-3AD203B41FA5}">
                      <a16:colId xmlns:a16="http://schemas.microsoft.com/office/drawing/2014/main" val="2797954431"/>
                    </a:ext>
                  </a:extLst>
                </a:gridCol>
              </a:tblGrid>
              <a:tr h="289000">
                <a:tc>
                  <a:txBody>
                    <a:bodyPr/>
                    <a:lstStyle/>
                    <a:p>
                      <a:pPr algn="ctr"/>
                      <a:r>
                        <a:rPr lang="en-US" sz="1500" dirty="0">
                          <a:latin typeface="Helvetica" pitchFamily="2" charset="0"/>
                        </a:rPr>
                        <a:t>Function</a:t>
                      </a:r>
                    </a:p>
                  </a:txBody>
                  <a:tcPr anchor="ctr">
                    <a:solidFill>
                      <a:srgbClr val="123B7F"/>
                    </a:solidFill>
                  </a:tcPr>
                </a:tc>
                <a:tc>
                  <a:txBody>
                    <a:bodyPr/>
                    <a:lstStyle/>
                    <a:p>
                      <a:pPr algn="l"/>
                      <a:r>
                        <a:rPr lang="en-US" sz="1500" dirty="0">
                          <a:latin typeface="Helvetica" pitchFamily="2" charset="0"/>
                        </a:rPr>
                        <a:t>Project</a:t>
                      </a:r>
                    </a:p>
                  </a:txBody>
                  <a:tcPr anchor="ctr">
                    <a:solidFill>
                      <a:srgbClr val="123B7F"/>
                    </a:solidFill>
                  </a:tcPr>
                </a:tc>
                <a:tc>
                  <a:txBody>
                    <a:bodyPr/>
                    <a:lstStyle/>
                    <a:p>
                      <a:pPr algn="l"/>
                      <a:r>
                        <a:rPr lang="en-US" sz="1500" dirty="0">
                          <a:latin typeface="Helvetica" pitchFamily="2" charset="0"/>
                        </a:rPr>
                        <a:t>Key Benefits</a:t>
                      </a:r>
                    </a:p>
                  </a:txBody>
                  <a:tcPr anchor="ctr">
                    <a:solidFill>
                      <a:srgbClr val="123B7F"/>
                    </a:solidFill>
                  </a:tcPr>
                </a:tc>
                <a:extLst>
                  <a:ext uri="{0D108BD9-81ED-4DB2-BD59-A6C34878D82A}">
                    <a16:rowId xmlns:a16="http://schemas.microsoft.com/office/drawing/2014/main" val="1778596923"/>
                  </a:ext>
                </a:extLst>
              </a:tr>
              <a:tr h="814454">
                <a:tc rowSpan="6">
                  <a:txBody>
                    <a:bodyPr/>
                    <a:lstStyle/>
                    <a:p>
                      <a:pPr marL="0" algn="ctr" defTabSz="914400" rtl="0" eaLnBrk="1" latinLnBrk="0" hangingPunct="1"/>
                      <a:r>
                        <a:rPr lang="en-US" sz="1200" b="1" kern="1200" dirty="0">
                          <a:solidFill>
                            <a:srgbClr val="0083E6"/>
                          </a:solidFill>
                          <a:latin typeface="Helvetica" pitchFamily="2" charset="0"/>
                          <a:ea typeface="+mn-ea"/>
                          <a:cs typeface="+mn-cs"/>
                        </a:rPr>
                        <a:t>FOUNDATIONAL</a:t>
                      </a:r>
                    </a:p>
                  </a:txBody>
                  <a:tcPr anchor="ctr">
                    <a:solidFill>
                      <a:schemeClr val="bg1"/>
                    </a:solidFill>
                  </a:tcPr>
                </a:tc>
                <a:tc>
                  <a:txBody>
                    <a:bodyPr/>
                    <a:lstStyle/>
                    <a:p>
                      <a:r>
                        <a:rPr lang="en-US" sz="1200" b="1" dirty="0">
                          <a:solidFill>
                            <a:schemeClr val="tx1"/>
                          </a:solidFill>
                          <a:latin typeface="Helvetica" pitchFamily="2" charset="0"/>
                        </a:rPr>
                        <a:t>Data Governance, Reporting, Analytics &amp; Supporting Technologies </a:t>
                      </a:r>
                    </a:p>
                  </a:txBody>
                  <a:tcPr anchor="c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tx1"/>
                          </a:solidFill>
                          <a:latin typeface="Helvetica" pitchFamily="2" charset="0"/>
                        </a:rPr>
                        <a:t>Improved data access, accuracy, and completeness, as well as enhanced self-service reporting and analytics capabilities </a:t>
                      </a:r>
                      <a:r>
                        <a:rPr lang="en-US" sz="1200" dirty="0">
                          <a:solidFill>
                            <a:schemeClr val="tx1"/>
                          </a:solidFill>
                          <a:latin typeface="Helvetica" pitchFamily="2" charset="0"/>
                        </a:rPr>
                        <a:t>through a comprehensive update to MIT’s data policies and procedures. Standard data governance across MIT, including information to be managed with roles-based technologies to enable a centralized warehouse for analytics and reporting.</a:t>
                      </a:r>
                    </a:p>
                  </a:txBody>
                  <a:tcPr anchor="ctr">
                    <a:solidFill>
                      <a:schemeClr val="bg1"/>
                    </a:solidFill>
                  </a:tcPr>
                </a:tc>
                <a:extLst>
                  <a:ext uri="{0D108BD9-81ED-4DB2-BD59-A6C34878D82A}">
                    <a16:rowId xmlns:a16="http://schemas.microsoft.com/office/drawing/2014/main" val="3278081220"/>
                  </a:ext>
                </a:extLst>
              </a:tr>
              <a:tr h="552028">
                <a:tc vMerge="1">
                  <a:txBody>
                    <a:bodyPr/>
                    <a:lstStyle/>
                    <a:p>
                      <a:pPr algn="ctr"/>
                      <a:endParaRPr lang="en-US" sz="1600"/>
                    </a:p>
                  </a:txBody>
                  <a:tcPr anchor="ctr"/>
                </a:tc>
                <a:tc>
                  <a:txBody>
                    <a:bodyPr/>
                    <a:lstStyle/>
                    <a:p>
                      <a:r>
                        <a:rPr lang="en-US" sz="1200" b="1" dirty="0">
                          <a:solidFill>
                            <a:schemeClr val="tx1"/>
                          </a:solidFill>
                          <a:latin typeface="Helvetica" pitchFamily="2" charset="0"/>
                        </a:rPr>
                        <a:t>Data Access Solution and Policies</a:t>
                      </a:r>
                    </a:p>
                  </a:txBody>
                  <a:tcPr anchor="c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dirty="0">
                          <a:solidFill>
                            <a:schemeClr val="tx1"/>
                          </a:solidFill>
                          <a:latin typeface="Helvetica" pitchFamily="2" charset="0"/>
                        </a:rPr>
                        <a:t>Streamlined user permissions and an updated roles database </a:t>
                      </a:r>
                      <a:r>
                        <a:rPr lang="en-US" sz="1200" b="0" i="0" dirty="0">
                          <a:solidFill>
                            <a:schemeClr val="tx1"/>
                          </a:solidFill>
                          <a:latin typeface="Helvetica" pitchFamily="2" charset="0"/>
                        </a:rPr>
                        <a:t>to </a:t>
                      </a:r>
                      <a:r>
                        <a:rPr lang="en-US" sz="1200" b="0" baseline="0" dirty="0">
                          <a:solidFill>
                            <a:schemeClr val="tx1"/>
                          </a:solidFill>
                          <a:latin typeface="Helvetica" pitchFamily="2" charset="0"/>
                        </a:rPr>
                        <a:t>ensure that the community has access to the data they need to perform their functions.</a:t>
                      </a:r>
                    </a:p>
                  </a:txBody>
                  <a:tcPr anchor="ctr">
                    <a:solidFill>
                      <a:schemeClr val="bg1"/>
                    </a:solidFill>
                  </a:tcPr>
                </a:tc>
                <a:extLst>
                  <a:ext uri="{0D108BD9-81ED-4DB2-BD59-A6C34878D82A}">
                    <a16:rowId xmlns:a16="http://schemas.microsoft.com/office/drawing/2014/main" val="2965106641"/>
                  </a:ext>
                </a:extLst>
              </a:tr>
              <a:tr h="709363">
                <a:tc vMerge="1">
                  <a:txBody>
                    <a:bodyPr/>
                    <a:lstStyle/>
                    <a:p>
                      <a:endParaRPr lang="en-US"/>
                    </a:p>
                  </a:txBody>
                  <a:tcPr/>
                </a:tc>
                <a:tc>
                  <a:txBody>
                    <a:bodyPr/>
                    <a:lstStyle/>
                    <a:p>
                      <a:r>
                        <a:rPr lang="en-US" sz="1200" b="1" dirty="0">
                          <a:solidFill>
                            <a:schemeClr val="tx1"/>
                          </a:solidFill>
                          <a:latin typeface="Helvetica" pitchFamily="2" charset="0"/>
                        </a:rPr>
                        <a:t>User Experience Platform</a:t>
                      </a:r>
                    </a:p>
                  </a:txBody>
                  <a:tcPr anchor="c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kern="1200" dirty="0">
                          <a:solidFill>
                            <a:schemeClr val="tx1"/>
                          </a:solidFill>
                          <a:latin typeface="Helvetica" pitchFamily="2" charset="0"/>
                          <a:ea typeface="+mn-ea"/>
                          <a:cs typeface="+mn-cs"/>
                        </a:rPr>
                        <a:t>A modern, single interface for accessing all administrative systems </a:t>
                      </a:r>
                      <a:r>
                        <a:rPr lang="en-US" sz="1200" b="0" i="0" kern="1200" dirty="0">
                          <a:solidFill>
                            <a:schemeClr val="tx1"/>
                          </a:solidFill>
                          <a:latin typeface="Helvetica" pitchFamily="2" charset="0"/>
                          <a:ea typeface="+mn-ea"/>
                          <a:cs typeface="+mn-cs"/>
                        </a:rPr>
                        <a:t>to provide an i</a:t>
                      </a:r>
                      <a:r>
                        <a:rPr lang="en-US" sz="1200" dirty="0">
                          <a:solidFill>
                            <a:schemeClr val="tx1"/>
                          </a:solidFill>
                          <a:latin typeface="Helvetica" pitchFamily="2" charset="0"/>
                        </a:rPr>
                        <a:t>mproved overall end-user experience, job satisfaction, and work efficiency for DLCI administrator and student users.</a:t>
                      </a:r>
                    </a:p>
                  </a:txBody>
                  <a:tcPr anchor="ctr">
                    <a:solidFill>
                      <a:schemeClr val="bg1"/>
                    </a:solidFill>
                  </a:tcPr>
                </a:tc>
                <a:extLst>
                  <a:ext uri="{0D108BD9-81ED-4DB2-BD59-A6C34878D82A}">
                    <a16:rowId xmlns:a16="http://schemas.microsoft.com/office/drawing/2014/main" val="1130306417"/>
                  </a:ext>
                </a:extLst>
              </a:tr>
              <a:tr h="551727">
                <a:tc vMerge="1">
                  <a:txBody>
                    <a:bodyPr/>
                    <a:lstStyle/>
                    <a:p>
                      <a:pPr marL="0" algn="ctr" defTabSz="914400" rtl="0" eaLnBrk="1" latinLnBrk="0" hangingPunct="1"/>
                      <a:endParaRPr lang="en-US" sz="1400" kern="1200">
                        <a:solidFill>
                          <a:srgbClr val="C00000"/>
                        </a:solidFill>
                        <a:latin typeface="+mj-lt"/>
                        <a:ea typeface="+mn-ea"/>
                        <a:cs typeface="+mn-cs"/>
                      </a:endParaRPr>
                    </a:p>
                  </a:txBody>
                  <a:tcPr anchor="ct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tc>
                  <a:txBody>
                    <a:bodyPr/>
                    <a:lstStyle/>
                    <a:p>
                      <a:r>
                        <a:rPr lang="en-US" sz="1200" b="1" dirty="0">
                          <a:solidFill>
                            <a:schemeClr val="tx1"/>
                          </a:solidFill>
                          <a:latin typeface="Helvetica" pitchFamily="2" charset="0"/>
                        </a:rPr>
                        <a:t>Integration Platform</a:t>
                      </a:r>
                    </a:p>
                  </a:txBody>
                  <a:tcPr anchor="c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tx1"/>
                          </a:solidFill>
                          <a:latin typeface="Helvetica" pitchFamily="2" charset="0"/>
                        </a:rPr>
                        <a:t>Provision of </a:t>
                      </a:r>
                      <a:r>
                        <a:rPr lang="en-US" sz="1200" b="1" i="0" kern="1200" dirty="0">
                          <a:solidFill>
                            <a:schemeClr val="tx1"/>
                          </a:solidFill>
                          <a:latin typeface="Helvetica" pitchFamily="2" charset="0"/>
                          <a:ea typeface="+mn-ea"/>
                          <a:cs typeface="+mn-cs"/>
                        </a:rPr>
                        <a:t>near real-time availability of data assets in all systems </a:t>
                      </a:r>
                      <a:r>
                        <a:rPr lang="en-US" sz="1200" b="0" i="0" kern="1200" dirty="0">
                          <a:solidFill>
                            <a:schemeClr val="tx1"/>
                          </a:solidFill>
                          <a:latin typeface="Helvetica" pitchFamily="2" charset="0"/>
                          <a:ea typeface="+mn-ea"/>
                          <a:cs typeface="+mn-cs"/>
                        </a:rPr>
                        <a:t>by developing a</a:t>
                      </a:r>
                      <a:r>
                        <a:rPr lang="en-US" sz="1200" dirty="0">
                          <a:solidFill>
                            <a:schemeClr val="tx1"/>
                          </a:solidFill>
                          <a:latin typeface="Helvetica" pitchFamily="2" charset="0"/>
                        </a:rPr>
                        <a:t> modern solution to support the variety of business use cases via data integration between various databases, solutions, and supporting applications, both on-premise and in the cloud.</a:t>
                      </a:r>
                    </a:p>
                  </a:txBody>
                  <a:tcPr anchor="ctr">
                    <a:solidFill>
                      <a:schemeClr val="bg1"/>
                    </a:solidFill>
                  </a:tcPr>
                </a:tc>
                <a:extLst>
                  <a:ext uri="{0D108BD9-81ED-4DB2-BD59-A6C34878D82A}">
                    <a16:rowId xmlns:a16="http://schemas.microsoft.com/office/drawing/2014/main" val="3354068762"/>
                  </a:ext>
                </a:extLst>
              </a:tr>
              <a:tr h="551727">
                <a:tc vMerge="1">
                  <a:txBody>
                    <a:bodyPr/>
                    <a:lstStyle/>
                    <a:p>
                      <a:pPr marL="0" algn="ctr" defTabSz="914400" rtl="0" eaLnBrk="1" latinLnBrk="0" hangingPunct="1"/>
                      <a:endParaRPr lang="en-US" sz="1400" kern="1200">
                        <a:solidFill>
                          <a:srgbClr val="C00000"/>
                        </a:solidFill>
                        <a:latin typeface="+mj-lt"/>
                        <a:ea typeface="+mn-ea"/>
                        <a:cs typeface="+mn-cs"/>
                      </a:endParaRPr>
                    </a:p>
                  </a:txBody>
                  <a:tcPr anchor="ctr">
                    <a:solidFill>
                      <a:schemeClr val="bg1"/>
                    </a:solidFill>
                  </a:tcPr>
                </a:tc>
                <a:tc>
                  <a:txBody>
                    <a:bodyPr/>
                    <a:lstStyle/>
                    <a:p>
                      <a:r>
                        <a:rPr lang="en-US" sz="1200" b="1" dirty="0">
                          <a:solidFill>
                            <a:schemeClr val="tx1"/>
                          </a:solidFill>
                          <a:latin typeface="Helvetica" pitchFamily="2" charset="0"/>
                        </a:rPr>
                        <a:t>Organizational Design</a:t>
                      </a:r>
                    </a:p>
                  </a:txBody>
                  <a:tcPr anchor="c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kern="1200" dirty="0">
                          <a:solidFill>
                            <a:schemeClr val="tx1"/>
                          </a:solidFill>
                          <a:latin typeface="Helvetica" pitchFamily="2" charset="0"/>
                          <a:ea typeface="+mn-ea"/>
                          <a:cs typeface="+mn-cs"/>
                        </a:rPr>
                        <a:t>Clear understanding of MIT’s desired target state administrative needs </a:t>
                      </a:r>
                      <a:r>
                        <a:rPr lang="en-US" sz="1200" b="0" i="0" kern="1200" dirty="0">
                          <a:solidFill>
                            <a:schemeClr val="tx1"/>
                          </a:solidFill>
                          <a:latin typeface="Helvetica" pitchFamily="2" charset="0"/>
                          <a:ea typeface="+mn-ea"/>
                          <a:cs typeface="+mn-cs"/>
                        </a:rPr>
                        <a:t>through i</a:t>
                      </a:r>
                      <a:r>
                        <a:rPr lang="en-US" sz="1200" dirty="0">
                          <a:solidFill>
                            <a:schemeClr val="tx1"/>
                          </a:solidFill>
                          <a:latin typeface="Helvetica" pitchFamily="2" charset="0"/>
                        </a:rPr>
                        <a:t>dentifying and documenting the desired target state roles, organizational hierarchies, and reporting requirements for HR, Finance, and Research.</a:t>
                      </a:r>
                    </a:p>
                  </a:txBody>
                  <a:tcPr anchor="ctr">
                    <a:solidFill>
                      <a:schemeClr val="bg1"/>
                    </a:solidFill>
                  </a:tcPr>
                </a:tc>
                <a:extLst>
                  <a:ext uri="{0D108BD9-81ED-4DB2-BD59-A6C34878D82A}">
                    <a16:rowId xmlns:a16="http://schemas.microsoft.com/office/drawing/2014/main" val="3104887899"/>
                  </a:ext>
                </a:extLst>
              </a:tr>
              <a:tr h="709363">
                <a:tc vMerge="1">
                  <a:txBody>
                    <a:bodyPr/>
                    <a:lstStyle/>
                    <a:p>
                      <a:pPr marL="0" algn="ctr" defTabSz="914400" rtl="0" eaLnBrk="1" latinLnBrk="0" hangingPunct="1"/>
                      <a:endParaRPr lang="en-US" sz="1400" kern="1200">
                        <a:solidFill>
                          <a:srgbClr val="C00000"/>
                        </a:solidFill>
                        <a:latin typeface="+mj-lt"/>
                        <a:ea typeface="+mn-ea"/>
                        <a:cs typeface="+mn-cs"/>
                      </a:endParaRPr>
                    </a:p>
                  </a:txBody>
                  <a:tcPr anchor="ctr">
                    <a:solidFill>
                      <a:schemeClr val="bg1"/>
                    </a:solidFill>
                  </a:tcPr>
                </a:tc>
                <a:tc>
                  <a:txBody>
                    <a:bodyPr/>
                    <a:lstStyle/>
                    <a:p>
                      <a:r>
                        <a:rPr lang="en-US" sz="1200" b="1" dirty="0">
                          <a:solidFill>
                            <a:schemeClr val="tx1"/>
                          </a:solidFill>
                          <a:latin typeface="Helvetica" pitchFamily="2" charset="0"/>
                        </a:rPr>
                        <a:t>Research Administration End-to-End Assessment</a:t>
                      </a:r>
                    </a:p>
                  </a:txBody>
                  <a:tcPr anchor="c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kern="1200" dirty="0">
                          <a:solidFill>
                            <a:schemeClr val="tx1"/>
                          </a:solidFill>
                          <a:latin typeface="Helvetica" pitchFamily="2" charset="0"/>
                          <a:ea typeface="+mn-ea"/>
                          <a:cs typeface="+mn-cs"/>
                        </a:rPr>
                        <a:t>Comprehensive understanding of research needs, processes and gaps </a:t>
                      </a:r>
                      <a:r>
                        <a:rPr lang="en-US" sz="1200" b="0" i="0" kern="1200" dirty="0">
                          <a:solidFill>
                            <a:schemeClr val="tx1"/>
                          </a:solidFill>
                          <a:latin typeface="Helvetica" pitchFamily="2" charset="0"/>
                          <a:ea typeface="+mn-ea"/>
                          <a:cs typeface="+mn-cs"/>
                        </a:rPr>
                        <a:t>to expedite upfront planning and design of projects by having</a:t>
                      </a:r>
                      <a:r>
                        <a:rPr lang="en-US" sz="1200" dirty="0">
                          <a:solidFill>
                            <a:schemeClr val="tx1"/>
                          </a:solidFill>
                          <a:latin typeface="Helvetica" pitchFamily="2" charset="0"/>
                        </a:rPr>
                        <a:t> detailed review and documentation of all administrative research capabilities, requirements, processes, and systems from pre-award through post-award to grant close-out. </a:t>
                      </a:r>
                    </a:p>
                  </a:txBody>
                  <a:tcPr anchor="ctr">
                    <a:solidFill>
                      <a:schemeClr val="bg1"/>
                    </a:solidFill>
                  </a:tcPr>
                </a:tc>
                <a:extLst>
                  <a:ext uri="{0D108BD9-81ED-4DB2-BD59-A6C34878D82A}">
                    <a16:rowId xmlns:a16="http://schemas.microsoft.com/office/drawing/2014/main" val="4036194340"/>
                  </a:ext>
                </a:extLst>
              </a:tr>
            </a:tbl>
          </a:graphicData>
        </a:graphic>
      </p:graphicFrame>
      <p:sp>
        <p:nvSpPr>
          <p:cNvPr id="4" name="TextBox 3">
            <a:extLst>
              <a:ext uri="{FF2B5EF4-FFF2-40B4-BE49-F238E27FC236}">
                <a16:creationId xmlns:a16="http://schemas.microsoft.com/office/drawing/2014/main" id="{1C2CA482-D169-204F-033C-0A9343A11862}"/>
              </a:ext>
            </a:extLst>
          </p:cNvPr>
          <p:cNvSpPr txBox="1"/>
          <p:nvPr/>
        </p:nvSpPr>
        <p:spPr>
          <a:xfrm>
            <a:off x="11017624" y="6453821"/>
            <a:ext cx="1030942" cy="246221"/>
          </a:xfrm>
          <a:prstGeom prst="rect">
            <a:avLst/>
          </a:prstGeom>
          <a:noFill/>
          <a:ln>
            <a:noFill/>
          </a:ln>
        </p:spPr>
        <p:txBody>
          <a:bodyPr wrap="squar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85E3E77-BF6D-EE40-8A54-12C90C4E24F6}" type="slidenum">
              <a:rPr kumimoji="0" lang="en-US" sz="1000" b="0" i="0" u="none" strike="noStrike" kern="1200" cap="none" spc="75" normalizeH="0" baseline="0" noProof="0" smtClean="0">
                <a:ln>
                  <a:noFill/>
                </a:ln>
                <a:solidFill>
                  <a:prstClr val="black"/>
                </a:solidFill>
                <a:effectLst/>
                <a:uLnTx/>
                <a:uFillTx/>
                <a:latin typeface="Arial"/>
                <a:ea typeface="+mn-ea"/>
                <a:cs typeface="Arial"/>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sz="1000" b="0" i="0" u="none" strike="noStrike" kern="1200" cap="none" spc="75" normalizeH="0" baseline="0" noProof="0" dirty="0">
              <a:ln>
                <a:noFill/>
              </a:ln>
              <a:solidFill>
                <a:prstClr val="black"/>
              </a:solidFill>
              <a:effectLst/>
              <a:uLnTx/>
              <a:uFillTx/>
              <a:latin typeface="Arial"/>
              <a:ea typeface="+mn-ea"/>
              <a:cs typeface="Arial"/>
            </a:endParaRPr>
          </a:p>
        </p:txBody>
      </p:sp>
    </p:spTree>
    <p:extLst>
      <p:ext uri="{BB962C8B-B14F-4D97-AF65-F5344CB8AC3E}">
        <p14:creationId xmlns:p14="http://schemas.microsoft.com/office/powerpoint/2010/main" val="214004729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OaxcP92txcojJ7snJONsxQ"/>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nPIkDxPqkiOeauKjddR4cw"/>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2vzoxl0qlzhXuu.mxol_pQ"/>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JxAtFQJY2E17pEcszHhtaQ"/>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JVh0T73uRj6yZiSVjwhqKA"/>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MElRmTQ4VHaAsYw9aEYVJg"/>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JVh0T73uRj6yZiSVjwhqKA"/>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pEjkNJHzGQUCKtcIWlnchBA"/>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rrMOtCLuMrM1HTXNfb9Mw"/>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79tgn0GtALYFC.EURZziaQ"/>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pHfyx2VgXEGeFvcoT5BhHA"/>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White bkgrnd master">
  <a:themeElements>
    <a:clrScheme name="2020 Gartner Theme-003">
      <a:dk1>
        <a:sysClr val="windowText" lastClr="000000"/>
      </a:dk1>
      <a:lt1>
        <a:sysClr val="window" lastClr="FFFFFF"/>
      </a:lt1>
      <a:dk2>
        <a:srgbClr val="002856"/>
      </a:dk2>
      <a:lt2>
        <a:srgbClr val="FFFFFF"/>
      </a:lt2>
      <a:accent1>
        <a:srgbClr val="002856"/>
      </a:accent1>
      <a:accent2>
        <a:srgbClr val="6F7878"/>
      </a:accent2>
      <a:accent3>
        <a:srgbClr val="979D9D"/>
      </a:accent3>
      <a:accent4>
        <a:srgbClr val="009AD7"/>
      </a:accent4>
      <a:accent5>
        <a:srgbClr val="FF540A"/>
      </a:accent5>
      <a:accent6>
        <a:srgbClr val="FEC10D"/>
      </a:accent6>
      <a:hlink>
        <a:srgbClr val="0052D6"/>
      </a:hlink>
      <a:folHlink>
        <a:srgbClr val="0045B5"/>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rtlCol="0" anchor="ctr"/>
      <a:lstStyle>
        <a:defPPr algn="ctr">
          <a:defRPr dirty="0"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noFill/>
        <a:ln w="12700" cap="flat" cmpd="sng">
          <a:solidFill>
            <a:srgbClr val="6F7878"/>
          </a:solidFill>
          <a:prstDash val="solid"/>
          <a:round/>
          <a:headEnd type="none" w="lg" len="med"/>
          <a:tailEnd type="none" w="lg" len="med"/>
        </a:ln>
      </a:spPr>
      <a:bodyPr/>
      <a:lstStyle/>
    </a:lnDef>
    <a:txDef>
      <a:spPr>
        <a:noFill/>
      </a:spPr>
      <a:bodyPr wrap="none" lIns="0" rIns="0" rtlCol="0">
        <a:spAutoFit/>
      </a:bodyPr>
      <a:lstStyle>
        <a:defPPr algn="l">
          <a:spcBef>
            <a:spcPts val="600"/>
          </a:spcBef>
          <a:defRPr dirty="0" smtClean="0"/>
        </a:defPPr>
      </a:lstStyle>
    </a:txDef>
  </a:objectDefaults>
  <a:extraClrSchemeLst/>
  <a:custClrLst>
    <a:custClr name="GBlue">
      <a:srgbClr val="002856"/>
    </a:custClr>
    <a:custClr name="Sky">
      <a:srgbClr val="009AD7"/>
    </a:custClr>
    <a:custClr name="Surf">
      <a:srgbClr val="06C4B0"/>
    </a:custClr>
    <a:custClr name="Tangerine">
      <a:srgbClr val="FF540A"/>
    </a:custClr>
    <a:custClr name="Lemon">
      <a:srgbClr val="FEC10D"/>
    </a:custClr>
    <a:custClr name="Rose">
      <a:srgbClr val="E81159"/>
    </a:custClr>
    <a:custClr name="White">
      <a:srgbClr val="FFFFFF"/>
    </a:custClr>
    <a:custClr name="Steel">
      <a:srgbClr val="6F7878"/>
    </a:custClr>
    <a:custClr name="Black">
      <a:srgbClr val="000000"/>
    </a:custClr>
    <a:custClr name="Error Red">
      <a:srgbClr val="DE0A01"/>
    </a:custClr>
    <a:custClr name="GBlue Tint1">
      <a:srgbClr val="6A80A3"/>
    </a:custClr>
    <a:custClr name="Sky Tint1">
      <a:srgbClr val="49C5F4"/>
    </a:custClr>
    <a:custClr name="Surf Tint1">
      <a:srgbClr val="4EDCCA"/>
    </a:custClr>
    <a:custClr name="Tangerine Tint1">
      <a:srgbClr val="FF986C"/>
    </a:custClr>
    <a:custClr name="Lemon Tint1">
      <a:srgbClr val="FEDA6E"/>
    </a:custClr>
    <a:custClr name="Rose Tint1">
      <a:srgbClr val="F4729D"/>
    </a:custClr>
    <a:custClr name="White">
      <a:srgbClr val="FFFFFF"/>
    </a:custClr>
    <a:custClr name="Steel Tint1">
      <a:srgbClr val="979D9D"/>
    </a:custClr>
    <a:custClr name="White">
      <a:srgbClr val="FFFFFF"/>
    </a:custClr>
    <a:custClr name="Warning Yellow">
      <a:srgbClr val="F5AB23"/>
    </a:custClr>
    <a:custClr name="GBlue Tint2">
      <a:srgbClr val="A1B3CA"/>
    </a:custClr>
    <a:custClr name="Sky Tint2">
      <a:srgbClr val="91DCF8"/>
    </a:custClr>
    <a:custClr name="Surf Tint2">
      <a:srgbClr val="95EADF"/>
    </a:custClr>
    <a:custClr name="Tangerine Tint2">
      <a:srgbClr val="FBC9A6"/>
    </a:custClr>
    <a:custClr name="Lemon Tint2">
      <a:srgbClr val="FFEDB3"/>
    </a:custClr>
    <a:custClr name="Rose Tint2">
      <a:srgbClr val="F9C1D2"/>
    </a:custClr>
    <a:custClr name="White">
      <a:srgbClr val="FFFFFF"/>
    </a:custClr>
    <a:custClr name="Steel Tint2">
      <a:srgbClr val="BDBDBD"/>
    </a:custClr>
    <a:custClr name="White">
      <a:srgbClr val="FFFFFF"/>
    </a:custClr>
    <a:custClr name="Success Green">
      <a:srgbClr val="00A76D"/>
    </a:custClr>
    <a:custClr name="GBlue Tint3">
      <a:srgbClr val="D0DEEA"/>
    </a:custClr>
    <a:custClr name="Sky Dark1">
      <a:srgbClr val="0073A1"/>
    </a:custClr>
    <a:custClr name="Surf Dark1">
      <a:srgbClr val="048D7F"/>
    </a:custClr>
    <a:custClr name="Tangerine Dark1">
      <a:srgbClr val="BF3F07"/>
    </a:custClr>
    <a:custClr name="Lemon Dark1">
      <a:srgbClr val="BE910A"/>
    </a:custClr>
    <a:custClr name="Rose Dark1">
      <a:srgbClr val="AE0D43"/>
    </a:custClr>
    <a:custClr name="White">
      <a:srgbClr val="FFFFFF"/>
    </a:custClr>
    <a:custClr name="Steel Tint3">
      <a:srgbClr val="D3D3D3"/>
    </a:custClr>
    <a:custClr name="White">
      <a:srgbClr val="FFFFFF"/>
    </a:custClr>
    <a:custClr name="Background Gray">
      <a:srgbClr val="F4F4F4"/>
    </a:custClr>
    <a:custClr name="GBlue Dark1">
      <a:srgbClr val="355578"/>
    </a:custClr>
    <a:custClr name="Sky Dark2">
      <a:srgbClr val="004D6B"/>
    </a:custClr>
    <a:custClr name="Surf Dark2">
      <a:srgbClr val="036258"/>
    </a:custClr>
    <a:custClr name="Tangerine Dark2">
      <a:srgbClr val="7F2A05"/>
    </a:custClr>
    <a:custClr name="Lemon Dark2">
      <a:srgbClr val="7F6006"/>
    </a:custClr>
    <a:custClr name="Rose Dark2">
      <a:srgbClr val="74082C"/>
    </a:custClr>
    <a:custClr name="White">
      <a:srgbClr val="FFFFFF"/>
    </a:custClr>
    <a:custClr name="Steel Dark">
      <a:srgbClr val="535A5A"/>
    </a:custClr>
    <a:custClr name="White">
      <a:srgbClr val="FFFFFF"/>
    </a:custClr>
    <a:custClr name="Link Blue">
      <a:srgbClr val="0052D6"/>
    </a:custClr>
  </a:custClrLst>
  <a:extLst>
    <a:ext uri="{05A4C25C-085E-4340-85A3-A5531E510DB2}">
      <thm15:themeFamily xmlns:thm15="http://schemas.microsoft.com/office/thememl/2012/main" name="blank.potx" id="{A6326CD3-4DCB-4A04-AF13-9CA97975E993}" vid="{CCC959B3-365A-4116-BEB6-33E12983DE0E}"/>
    </a:ext>
  </a:extLst>
</a:theme>
</file>

<file path=ppt/theme/theme2.xml><?xml version="1.0" encoding="utf-8"?>
<a:theme xmlns:a="http://schemas.openxmlformats.org/drawingml/2006/main" name="Blue bkgrnd master">
  <a:themeElements>
    <a:clrScheme name="Gartner Blue Bkgrnd">
      <a:dk1>
        <a:srgbClr val="000000"/>
      </a:dk1>
      <a:lt1>
        <a:srgbClr val="FFFFFF"/>
      </a:lt1>
      <a:dk2>
        <a:srgbClr val="002856"/>
      </a:dk2>
      <a:lt2>
        <a:srgbClr val="FFFFFF"/>
      </a:lt2>
      <a:accent1>
        <a:srgbClr val="FFFFFF"/>
      </a:accent1>
      <a:accent2>
        <a:srgbClr val="E2E4E4"/>
      </a:accent2>
      <a:accent3>
        <a:srgbClr val="A7AFAF"/>
      </a:accent3>
      <a:accent4>
        <a:srgbClr val="009AD7"/>
      </a:accent4>
      <a:accent5>
        <a:srgbClr val="FF540A"/>
      </a:accent5>
      <a:accent6>
        <a:srgbClr val="FEC10D"/>
      </a:accent6>
      <a:hlink>
        <a:srgbClr val="FFFFFF"/>
      </a:hlink>
      <a:folHlink>
        <a:srgbClr val="4C8EFF"/>
      </a:folHlink>
    </a:clrScheme>
    <a:fontScheme name="Custom 1">
      <a:majorFont>
        <a:latin typeface="Arial Black"/>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D3D3D3"/>
        </a:solidFill>
        <a:ln>
          <a:no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accent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rtlCol="0">
        <a:spAutoFit/>
      </a:bodyPr>
      <a:lstStyle>
        <a:defPPr>
          <a:defRPr dirty="0" smtClean="0"/>
        </a:defPPr>
      </a:lstStyle>
    </a:txDef>
  </a:objectDefaults>
  <a:extraClrSchemeLst/>
  <a:custClrLst>
    <a:custClr name="GBlue">
      <a:srgbClr val="002856"/>
    </a:custClr>
    <a:custClr name="Sky">
      <a:srgbClr val="009AD7"/>
    </a:custClr>
    <a:custClr name="Surf">
      <a:srgbClr val="06C4B0"/>
    </a:custClr>
    <a:custClr name="Tangerine">
      <a:srgbClr val="FF540A"/>
    </a:custClr>
    <a:custClr name="Lemon">
      <a:srgbClr val="FEC10D"/>
    </a:custClr>
    <a:custClr name="Rose">
      <a:srgbClr val="E81159"/>
    </a:custClr>
    <a:custClr name="White">
      <a:srgbClr val="FFFFFF"/>
    </a:custClr>
    <a:custClr name="Steel">
      <a:srgbClr val="6F7878"/>
    </a:custClr>
    <a:custClr name="Black">
      <a:srgbClr val="000000"/>
    </a:custClr>
    <a:custClr name="Error Red">
      <a:srgbClr val="DE0A01"/>
    </a:custClr>
    <a:custClr name="GBlue Tint1">
      <a:srgbClr val="6A80A3"/>
    </a:custClr>
    <a:custClr name="Sky Tint1">
      <a:srgbClr val="49C5F4"/>
    </a:custClr>
    <a:custClr name="Surf Tint1">
      <a:srgbClr val="4EDCCA"/>
    </a:custClr>
    <a:custClr name="Tangerine Tint1">
      <a:srgbClr val="FF986C"/>
    </a:custClr>
    <a:custClr name="Lemon Tint1">
      <a:srgbClr val="FEDA6E"/>
    </a:custClr>
    <a:custClr name="Rose Tint1">
      <a:srgbClr val="F4729D"/>
    </a:custClr>
    <a:custClr name="White">
      <a:srgbClr val="FFFFFF"/>
    </a:custClr>
    <a:custClr name="Steel Tint1">
      <a:srgbClr val="979D9D"/>
    </a:custClr>
    <a:custClr name="White">
      <a:srgbClr val="FFFFFF"/>
    </a:custClr>
    <a:custClr name="Warning Yellow">
      <a:srgbClr val="F5AB23"/>
    </a:custClr>
    <a:custClr name="GBlue Tint2">
      <a:srgbClr val="A1B3CA"/>
    </a:custClr>
    <a:custClr name="Sky Tint2">
      <a:srgbClr val="91DCF8"/>
    </a:custClr>
    <a:custClr name="Surf Tint2">
      <a:srgbClr val="95EADF"/>
    </a:custClr>
    <a:custClr name="Tangerine Tint2">
      <a:srgbClr val="FBC9A6"/>
    </a:custClr>
    <a:custClr name="Lemon Tint2">
      <a:srgbClr val="FFEDB3"/>
    </a:custClr>
    <a:custClr name="Rose Tint2">
      <a:srgbClr val="F9C1D2"/>
    </a:custClr>
    <a:custClr name="White">
      <a:srgbClr val="FFFFFF"/>
    </a:custClr>
    <a:custClr name="Steel Tint2">
      <a:srgbClr val="BDBDBD"/>
    </a:custClr>
    <a:custClr name="White">
      <a:srgbClr val="FFFFFF"/>
    </a:custClr>
    <a:custClr name="Success Green">
      <a:srgbClr val="00A76D"/>
    </a:custClr>
    <a:custClr name="GBlue Tint3">
      <a:srgbClr val="D0DEEA"/>
    </a:custClr>
    <a:custClr name="Sky Dark1">
      <a:srgbClr val="0073A1"/>
    </a:custClr>
    <a:custClr name="Surf Dark1">
      <a:srgbClr val="048D7F"/>
    </a:custClr>
    <a:custClr name="Tangerine Dark1">
      <a:srgbClr val="BF3F07"/>
    </a:custClr>
    <a:custClr name="Lemon Dark1">
      <a:srgbClr val="BE910A"/>
    </a:custClr>
    <a:custClr name="Rose Dark1">
      <a:srgbClr val="AE0D43"/>
    </a:custClr>
    <a:custClr name="White">
      <a:srgbClr val="FFFFFF"/>
    </a:custClr>
    <a:custClr name="Steel Tint3">
      <a:srgbClr val="D3D3D3"/>
    </a:custClr>
    <a:custClr name="White">
      <a:srgbClr val="FFFFFF"/>
    </a:custClr>
    <a:custClr name="Background Gray">
      <a:srgbClr val="F4F4F4"/>
    </a:custClr>
    <a:custClr name="GBlue Dark1">
      <a:srgbClr val="355578"/>
    </a:custClr>
    <a:custClr name="Sky Dark2">
      <a:srgbClr val="004D6B"/>
    </a:custClr>
    <a:custClr name="Surf Dark2">
      <a:srgbClr val="036258"/>
    </a:custClr>
    <a:custClr name="Tangerine Dark2">
      <a:srgbClr val="7F2A05"/>
    </a:custClr>
    <a:custClr name="Lemon Dark2">
      <a:srgbClr val="7F6006"/>
    </a:custClr>
    <a:custClr name="Rose Dark2">
      <a:srgbClr val="74082C"/>
    </a:custClr>
    <a:custClr name="White">
      <a:srgbClr val="FFFFFF"/>
    </a:custClr>
    <a:custClr name="Steel Dark">
      <a:srgbClr val="535A5A"/>
    </a:custClr>
    <a:custClr name="White">
      <a:srgbClr val="FFFFFF"/>
    </a:custClr>
    <a:custClr name="White">
      <a:srgbClr val="FFFFFF"/>
    </a:custClr>
  </a:custClrLst>
  <a:extLst>
    <a:ext uri="{05A4C25C-085E-4340-85A3-A5531E510DB2}">
      <thm15:themeFamily xmlns:thm15="http://schemas.microsoft.com/office/thememl/2012/main" name="blank.potx" id="{A6326CD3-4DCB-4A04-AF13-9CA97975E993}" vid="{F80AFD8A-6115-4AAA-8149-24FE882CA06C}"/>
    </a:ext>
  </a:extLst>
</a:theme>
</file>

<file path=ppt/theme/theme3.xml><?xml version="1.0" encoding="utf-8"?>
<a:theme xmlns:a="http://schemas.openxmlformats.org/drawingml/2006/main" name="White bk accent color options">
  <a:themeElements>
    <a:clrScheme name="2018 Brand Colors-011">
      <a:dk1>
        <a:srgbClr val="000000"/>
      </a:dk1>
      <a:lt1>
        <a:srgbClr val="FFFFFF"/>
      </a:lt1>
      <a:dk2>
        <a:srgbClr val="002856"/>
      </a:dk2>
      <a:lt2>
        <a:srgbClr val="FFFFFF"/>
      </a:lt2>
      <a:accent1>
        <a:srgbClr val="002856"/>
      </a:accent1>
      <a:accent2>
        <a:srgbClr val="A7AFAF"/>
      </a:accent2>
      <a:accent3>
        <a:srgbClr val="E2E4E4"/>
      </a:accent3>
      <a:accent4>
        <a:srgbClr val="009AD7"/>
      </a:accent4>
      <a:accent5>
        <a:srgbClr val="FF540A"/>
      </a:accent5>
      <a:accent6>
        <a:srgbClr val="FEC10D"/>
      </a:accent6>
      <a:hlink>
        <a:srgbClr val="0052D7"/>
      </a:hlink>
      <a:folHlink>
        <a:srgbClr val="0045B5"/>
      </a:folHlink>
    </a:clrScheme>
    <a:fontScheme name="Custom 1">
      <a:majorFont>
        <a:latin typeface="Arial Black"/>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D3D3D3"/>
        </a:solidFill>
        <a:ln>
          <a:no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accent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rtlCol="0">
        <a:spAutoFit/>
      </a:bodyPr>
      <a:lstStyle>
        <a:defPPr>
          <a:defRPr dirty="0" smtClean="0"/>
        </a:defPPr>
      </a:lstStyle>
    </a:txDef>
  </a:objectDefaults>
  <a:extraClrSchemeLst/>
  <a:custClrLst>
    <a:custClr name="GBlue">
      <a:srgbClr val="002856"/>
    </a:custClr>
    <a:custClr name="Sky">
      <a:srgbClr val="009AD7"/>
    </a:custClr>
    <a:custClr name="Surf">
      <a:srgbClr val="06C4B0"/>
    </a:custClr>
    <a:custClr name="Tangerine">
      <a:srgbClr val="FF540A"/>
    </a:custClr>
    <a:custClr name="Lemon">
      <a:srgbClr val="FEC10D"/>
    </a:custClr>
    <a:custClr name="Rose">
      <a:srgbClr val="E81159"/>
    </a:custClr>
    <a:custClr name="White">
      <a:srgbClr val="FFFFFF"/>
    </a:custClr>
    <a:custClr name="Steel">
      <a:srgbClr val="6F7878"/>
    </a:custClr>
    <a:custClr name="Black">
      <a:srgbClr val="000000"/>
    </a:custClr>
    <a:custClr name="Error Red">
      <a:srgbClr val="DE0A01"/>
    </a:custClr>
    <a:custClr name="GBlue Tint1">
      <a:srgbClr val="6A80A3"/>
    </a:custClr>
    <a:custClr name="Sky Tint1">
      <a:srgbClr val="49C5F4"/>
    </a:custClr>
    <a:custClr name="Surf Tint1">
      <a:srgbClr val="4EDCCA"/>
    </a:custClr>
    <a:custClr name="Tangerine Tint1">
      <a:srgbClr val="FF986C"/>
    </a:custClr>
    <a:custClr name="Lemon Tint1">
      <a:srgbClr val="FEDA6E"/>
    </a:custClr>
    <a:custClr name="Rose Tint1">
      <a:srgbClr val="F4729D"/>
    </a:custClr>
    <a:custClr name="White">
      <a:srgbClr val="FFFFFF"/>
    </a:custClr>
    <a:custClr name="Steel Tint1">
      <a:srgbClr val="979D9D"/>
    </a:custClr>
    <a:custClr name="White">
      <a:srgbClr val="FFFFFF"/>
    </a:custClr>
    <a:custClr name="Warning Yellow">
      <a:srgbClr val="F5AB23"/>
    </a:custClr>
    <a:custClr name="GBlue Tint2">
      <a:srgbClr val="A1B3CA"/>
    </a:custClr>
    <a:custClr name="Sky Tint2">
      <a:srgbClr val="91DCF8"/>
    </a:custClr>
    <a:custClr name="Surf Tint2">
      <a:srgbClr val="95EADF"/>
    </a:custClr>
    <a:custClr name="Tangerine Tint2">
      <a:srgbClr val="FBC9A6"/>
    </a:custClr>
    <a:custClr name="Lemon Tint2">
      <a:srgbClr val="FFEDB3"/>
    </a:custClr>
    <a:custClr name="Rose Tint2">
      <a:srgbClr val="F9C1D2"/>
    </a:custClr>
    <a:custClr name="White">
      <a:srgbClr val="FFFFFF"/>
    </a:custClr>
    <a:custClr name="Steel Tint2">
      <a:srgbClr val="BDBDBD"/>
    </a:custClr>
    <a:custClr name="White">
      <a:srgbClr val="FFFFFF"/>
    </a:custClr>
    <a:custClr name="Success Green">
      <a:srgbClr val="00A76D"/>
    </a:custClr>
    <a:custClr name="GBlue Tint3">
      <a:srgbClr val="D0DEEA"/>
    </a:custClr>
    <a:custClr name="Sky Dark1">
      <a:srgbClr val="0073A1"/>
    </a:custClr>
    <a:custClr name="Surf Dark1">
      <a:srgbClr val="048D7F"/>
    </a:custClr>
    <a:custClr name="Tangerine Dark1">
      <a:srgbClr val="BF3F07"/>
    </a:custClr>
    <a:custClr name="Lemon Dark1">
      <a:srgbClr val="BE910A"/>
    </a:custClr>
    <a:custClr name="Rose Dark1">
      <a:srgbClr val="AE0D43"/>
    </a:custClr>
    <a:custClr name="White">
      <a:srgbClr val="FFFFFF"/>
    </a:custClr>
    <a:custClr name="Steel Tint3">
      <a:srgbClr val="D3D3D3"/>
    </a:custClr>
    <a:custClr name="White">
      <a:srgbClr val="FFFFFF"/>
    </a:custClr>
    <a:custClr name="Background Gray">
      <a:srgbClr val="F4F4F4"/>
    </a:custClr>
    <a:custClr name="GBlue Dark1">
      <a:srgbClr val="355578"/>
    </a:custClr>
    <a:custClr name="Sky Dark2">
      <a:srgbClr val="004D6B"/>
    </a:custClr>
    <a:custClr name="Surf Dark2">
      <a:srgbClr val="036258"/>
    </a:custClr>
    <a:custClr name="Tangerine Dark2">
      <a:srgbClr val="7F2A05"/>
    </a:custClr>
    <a:custClr name="Lemon Dark2">
      <a:srgbClr val="7F6006"/>
    </a:custClr>
    <a:custClr name="Rose Dark2">
      <a:srgbClr val="74082C"/>
    </a:custClr>
    <a:custClr name="White">
      <a:srgbClr val="FFFFFF"/>
    </a:custClr>
    <a:custClr name="Steel Dark">
      <a:srgbClr val="535A5A"/>
    </a:custClr>
    <a:custClr name="White">
      <a:srgbClr val="FFFFFF"/>
    </a:custClr>
    <a:custClr name="White">
      <a:srgbClr val="FFFFFF"/>
    </a:custClr>
  </a:custClrLst>
  <a:extLst>
    <a:ext uri="{05A4C25C-085E-4340-85A3-A5531E510DB2}">
      <thm15:themeFamily xmlns:thm15="http://schemas.microsoft.com/office/thememl/2012/main" name="blank.potx" id="{A6326CD3-4DCB-4A04-AF13-9CA97975E993}" vid="{6A5F71A1-AAE1-4301-A217-E792D46E61D7}"/>
    </a:ext>
  </a:extLst>
</a:theme>
</file>

<file path=ppt/theme/theme4.xml><?xml version="1.0" encoding="utf-8"?>
<a:theme xmlns:a="http://schemas.openxmlformats.org/drawingml/2006/main" name="Blue bk accent color options">
  <a:themeElements>
    <a:clrScheme name="Custom 1">
      <a:dk1>
        <a:srgbClr val="000000"/>
      </a:dk1>
      <a:lt1>
        <a:srgbClr val="FFFFFF"/>
      </a:lt1>
      <a:dk2>
        <a:srgbClr val="002856"/>
      </a:dk2>
      <a:lt2>
        <a:srgbClr val="FFFFFF"/>
      </a:lt2>
      <a:accent1>
        <a:srgbClr val="FFFFFF"/>
      </a:accent1>
      <a:accent2>
        <a:srgbClr val="E2E4E4"/>
      </a:accent2>
      <a:accent3>
        <a:srgbClr val="A7AFAF"/>
      </a:accent3>
      <a:accent4>
        <a:srgbClr val="009AD7"/>
      </a:accent4>
      <a:accent5>
        <a:srgbClr val="FF540A"/>
      </a:accent5>
      <a:accent6>
        <a:srgbClr val="FEC10D"/>
      </a:accent6>
      <a:hlink>
        <a:srgbClr val="FFFFFF"/>
      </a:hlink>
      <a:folHlink>
        <a:srgbClr val="4C8EFF"/>
      </a:folHlink>
    </a:clrScheme>
    <a:fontScheme name="Custom 1">
      <a:majorFont>
        <a:latin typeface="Arial Black"/>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D3D3D3"/>
        </a:solidFill>
        <a:ln>
          <a:no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accent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rtlCol="0">
        <a:spAutoFit/>
      </a:bodyPr>
      <a:lstStyle>
        <a:defPPr>
          <a:defRPr dirty="0" smtClean="0"/>
        </a:defPPr>
      </a:lstStyle>
    </a:txDef>
  </a:objectDefaults>
  <a:extraClrSchemeLst/>
  <a:custClrLst>
    <a:custClr name="GBlue">
      <a:srgbClr val="002856"/>
    </a:custClr>
    <a:custClr name="Sky">
      <a:srgbClr val="009AD7"/>
    </a:custClr>
    <a:custClr name="Surf">
      <a:srgbClr val="06C4B0"/>
    </a:custClr>
    <a:custClr name="Tangerine">
      <a:srgbClr val="FF540A"/>
    </a:custClr>
    <a:custClr name="Lemon">
      <a:srgbClr val="FEC10D"/>
    </a:custClr>
    <a:custClr name="Rose">
      <a:srgbClr val="E81159"/>
    </a:custClr>
    <a:custClr name="White">
      <a:srgbClr val="FFFFFF"/>
    </a:custClr>
    <a:custClr name="Steel">
      <a:srgbClr val="6F7878"/>
    </a:custClr>
    <a:custClr name="Black">
      <a:srgbClr val="000000"/>
    </a:custClr>
    <a:custClr name="Error Red">
      <a:srgbClr val="DE0A01"/>
    </a:custClr>
    <a:custClr name="GBlue Tint1">
      <a:srgbClr val="6A80A3"/>
    </a:custClr>
    <a:custClr name="Sky Tint1">
      <a:srgbClr val="49C5F4"/>
    </a:custClr>
    <a:custClr name="Surf Tint1">
      <a:srgbClr val="4EDCCA"/>
    </a:custClr>
    <a:custClr name="Tangerine Tint1">
      <a:srgbClr val="FF986C"/>
    </a:custClr>
    <a:custClr name="Lemon Tint1">
      <a:srgbClr val="FEDA6E"/>
    </a:custClr>
    <a:custClr name="Rose Tint1">
      <a:srgbClr val="F4729D"/>
    </a:custClr>
    <a:custClr name="White">
      <a:srgbClr val="FFFFFF"/>
    </a:custClr>
    <a:custClr name="Steel Tint1">
      <a:srgbClr val="979D9D"/>
    </a:custClr>
    <a:custClr name="White">
      <a:srgbClr val="FFFFFF"/>
    </a:custClr>
    <a:custClr name="Warning Yellow">
      <a:srgbClr val="F5AB23"/>
    </a:custClr>
    <a:custClr name="GBlue Tint2">
      <a:srgbClr val="A1B3CA"/>
    </a:custClr>
    <a:custClr name="Sky Tint2">
      <a:srgbClr val="91DCF8"/>
    </a:custClr>
    <a:custClr name="Surf Tint2">
      <a:srgbClr val="95EADF"/>
    </a:custClr>
    <a:custClr name="Tangerine Tint2">
      <a:srgbClr val="FBC9A6"/>
    </a:custClr>
    <a:custClr name="Lemon Tint2">
      <a:srgbClr val="FFEDB3"/>
    </a:custClr>
    <a:custClr name="Rose Tint2">
      <a:srgbClr val="F9C1D2"/>
    </a:custClr>
    <a:custClr name="White">
      <a:srgbClr val="FFFFFF"/>
    </a:custClr>
    <a:custClr name="Steel Tint2">
      <a:srgbClr val="BDBDBD"/>
    </a:custClr>
    <a:custClr name="White">
      <a:srgbClr val="FFFFFF"/>
    </a:custClr>
    <a:custClr name="Success Green">
      <a:srgbClr val="00A76D"/>
    </a:custClr>
    <a:custClr name="GBlue Tint3">
      <a:srgbClr val="D0DEEA"/>
    </a:custClr>
    <a:custClr name="Sky Dark1">
      <a:srgbClr val="0073A1"/>
    </a:custClr>
    <a:custClr name="Surf Dark1">
      <a:srgbClr val="048D7F"/>
    </a:custClr>
    <a:custClr name="Tangerine Dark1">
      <a:srgbClr val="BF3F07"/>
    </a:custClr>
    <a:custClr name="Lemon Dark1">
      <a:srgbClr val="BE910A"/>
    </a:custClr>
    <a:custClr name="Rose Dark1">
      <a:srgbClr val="AE0D43"/>
    </a:custClr>
    <a:custClr name="White">
      <a:srgbClr val="FFFFFF"/>
    </a:custClr>
    <a:custClr name="Steel Tint3">
      <a:srgbClr val="D3D3D3"/>
    </a:custClr>
    <a:custClr name="White">
      <a:srgbClr val="FFFFFF"/>
    </a:custClr>
    <a:custClr name="Background Gray">
      <a:srgbClr val="F4F4F4"/>
    </a:custClr>
    <a:custClr name="GBlue Dark1">
      <a:srgbClr val="355578"/>
    </a:custClr>
    <a:custClr name="Sky Dark2">
      <a:srgbClr val="004D6B"/>
    </a:custClr>
    <a:custClr name="Surf Dark2">
      <a:srgbClr val="036258"/>
    </a:custClr>
    <a:custClr name="Tangerine Dark2">
      <a:srgbClr val="7F2A05"/>
    </a:custClr>
    <a:custClr name="Lemon Dark2">
      <a:srgbClr val="7F6006"/>
    </a:custClr>
    <a:custClr name="Rose Dark2">
      <a:srgbClr val="74082C"/>
    </a:custClr>
    <a:custClr name="White">
      <a:srgbClr val="FFFFFF"/>
    </a:custClr>
    <a:custClr name="Steel Dark">
      <a:srgbClr val="535A5A"/>
    </a:custClr>
    <a:custClr name="White">
      <a:srgbClr val="FFFFFF"/>
    </a:custClr>
    <a:custClr name="White">
      <a:srgbClr val="FFFFFF"/>
    </a:custClr>
  </a:custClrLst>
  <a:extLst>
    <a:ext uri="{05A4C25C-085E-4340-85A3-A5531E510DB2}">
      <thm15:themeFamily xmlns:thm15="http://schemas.microsoft.com/office/thememl/2012/main" name="blank.potx" id="{A6326CD3-4DCB-4A04-AF13-9CA97975E993}" vid="{64B17655-B866-4645-8DC1-87A7E6E2B239}"/>
    </a:ext>
  </a:extLst>
</a:theme>
</file>

<file path=ppt/theme/theme5.xml><?xml version="1.0" encoding="utf-8"?>
<a:theme xmlns:a="http://schemas.openxmlformats.org/drawingml/2006/main" name="Monoline">
  <a:themeElements>
    <a:clrScheme name="Custom 167">
      <a:dk1>
        <a:sysClr val="windowText" lastClr="000000"/>
      </a:dk1>
      <a:lt1>
        <a:sysClr val="window" lastClr="FFFFFF"/>
      </a:lt1>
      <a:dk2>
        <a:srgbClr val="44546A"/>
      </a:dk2>
      <a:lt2>
        <a:srgbClr val="E7E6E6"/>
      </a:lt2>
      <a:accent1>
        <a:srgbClr val="FBF4EF"/>
      </a:accent1>
      <a:accent2>
        <a:srgbClr val="F7F6F3"/>
      </a:accent2>
      <a:accent3>
        <a:srgbClr val="A5A5A5"/>
      </a:accent3>
      <a:accent4>
        <a:srgbClr val="FFC000"/>
      </a:accent4>
      <a:accent5>
        <a:srgbClr val="5B9BD5"/>
      </a:accent5>
      <a:accent6>
        <a:srgbClr val="70AD47"/>
      </a:accent6>
      <a:hlink>
        <a:srgbClr val="0563C1"/>
      </a:hlink>
      <a:folHlink>
        <a:srgbClr val="954F72"/>
      </a:folHlink>
    </a:clrScheme>
    <a:fontScheme name="Custom 56">
      <a:majorFont>
        <a:latin typeface="Tenorite"/>
        <a:ea typeface=""/>
        <a:cs typeface=""/>
      </a:majorFont>
      <a:minorFont>
        <a:latin typeface="Tenorite"/>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M56180624 Minimalist light sales pitch_Win32_v3" id="{6E94D4DF-24E6-4758-8701-2C20AC2BF2DD}" vid="{D9C778EE-A573-4D68-89BA-A3DB5F810EA2}"/>
    </a:ext>
  </a:extLst>
</a:theme>
</file>

<file path=ppt/theme/theme6.xml><?xml version="1.0" encoding="utf-8"?>
<a:theme xmlns:a="http://schemas.openxmlformats.org/drawingml/2006/main" name="1_White bkgrnd master">
  <a:themeElements>
    <a:clrScheme name="2020 Gartner Theme-003">
      <a:dk1>
        <a:sysClr val="windowText" lastClr="000000"/>
      </a:dk1>
      <a:lt1>
        <a:sysClr val="window" lastClr="FFFFFF"/>
      </a:lt1>
      <a:dk2>
        <a:srgbClr val="002856"/>
      </a:dk2>
      <a:lt2>
        <a:srgbClr val="FFFFFF"/>
      </a:lt2>
      <a:accent1>
        <a:srgbClr val="002856"/>
      </a:accent1>
      <a:accent2>
        <a:srgbClr val="6F7878"/>
      </a:accent2>
      <a:accent3>
        <a:srgbClr val="979D9D"/>
      </a:accent3>
      <a:accent4>
        <a:srgbClr val="009AD7"/>
      </a:accent4>
      <a:accent5>
        <a:srgbClr val="FF540A"/>
      </a:accent5>
      <a:accent6>
        <a:srgbClr val="FEC10D"/>
      </a:accent6>
      <a:hlink>
        <a:srgbClr val="0052D6"/>
      </a:hlink>
      <a:folHlink>
        <a:srgbClr val="0045B5"/>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rtlCol="0" anchor="ctr"/>
      <a:lstStyle>
        <a:defPPr algn="ctr">
          <a:defRPr dirty="0"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noFill/>
        <a:ln w="12700" cap="flat" cmpd="sng">
          <a:solidFill>
            <a:srgbClr val="6F7878"/>
          </a:solidFill>
          <a:prstDash val="solid"/>
          <a:round/>
          <a:headEnd type="none" w="lg" len="med"/>
          <a:tailEnd type="none" w="lg" len="med"/>
        </a:ln>
      </a:spPr>
      <a:bodyPr/>
      <a:lstStyle/>
    </a:lnDef>
    <a:txDef>
      <a:spPr>
        <a:noFill/>
      </a:spPr>
      <a:bodyPr wrap="none" lIns="0" rIns="0" rtlCol="0">
        <a:spAutoFit/>
      </a:bodyPr>
      <a:lstStyle>
        <a:defPPr algn="l">
          <a:spcBef>
            <a:spcPts val="600"/>
          </a:spcBef>
          <a:defRPr dirty="0" smtClean="0"/>
        </a:defPPr>
      </a:lstStyle>
    </a:txDef>
  </a:objectDefaults>
  <a:extraClrSchemeLst/>
  <a:custClrLst>
    <a:custClr name="GBlue">
      <a:srgbClr val="002856"/>
    </a:custClr>
    <a:custClr name="Sky">
      <a:srgbClr val="009AD7"/>
    </a:custClr>
    <a:custClr name="Surf">
      <a:srgbClr val="06C4B0"/>
    </a:custClr>
    <a:custClr name="Tangerine">
      <a:srgbClr val="FF540A"/>
    </a:custClr>
    <a:custClr name="Lemon">
      <a:srgbClr val="FEC10D"/>
    </a:custClr>
    <a:custClr name="Rose">
      <a:srgbClr val="E81159"/>
    </a:custClr>
    <a:custClr name="White">
      <a:srgbClr val="FFFFFF"/>
    </a:custClr>
    <a:custClr name="Steel">
      <a:srgbClr val="6F7878"/>
    </a:custClr>
    <a:custClr name="Black">
      <a:srgbClr val="000000"/>
    </a:custClr>
    <a:custClr name="Error Red">
      <a:srgbClr val="DE0A01"/>
    </a:custClr>
    <a:custClr name="GBlue Tint1">
      <a:srgbClr val="6A80A3"/>
    </a:custClr>
    <a:custClr name="Sky Tint1">
      <a:srgbClr val="49C5F4"/>
    </a:custClr>
    <a:custClr name="Surf Tint1">
      <a:srgbClr val="4EDCCA"/>
    </a:custClr>
    <a:custClr name="Tangerine Tint1">
      <a:srgbClr val="FF986C"/>
    </a:custClr>
    <a:custClr name="Lemon Tint1">
      <a:srgbClr val="FEDA6E"/>
    </a:custClr>
    <a:custClr name="Rose Tint1">
      <a:srgbClr val="F4729D"/>
    </a:custClr>
    <a:custClr name="White">
      <a:srgbClr val="FFFFFF"/>
    </a:custClr>
    <a:custClr name="Steel Tint1">
      <a:srgbClr val="979D9D"/>
    </a:custClr>
    <a:custClr name="White">
      <a:srgbClr val="FFFFFF"/>
    </a:custClr>
    <a:custClr name="Warning Yellow">
      <a:srgbClr val="F5AB23"/>
    </a:custClr>
    <a:custClr name="GBlue Tint2">
      <a:srgbClr val="A1B3CA"/>
    </a:custClr>
    <a:custClr name="Sky Tint2">
      <a:srgbClr val="91DCF8"/>
    </a:custClr>
    <a:custClr name="Surf Tint2">
      <a:srgbClr val="95EADF"/>
    </a:custClr>
    <a:custClr name="Tangerine Tint2">
      <a:srgbClr val="FBC9A6"/>
    </a:custClr>
    <a:custClr name="Lemon Tint2">
      <a:srgbClr val="FFEDB3"/>
    </a:custClr>
    <a:custClr name="Rose Tint2">
      <a:srgbClr val="F9C1D2"/>
    </a:custClr>
    <a:custClr name="White">
      <a:srgbClr val="FFFFFF"/>
    </a:custClr>
    <a:custClr name="Steel Tint2">
      <a:srgbClr val="BDBDBD"/>
    </a:custClr>
    <a:custClr name="White">
      <a:srgbClr val="FFFFFF"/>
    </a:custClr>
    <a:custClr name="Success Green">
      <a:srgbClr val="00A76D"/>
    </a:custClr>
    <a:custClr name="GBlue Tint3">
      <a:srgbClr val="D0DEEA"/>
    </a:custClr>
    <a:custClr name="Sky Dark1">
      <a:srgbClr val="0073A1"/>
    </a:custClr>
    <a:custClr name="Surf Dark1">
      <a:srgbClr val="048D7F"/>
    </a:custClr>
    <a:custClr name="Tangerine Dark1">
      <a:srgbClr val="BF3F07"/>
    </a:custClr>
    <a:custClr name="Lemon Dark1">
      <a:srgbClr val="BE910A"/>
    </a:custClr>
    <a:custClr name="Rose Dark1">
      <a:srgbClr val="AE0D43"/>
    </a:custClr>
    <a:custClr name="White">
      <a:srgbClr val="FFFFFF"/>
    </a:custClr>
    <a:custClr name="Steel Tint3">
      <a:srgbClr val="D3D3D3"/>
    </a:custClr>
    <a:custClr name="White">
      <a:srgbClr val="FFFFFF"/>
    </a:custClr>
    <a:custClr name="Background Gray">
      <a:srgbClr val="F4F4F4"/>
    </a:custClr>
    <a:custClr name="GBlue Dark1">
      <a:srgbClr val="355578"/>
    </a:custClr>
    <a:custClr name="Sky Dark2">
      <a:srgbClr val="004D6B"/>
    </a:custClr>
    <a:custClr name="Surf Dark2">
      <a:srgbClr val="036258"/>
    </a:custClr>
    <a:custClr name="Tangerine Dark2">
      <a:srgbClr val="7F2A05"/>
    </a:custClr>
    <a:custClr name="Lemon Dark2">
      <a:srgbClr val="7F6006"/>
    </a:custClr>
    <a:custClr name="Rose Dark2">
      <a:srgbClr val="74082C"/>
    </a:custClr>
    <a:custClr name="White">
      <a:srgbClr val="FFFFFF"/>
    </a:custClr>
    <a:custClr name="Steel Dark">
      <a:srgbClr val="535A5A"/>
    </a:custClr>
    <a:custClr name="White">
      <a:srgbClr val="FFFFFF"/>
    </a:custClr>
    <a:custClr name="Link Blue">
      <a:srgbClr val="0052D6"/>
    </a:custClr>
  </a:custClrLst>
  <a:extLst>
    <a:ext uri="{05A4C25C-085E-4340-85A3-A5531E510DB2}">
      <thm15:themeFamily xmlns:thm15="http://schemas.microsoft.com/office/thememl/2012/main" name="2021_Gartner_Corporate_PPT_Template_16x9-005.potx" id="{DDC5848D-2351-4872-BE9E-71EFA6F70FCA}" vid="{FEF5E424-8FD0-4E1D-80B2-EEF7D0484FC5}"/>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Gartner">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755A8D2222F1949871BE9D5A7F697B5" ma:contentTypeVersion="9" ma:contentTypeDescription="Create a new document." ma:contentTypeScope="" ma:versionID="7f92b20a9b04eb30ae03d14a05a62406">
  <xsd:schema xmlns:xsd="http://www.w3.org/2001/XMLSchema" xmlns:xs="http://www.w3.org/2001/XMLSchema" xmlns:p="http://schemas.microsoft.com/office/2006/metadata/properties" xmlns:ns2="8cbc2467-02bb-4dfd-a23f-fa75790ea266" xmlns:ns3="2ae6b54a-92ab-49ed-b9da-101c3511dc08" targetNamespace="http://schemas.microsoft.com/office/2006/metadata/properties" ma:root="true" ma:fieldsID="421a51f0c1c8ad3e21284dd2c3119e4e" ns2:_="" ns3:_="">
    <xsd:import namespace="8cbc2467-02bb-4dfd-a23f-fa75790ea266"/>
    <xsd:import namespace="2ae6b54a-92ab-49ed-b9da-101c3511dc08"/>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LengthInSecond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cbc2467-02bb-4dfd-a23f-fa75790ea26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ae6b54a-92ab-49ed-b9da-101c3511dc08"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7B13801-63D9-497C-8AF9-EA70A398DF01}">
  <ds:schemaRefs>
    <ds:schemaRef ds:uri="2ae6b54a-92ab-49ed-b9da-101c3511dc08"/>
    <ds:schemaRef ds:uri="8cbc2467-02bb-4dfd-a23f-fa75790ea266"/>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DB4A0DA6-9769-43F5-8936-5217EDF4FD45}">
  <ds:schemaRefs>
    <ds:schemaRef ds:uri="http://schemas.microsoft.com/sharepoint/v3/contenttype/forms"/>
  </ds:schemaRefs>
</ds:datastoreItem>
</file>

<file path=customXml/itemProps3.xml><?xml version="1.0" encoding="utf-8"?>
<ds:datastoreItem xmlns:ds="http://schemas.openxmlformats.org/officeDocument/2006/customXml" ds:itemID="{74FE8B4C-2899-476F-99E2-384F57535BA1}">
  <ds:schemaRefs>
    <ds:schemaRef ds:uri="2ae6b54a-92ab-49ed-b9da-101c3511dc08"/>
    <ds:schemaRef ds:uri="8cbc2467-02bb-4dfd-a23f-fa75790ea26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blank</Template>
  <TotalTime>10949</TotalTime>
  <Words>1810</Words>
  <Application>Microsoft Office PowerPoint</Application>
  <PresentationFormat>Widescreen</PresentationFormat>
  <Paragraphs>239</Paragraphs>
  <Slides>17</Slides>
  <Notes>15</Notes>
  <HiddenSlides>0</HiddenSlides>
  <MMClips>0</MMClips>
  <ScaleCrop>false</ScaleCrop>
  <HeadingPairs>
    <vt:vector size="8" baseType="variant">
      <vt:variant>
        <vt:lpstr>Fonts Used</vt:lpstr>
      </vt:variant>
      <vt:variant>
        <vt:i4>11</vt:i4>
      </vt:variant>
      <vt:variant>
        <vt:lpstr>Theme</vt:lpstr>
      </vt:variant>
      <vt:variant>
        <vt:i4>6</vt:i4>
      </vt:variant>
      <vt:variant>
        <vt:lpstr>Embedded OLE Servers</vt:lpstr>
      </vt:variant>
      <vt:variant>
        <vt:i4>1</vt:i4>
      </vt:variant>
      <vt:variant>
        <vt:lpstr>Slide Titles</vt:lpstr>
      </vt:variant>
      <vt:variant>
        <vt:i4>17</vt:i4>
      </vt:variant>
    </vt:vector>
  </HeadingPairs>
  <TitlesOfParts>
    <vt:vector size="35" baseType="lpstr">
      <vt:lpstr>Arial</vt:lpstr>
      <vt:lpstr>Arial Black</vt:lpstr>
      <vt:lpstr>Calibri</vt:lpstr>
      <vt:lpstr>Century Schoolbook</vt:lpstr>
      <vt:lpstr>Courier New</vt:lpstr>
      <vt:lpstr>Helvetica</vt:lpstr>
      <vt:lpstr>Helvetica Light</vt:lpstr>
      <vt:lpstr>NeueHaasGroteskDisp Pro</vt:lpstr>
      <vt:lpstr>NeueHaasGroteskDisp Pro Md</vt:lpstr>
      <vt:lpstr>Tenorite</vt:lpstr>
      <vt:lpstr>Wingdings</vt:lpstr>
      <vt:lpstr>White bkgrnd master</vt:lpstr>
      <vt:lpstr>Blue bkgrnd master</vt:lpstr>
      <vt:lpstr>White bk accent color options</vt:lpstr>
      <vt:lpstr>Blue bk accent color options</vt:lpstr>
      <vt:lpstr>Monoline</vt:lpstr>
      <vt:lpstr>1_White bkgrnd master</vt:lpstr>
      <vt:lpstr>think-cell Slide</vt:lpstr>
      <vt:lpstr>PowerPoint Presentation</vt:lpstr>
      <vt:lpstr>PowerPoint Presentation</vt:lpstr>
      <vt:lpstr>Our Administrative Systems Enable Us to…</vt:lpstr>
      <vt:lpstr>Evolution of our Administrative Systems</vt:lpstr>
      <vt:lpstr>  Digital Transformation Aspirations</vt:lpstr>
      <vt:lpstr>Digital transformation at MIT…</vt:lpstr>
      <vt:lpstr>PowerPoint Presentation</vt:lpstr>
      <vt:lpstr>Business &amp; Digital Transformation Roadmap</vt:lpstr>
      <vt:lpstr>Business and digital transformation projects (1/3)</vt:lpstr>
      <vt:lpstr>Business and digital transformation projects (2/3)</vt:lpstr>
      <vt:lpstr>Business and digital transformation projects (3/3)</vt:lpstr>
      <vt:lpstr>Faculty &amp; student benefits</vt:lpstr>
      <vt:lpstr>Faculty &amp; student benefits</vt:lpstr>
      <vt:lpstr>The Digital Transformation Team </vt:lpstr>
      <vt:lpstr>Establishing key project success factors</vt:lpstr>
      <vt:lpstr>Next steps</vt:lpstr>
      <vt:lpstr>Thank you</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Renaud R Fournier</dc:creator>
  <cp:keywords/>
  <dc:description/>
  <cp:lastModifiedBy>Amy Strutt</cp:lastModifiedBy>
  <cp:revision>86</cp:revision>
  <dcterms:created xsi:type="dcterms:W3CDTF">2021-08-07T13:58:45Z</dcterms:created>
  <dcterms:modified xsi:type="dcterms:W3CDTF">2024-06-10T21:59:02Z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0x010100F755A8D2222F1949871BE9D5A7F697B5</vt:lpwstr>
  </property>
</Properties>
</file>