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embeddedFontLst>
    <p:embeddedFont>
      <p:font typeface="Open Sans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OpenSans-boldItalic.fntdata"/><Relationship Id="rId9" Type="http://schemas.openxmlformats.org/officeDocument/2006/relationships/font" Target="fonts/Open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OpenSans-regular.fntdata"/><Relationship Id="rId8" Type="http://schemas.openxmlformats.org/officeDocument/2006/relationships/font" Target="fonts/OpenSans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521050" y="678000"/>
            <a:ext cx="8475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521050" y="655250"/>
            <a:ext cx="119100" cy="11910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/>
          <p:nvPr/>
        </p:nvSpPr>
        <p:spPr>
          <a:xfrm rot="5400000">
            <a:off x="493000" y="809350"/>
            <a:ext cx="175200" cy="420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/>
          <p:nvPr/>
        </p:nvSpPr>
        <p:spPr>
          <a:xfrm>
            <a:off x="673450" y="655250"/>
            <a:ext cx="119100" cy="11910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3"/>
          <p:cNvSpPr/>
          <p:nvPr/>
        </p:nvSpPr>
        <p:spPr>
          <a:xfrm rot="5400000">
            <a:off x="645400" y="809350"/>
            <a:ext cx="175200" cy="420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13"/>
          <p:cNvSpPr/>
          <p:nvPr/>
        </p:nvSpPr>
        <p:spPr>
          <a:xfrm rot="10800000">
            <a:off x="864400" y="2478050"/>
            <a:ext cx="119100" cy="11910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3"/>
          <p:cNvSpPr/>
          <p:nvPr/>
        </p:nvSpPr>
        <p:spPr>
          <a:xfrm rot="-5400000">
            <a:off x="836350" y="2401050"/>
            <a:ext cx="175200" cy="420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3"/>
          <p:cNvSpPr/>
          <p:nvPr/>
        </p:nvSpPr>
        <p:spPr>
          <a:xfrm rot="10800000">
            <a:off x="712000" y="2478050"/>
            <a:ext cx="119100" cy="119100"/>
          </a:xfrm>
          <a:prstGeom prst="ellipse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3"/>
          <p:cNvSpPr/>
          <p:nvPr/>
        </p:nvSpPr>
        <p:spPr>
          <a:xfrm rot="-5400000">
            <a:off x="683950" y="2401050"/>
            <a:ext cx="175200" cy="420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