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6"/>
  </p:notesMasterIdLst>
  <p:sldIdLst>
    <p:sldId id="265" r:id="rId2"/>
    <p:sldId id="319" r:id="rId3"/>
    <p:sldId id="259" r:id="rId4"/>
    <p:sldId id="295" r:id="rId5"/>
    <p:sldId id="298" r:id="rId6"/>
    <p:sldId id="299" r:id="rId7"/>
    <p:sldId id="301" r:id="rId8"/>
    <p:sldId id="300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8" r:id="rId19"/>
    <p:sldId id="316" r:id="rId20"/>
    <p:sldId id="321" r:id="rId21"/>
    <p:sldId id="322" r:id="rId22"/>
    <p:sldId id="323" r:id="rId23"/>
    <p:sldId id="325" r:id="rId24"/>
    <p:sldId id="32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9707EA13-AA58-4223-85A1-39D8AA0E35A9}">
          <p14:sldIdLst>
            <p14:sldId id="265"/>
            <p14:sldId id="319"/>
          </p14:sldIdLst>
        </p14:section>
        <p14:section name="HR onboarding and offboarding - Amity" id="{5E3542AD-61BD-4585-8F89-EC97AC1F9965}">
          <p14:sldIdLst>
            <p14:sldId id="259"/>
            <p14:sldId id="295"/>
            <p14:sldId id="298"/>
            <p14:sldId id="299"/>
            <p14:sldId id="301"/>
            <p14:sldId id="300"/>
          </p14:sldIdLst>
        </p14:section>
        <p14:section name="Monthly data files - Ben" id="{82D85F47-D764-44EC-A26A-2910DC56DFDE}">
          <p14:sldIdLst>
            <p14:sldId id="307"/>
            <p14:sldId id="308"/>
            <p14:sldId id="309"/>
            <p14:sldId id="310"/>
          </p14:sldIdLst>
        </p14:section>
        <p14:section name="Background checks - Irene" id="{938035DA-24DC-41EA-8EA4-2DFF3594CB9E}">
          <p14:sldIdLst>
            <p14:sldId id="311"/>
            <p14:sldId id="312"/>
            <p14:sldId id="313"/>
          </p14:sldIdLst>
        </p14:section>
        <p14:section name="Lease Abstract - Roshni" id="{1D3A8BA8-0BFD-45D4-B58B-E965E39E4CCA}">
          <p14:sldIdLst>
            <p14:sldId id="314"/>
            <p14:sldId id="315"/>
            <p14:sldId id="318"/>
            <p14:sldId id="316"/>
            <p14:sldId id="321"/>
            <p14:sldId id="322"/>
            <p14:sldId id="323"/>
          </p14:sldIdLst>
        </p14:section>
        <p14:section name="Wrap-up" id="{050AA7F7-8958-43F6-B40D-7C005ADA9CDD}">
          <p14:sldIdLst>
            <p14:sldId id="325"/>
            <p14:sldId id="3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A0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7B769-5883-4577-B0CE-5202344FAA9D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3CB2AE0C-FBED-4CC3-8D64-E250CB99433F}">
      <dgm:prSet/>
      <dgm:spPr/>
      <dgm:t>
        <a:bodyPr/>
        <a:lstStyle/>
        <a:p>
          <a:r>
            <a:rPr lang="en-US"/>
            <a:t>Monitoring</a:t>
          </a:r>
        </a:p>
      </dgm:t>
    </dgm:pt>
    <dgm:pt modelId="{E3DBBB41-782B-4F4D-A8DA-2CC76F985A02}" type="parTrans" cxnId="{76B8DFCE-E311-4407-B436-51587CA929B6}">
      <dgm:prSet/>
      <dgm:spPr/>
      <dgm:t>
        <a:bodyPr/>
        <a:lstStyle/>
        <a:p>
          <a:endParaRPr lang="en-US"/>
        </a:p>
      </dgm:t>
    </dgm:pt>
    <dgm:pt modelId="{C938F875-F667-4386-B0BD-64ACB8C7C450}" type="sibTrans" cxnId="{76B8DFCE-E311-4407-B436-51587CA929B6}">
      <dgm:prSet/>
      <dgm:spPr/>
      <dgm:t>
        <a:bodyPr/>
        <a:lstStyle/>
        <a:p>
          <a:endParaRPr lang="en-US"/>
        </a:p>
      </dgm:t>
    </dgm:pt>
    <dgm:pt modelId="{67073089-3716-434A-A2B0-919890B09A7B}">
      <dgm:prSet/>
      <dgm:spPr/>
      <dgm:t>
        <a:bodyPr/>
        <a:lstStyle/>
        <a:p>
          <a:r>
            <a:rPr lang="en-US"/>
            <a:t>As tasks are completed, the process moves onto the next step automatically</a:t>
          </a:r>
        </a:p>
      </dgm:t>
    </dgm:pt>
    <dgm:pt modelId="{78E245BC-35AC-4D02-9030-92702F78CEB3}" type="parTrans" cxnId="{D8FD0081-545F-45E7-AA50-1FFA13C5030D}">
      <dgm:prSet/>
      <dgm:spPr/>
      <dgm:t>
        <a:bodyPr/>
        <a:lstStyle/>
        <a:p>
          <a:endParaRPr lang="en-US"/>
        </a:p>
      </dgm:t>
    </dgm:pt>
    <dgm:pt modelId="{447D216A-0F00-465E-8C68-38DE401A39BC}" type="sibTrans" cxnId="{D8FD0081-545F-45E7-AA50-1FFA13C5030D}">
      <dgm:prSet/>
      <dgm:spPr/>
      <dgm:t>
        <a:bodyPr/>
        <a:lstStyle/>
        <a:p>
          <a:endParaRPr lang="en-US"/>
        </a:p>
      </dgm:t>
    </dgm:pt>
    <dgm:pt modelId="{DBE4876A-7E17-482E-BCAC-214481539D7B}">
      <dgm:prSet/>
      <dgm:spPr/>
      <dgm:t>
        <a:bodyPr/>
        <a:lstStyle/>
        <a:p>
          <a:r>
            <a:rPr lang="en-US"/>
            <a:t>We have full audit and reporting around current and completed workflows</a:t>
          </a:r>
        </a:p>
      </dgm:t>
    </dgm:pt>
    <dgm:pt modelId="{9C8466B0-47AD-440A-9B1C-C3B454E12B67}" type="parTrans" cxnId="{BFF867FC-CD89-404A-9173-FB4D0BDF0123}">
      <dgm:prSet/>
      <dgm:spPr/>
      <dgm:t>
        <a:bodyPr/>
        <a:lstStyle/>
        <a:p>
          <a:endParaRPr lang="en-US"/>
        </a:p>
      </dgm:t>
    </dgm:pt>
    <dgm:pt modelId="{B872A9DE-4A22-4376-A973-2F37BE6DE96E}" type="sibTrans" cxnId="{BFF867FC-CD89-404A-9173-FB4D0BDF0123}">
      <dgm:prSet/>
      <dgm:spPr/>
      <dgm:t>
        <a:bodyPr/>
        <a:lstStyle/>
        <a:p>
          <a:endParaRPr lang="en-US"/>
        </a:p>
      </dgm:t>
    </dgm:pt>
    <dgm:pt modelId="{EA1F7B12-D92C-47C5-BFAF-A4D88EF0B00E}">
      <dgm:prSet/>
      <dgm:spPr/>
      <dgm:t>
        <a:bodyPr/>
        <a:lstStyle/>
        <a:p>
          <a:r>
            <a:rPr lang="en-US"/>
            <a:t>Notifications and handoffs are automated through Process Street</a:t>
          </a:r>
        </a:p>
      </dgm:t>
    </dgm:pt>
    <dgm:pt modelId="{28EB6297-36B4-431F-9F90-64FEFA552474}" type="parTrans" cxnId="{97A2E357-B76A-4077-AFFA-5614FC358D52}">
      <dgm:prSet/>
      <dgm:spPr/>
      <dgm:t>
        <a:bodyPr/>
        <a:lstStyle/>
        <a:p>
          <a:endParaRPr lang="en-US"/>
        </a:p>
      </dgm:t>
    </dgm:pt>
    <dgm:pt modelId="{CAD7A5B3-BE52-4ADF-B431-A201B5E75A1F}" type="sibTrans" cxnId="{97A2E357-B76A-4077-AFFA-5614FC358D52}">
      <dgm:prSet/>
      <dgm:spPr/>
      <dgm:t>
        <a:bodyPr/>
        <a:lstStyle/>
        <a:p>
          <a:endParaRPr lang="en-US"/>
        </a:p>
      </dgm:t>
    </dgm:pt>
    <dgm:pt modelId="{9389F868-7A91-4902-B3E3-E6AB96B2D147}">
      <dgm:prSet/>
      <dgm:spPr/>
      <dgm:t>
        <a:bodyPr/>
        <a:lstStyle/>
        <a:p>
          <a:r>
            <a:rPr lang="en-US"/>
            <a:t>Entire processes are managed and run through Process Street</a:t>
          </a:r>
        </a:p>
      </dgm:t>
    </dgm:pt>
    <dgm:pt modelId="{B1762747-255B-4614-95A3-43046EB7A810}" type="parTrans" cxnId="{77DB7DA8-64E6-4F4F-8A09-66F599644014}">
      <dgm:prSet/>
      <dgm:spPr/>
      <dgm:t>
        <a:bodyPr/>
        <a:lstStyle/>
        <a:p>
          <a:endParaRPr lang="en-US"/>
        </a:p>
      </dgm:t>
    </dgm:pt>
    <dgm:pt modelId="{BF0CEA58-6D2C-4C91-8C0F-343934D38982}" type="sibTrans" cxnId="{77DB7DA8-64E6-4F4F-8A09-66F599644014}">
      <dgm:prSet/>
      <dgm:spPr/>
      <dgm:t>
        <a:bodyPr/>
        <a:lstStyle/>
        <a:p>
          <a:endParaRPr lang="en-US"/>
        </a:p>
      </dgm:t>
    </dgm:pt>
    <dgm:pt modelId="{DC295972-545F-43A7-A03B-56B542371166}">
      <dgm:prSet/>
      <dgm:spPr/>
      <dgm:t>
        <a:bodyPr/>
        <a:lstStyle/>
        <a:p>
          <a:r>
            <a:rPr lang="en-US"/>
            <a:t>Integrations with SharePoint, DocuSign, Slack, and other applications</a:t>
          </a:r>
        </a:p>
      </dgm:t>
    </dgm:pt>
    <dgm:pt modelId="{E7A3A477-41D0-4339-8316-22BA4A0307CD}" type="parTrans" cxnId="{B7B97FAF-A6D9-44E9-8D90-B1D59E3B4C37}">
      <dgm:prSet/>
      <dgm:spPr/>
      <dgm:t>
        <a:bodyPr/>
        <a:lstStyle/>
        <a:p>
          <a:endParaRPr lang="en-US"/>
        </a:p>
      </dgm:t>
    </dgm:pt>
    <dgm:pt modelId="{9526C0C2-61E7-4EC1-B97A-AB7C89DB6EC7}" type="sibTrans" cxnId="{B7B97FAF-A6D9-44E9-8D90-B1D59E3B4C37}">
      <dgm:prSet/>
      <dgm:spPr/>
      <dgm:t>
        <a:bodyPr/>
        <a:lstStyle/>
        <a:p>
          <a:endParaRPr lang="en-US"/>
        </a:p>
      </dgm:t>
    </dgm:pt>
    <dgm:pt modelId="{A8F8E531-E9D3-4273-9939-B34892BA017B}">
      <dgm:prSet/>
      <dgm:spPr/>
      <dgm:t>
        <a:bodyPr/>
        <a:lstStyle/>
        <a:p>
          <a:pPr rtl="0"/>
          <a:r>
            <a:rPr lang="en-US"/>
            <a:t>Users </a:t>
          </a:r>
          <a:r>
            <a:rPr lang="en-US">
              <a:latin typeface="Calibri Light" panose="020F0302020204030204"/>
            </a:rPr>
            <a:t>can</a:t>
          </a:r>
          <a:r>
            <a:rPr lang="en-US"/>
            <a:t> check their Process Street Inbox to see what’s assigned to them and due dates</a:t>
          </a:r>
        </a:p>
      </dgm:t>
    </dgm:pt>
    <dgm:pt modelId="{6A8EE291-1E6C-4BE4-B70E-48CBCD2ECF5A}" type="parTrans" cxnId="{F5AFBE22-080A-427B-A8E2-4F54AE152F1C}">
      <dgm:prSet/>
      <dgm:spPr/>
      <dgm:t>
        <a:bodyPr/>
        <a:lstStyle/>
        <a:p>
          <a:endParaRPr lang="en-US"/>
        </a:p>
      </dgm:t>
    </dgm:pt>
    <dgm:pt modelId="{0CF0B7AA-6FD6-4BB9-A5AE-FCF0E91B7A64}" type="sibTrans" cxnId="{F5AFBE22-080A-427B-A8E2-4F54AE152F1C}">
      <dgm:prSet/>
      <dgm:spPr/>
      <dgm:t>
        <a:bodyPr/>
        <a:lstStyle/>
        <a:p>
          <a:endParaRPr lang="en-US"/>
        </a:p>
      </dgm:t>
    </dgm:pt>
    <dgm:pt modelId="{60A33582-3AE9-4252-AF10-2DC000AEA75E}">
      <dgm:prSet/>
      <dgm:spPr/>
      <dgm:t>
        <a:bodyPr/>
        <a:lstStyle/>
        <a:p>
          <a:r>
            <a:rPr lang="en-US"/>
            <a:t>Automation</a:t>
          </a:r>
        </a:p>
      </dgm:t>
    </dgm:pt>
    <dgm:pt modelId="{DA32BCF6-AE15-4A6F-ADDD-1CE7ABB1C8CE}" type="sibTrans" cxnId="{A30B0BFA-0F6C-452E-9A2C-A36F3A4D9160}">
      <dgm:prSet/>
      <dgm:spPr/>
      <dgm:t>
        <a:bodyPr/>
        <a:lstStyle/>
        <a:p>
          <a:endParaRPr lang="en-US"/>
        </a:p>
      </dgm:t>
    </dgm:pt>
    <dgm:pt modelId="{B1CCFFF6-C3ED-490B-8C61-20850EA19A6B}" type="parTrans" cxnId="{A30B0BFA-0F6C-452E-9A2C-A36F3A4D9160}">
      <dgm:prSet/>
      <dgm:spPr/>
      <dgm:t>
        <a:bodyPr/>
        <a:lstStyle/>
        <a:p>
          <a:endParaRPr lang="en-US"/>
        </a:p>
      </dgm:t>
    </dgm:pt>
    <dgm:pt modelId="{B7CBB464-0502-4BC7-BBC0-124EE7AE32B7}">
      <dgm:prSet/>
      <dgm:spPr/>
      <dgm:t>
        <a:bodyPr/>
        <a:lstStyle/>
        <a:p>
          <a:r>
            <a:rPr lang="en-US"/>
            <a:t>Integration</a:t>
          </a:r>
        </a:p>
      </dgm:t>
    </dgm:pt>
    <dgm:pt modelId="{1DCF424A-736F-4093-AB95-231F0FB18044}" type="sibTrans" cxnId="{C47A339A-DFAD-4E00-89FA-1945101521A7}">
      <dgm:prSet/>
      <dgm:spPr/>
      <dgm:t>
        <a:bodyPr/>
        <a:lstStyle/>
        <a:p>
          <a:endParaRPr lang="en-US"/>
        </a:p>
      </dgm:t>
    </dgm:pt>
    <dgm:pt modelId="{1D8C2E5A-FC12-45D5-B433-3F25CF605881}" type="parTrans" cxnId="{C47A339A-DFAD-4E00-89FA-1945101521A7}">
      <dgm:prSet/>
      <dgm:spPr/>
      <dgm:t>
        <a:bodyPr/>
        <a:lstStyle/>
        <a:p>
          <a:endParaRPr lang="en-US"/>
        </a:p>
      </dgm:t>
    </dgm:pt>
    <dgm:pt modelId="{F5933EDF-8C81-415A-9F98-ED06575F26BF}" type="pres">
      <dgm:prSet presAssocID="{DCE7B769-5883-4577-B0CE-5202344FAA9D}" presName="linear" presStyleCnt="0">
        <dgm:presLayoutVars>
          <dgm:dir/>
          <dgm:animLvl val="lvl"/>
          <dgm:resizeHandles val="exact"/>
        </dgm:presLayoutVars>
      </dgm:prSet>
      <dgm:spPr/>
    </dgm:pt>
    <dgm:pt modelId="{9668F3F0-8245-427B-A8A2-F801ABCC35B7}" type="pres">
      <dgm:prSet presAssocID="{B7CBB464-0502-4BC7-BBC0-124EE7AE32B7}" presName="parentLin" presStyleCnt="0"/>
      <dgm:spPr/>
    </dgm:pt>
    <dgm:pt modelId="{999658A6-B1A6-46D9-9E00-288828730FB8}" type="pres">
      <dgm:prSet presAssocID="{B7CBB464-0502-4BC7-BBC0-124EE7AE32B7}" presName="parentLeftMargin" presStyleLbl="node1" presStyleIdx="0" presStyleCnt="3"/>
      <dgm:spPr/>
    </dgm:pt>
    <dgm:pt modelId="{D264C122-206C-4D77-9A78-2A0157235D2B}" type="pres">
      <dgm:prSet presAssocID="{B7CBB464-0502-4BC7-BBC0-124EE7AE32B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4A8B83-CB89-4AFF-BDFE-6195CF7A485B}" type="pres">
      <dgm:prSet presAssocID="{B7CBB464-0502-4BC7-BBC0-124EE7AE32B7}" presName="negativeSpace" presStyleCnt="0"/>
      <dgm:spPr/>
    </dgm:pt>
    <dgm:pt modelId="{A3917487-2A1E-402D-BFB3-AB82EEE7BFCD}" type="pres">
      <dgm:prSet presAssocID="{B7CBB464-0502-4BC7-BBC0-124EE7AE32B7}" presName="childText" presStyleLbl="conFgAcc1" presStyleIdx="0" presStyleCnt="3">
        <dgm:presLayoutVars>
          <dgm:bulletEnabled val="1"/>
        </dgm:presLayoutVars>
      </dgm:prSet>
      <dgm:spPr/>
    </dgm:pt>
    <dgm:pt modelId="{0EEDEC08-E8E8-4764-9E2B-BD82A923C171}" type="pres">
      <dgm:prSet presAssocID="{1DCF424A-736F-4093-AB95-231F0FB18044}" presName="spaceBetweenRectangles" presStyleCnt="0"/>
      <dgm:spPr/>
    </dgm:pt>
    <dgm:pt modelId="{A0CD95DA-B196-41AC-918C-2FC152F466CB}" type="pres">
      <dgm:prSet presAssocID="{60A33582-3AE9-4252-AF10-2DC000AEA75E}" presName="parentLin" presStyleCnt="0"/>
      <dgm:spPr/>
    </dgm:pt>
    <dgm:pt modelId="{0AA2851C-2D79-4FFD-A05A-1C57EBB9F678}" type="pres">
      <dgm:prSet presAssocID="{60A33582-3AE9-4252-AF10-2DC000AEA75E}" presName="parentLeftMargin" presStyleLbl="node1" presStyleIdx="0" presStyleCnt="3"/>
      <dgm:spPr/>
    </dgm:pt>
    <dgm:pt modelId="{D0C69162-5D58-4E3C-84C1-93ECE3675639}" type="pres">
      <dgm:prSet presAssocID="{60A33582-3AE9-4252-AF10-2DC000AEA75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7881393-9F2B-476F-9765-8F0BD7A3373B}" type="pres">
      <dgm:prSet presAssocID="{60A33582-3AE9-4252-AF10-2DC000AEA75E}" presName="negativeSpace" presStyleCnt="0"/>
      <dgm:spPr/>
    </dgm:pt>
    <dgm:pt modelId="{ED2C736D-9709-43C6-BA04-F7D5D1B09C08}" type="pres">
      <dgm:prSet presAssocID="{60A33582-3AE9-4252-AF10-2DC000AEA75E}" presName="childText" presStyleLbl="conFgAcc1" presStyleIdx="1" presStyleCnt="3">
        <dgm:presLayoutVars>
          <dgm:bulletEnabled val="1"/>
        </dgm:presLayoutVars>
      </dgm:prSet>
      <dgm:spPr/>
    </dgm:pt>
    <dgm:pt modelId="{F837EF14-9BD2-4D9D-8BE3-20A3AFF573BE}" type="pres">
      <dgm:prSet presAssocID="{DA32BCF6-AE15-4A6F-ADDD-1CE7ABB1C8CE}" presName="spaceBetweenRectangles" presStyleCnt="0"/>
      <dgm:spPr/>
    </dgm:pt>
    <dgm:pt modelId="{A1BFF549-125B-4BE2-8516-8AE06773B7D8}" type="pres">
      <dgm:prSet presAssocID="{3CB2AE0C-FBED-4CC3-8D64-E250CB99433F}" presName="parentLin" presStyleCnt="0"/>
      <dgm:spPr/>
    </dgm:pt>
    <dgm:pt modelId="{C6E50443-B721-4E79-A125-D0EC188D7959}" type="pres">
      <dgm:prSet presAssocID="{3CB2AE0C-FBED-4CC3-8D64-E250CB99433F}" presName="parentLeftMargin" presStyleLbl="node1" presStyleIdx="1" presStyleCnt="3"/>
      <dgm:spPr/>
    </dgm:pt>
    <dgm:pt modelId="{5D6178F5-3EF5-4155-9A27-02134C255F20}" type="pres">
      <dgm:prSet presAssocID="{3CB2AE0C-FBED-4CC3-8D64-E250CB99433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5987C76-6AB5-4BBD-8C2C-C3917C6DC2D2}" type="pres">
      <dgm:prSet presAssocID="{3CB2AE0C-FBED-4CC3-8D64-E250CB99433F}" presName="negativeSpace" presStyleCnt="0"/>
      <dgm:spPr/>
    </dgm:pt>
    <dgm:pt modelId="{8D8B34D3-B85B-46AC-BDDB-E2A289677424}" type="pres">
      <dgm:prSet presAssocID="{3CB2AE0C-FBED-4CC3-8D64-E250CB99433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E69F90A-1832-4BD8-8B62-5109DAF5E18E}" type="presOf" srcId="{3CB2AE0C-FBED-4CC3-8D64-E250CB99433F}" destId="{5D6178F5-3EF5-4155-9A27-02134C255F20}" srcOrd="1" destOrd="0" presId="urn:microsoft.com/office/officeart/2005/8/layout/list1"/>
    <dgm:cxn modelId="{F5AFBE22-080A-427B-A8E2-4F54AE152F1C}" srcId="{3CB2AE0C-FBED-4CC3-8D64-E250CB99433F}" destId="{A8F8E531-E9D3-4273-9939-B34892BA017B}" srcOrd="0" destOrd="0" parTransId="{6A8EE291-1E6C-4BE4-B70E-48CBCD2ECF5A}" sibTransId="{0CF0B7AA-6FD6-4BB9-A5AE-FCF0E91B7A64}"/>
    <dgm:cxn modelId="{D3A0092E-84D7-444F-BACD-5E6B74524648}" type="presOf" srcId="{B7CBB464-0502-4BC7-BBC0-124EE7AE32B7}" destId="{D264C122-206C-4D77-9A78-2A0157235D2B}" srcOrd="1" destOrd="0" presId="urn:microsoft.com/office/officeart/2005/8/layout/list1"/>
    <dgm:cxn modelId="{035D2F3F-767E-4389-9524-19D1F79F1910}" type="presOf" srcId="{A8F8E531-E9D3-4273-9939-B34892BA017B}" destId="{8D8B34D3-B85B-46AC-BDDB-E2A289677424}" srcOrd="0" destOrd="0" presId="urn:microsoft.com/office/officeart/2005/8/layout/list1"/>
    <dgm:cxn modelId="{F4477A71-856C-449A-8261-DFE35FA86C30}" type="presOf" srcId="{60A33582-3AE9-4252-AF10-2DC000AEA75E}" destId="{D0C69162-5D58-4E3C-84C1-93ECE3675639}" srcOrd="1" destOrd="0" presId="urn:microsoft.com/office/officeart/2005/8/layout/list1"/>
    <dgm:cxn modelId="{97A2E357-B76A-4077-AFFA-5614FC358D52}" srcId="{60A33582-3AE9-4252-AF10-2DC000AEA75E}" destId="{EA1F7B12-D92C-47C5-BFAF-A4D88EF0B00E}" srcOrd="1" destOrd="0" parTransId="{28EB6297-36B4-431F-9F90-64FEFA552474}" sibTransId="{CAD7A5B3-BE52-4ADF-B431-A201B5E75A1F}"/>
    <dgm:cxn modelId="{D8FD0081-545F-45E7-AA50-1FFA13C5030D}" srcId="{60A33582-3AE9-4252-AF10-2DC000AEA75E}" destId="{67073089-3716-434A-A2B0-919890B09A7B}" srcOrd="0" destOrd="0" parTransId="{78E245BC-35AC-4D02-9030-92702F78CEB3}" sibTransId="{447D216A-0F00-465E-8C68-38DE401A39BC}"/>
    <dgm:cxn modelId="{5D272E8E-74DA-4C01-8E73-F3BB26F70AFE}" type="presOf" srcId="{67073089-3716-434A-A2B0-919890B09A7B}" destId="{ED2C736D-9709-43C6-BA04-F7D5D1B09C08}" srcOrd="0" destOrd="0" presId="urn:microsoft.com/office/officeart/2005/8/layout/list1"/>
    <dgm:cxn modelId="{EBA3B394-E0F5-4ADE-95E3-BCF2FD3700D1}" type="presOf" srcId="{DBE4876A-7E17-482E-BCAC-214481539D7B}" destId="{8D8B34D3-B85B-46AC-BDDB-E2A289677424}" srcOrd="0" destOrd="1" presId="urn:microsoft.com/office/officeart/2005/8/layout/list1"/>
    <dgm:cxn modelId="{C47A339A-DFAD-4E00-89FA-1945101521A7}" srcId="{DCE7B769-5883-4577-B0CE-5202344FAA9D}" destId="{B7CBB464-0502-4BC7-BBC0-124EE7AE32B7}" srcOrd="0" destOrd="0" parTransId="{1D8C2E5A-FC12-45D5-B433-3F25CF605881}" sibTransId="{1DCF424A-736F-4093-AB95-231F0FB18044}"/>
    <dgm:cxn modelId="{8AD368A1-82BD-455D-8A15-A59A53B55857}" type="presOf" srcId="{DCE7B769-5883-4577-B0CE-5202344FAA9D}" destId="{F5933EDF-8C81-415A-9F98-ED06575F26BF}" srcOrd="0" destOrd="0" presId="urn:microsoft.com/office/officeart/2005/8/layout/list1"/>
    <dgm:cxn modelId="{73F4C3A5-CB9C-4D3D-8DA6-33EB6C1DDE41}" type="presOf" srcId="{B7CBB464-0502-4BC7-BBC0-124EE7AE32B7}" destId="{999658A6-B1A6-46D9-9E00-288828730FB8}" srcOrd="0" destOrd="0" presId="urn:microsoft.com/office/officeart/2005/8/layout/list1"/>
    <dgm:cxn modelId="{77DB7DA8-64E6-4F4F-8A09-66F599644014}" srcId="{B7CBB464-0502-4BC7-BBC0-124EE7AE32B7}" destId="{9389F868-7A91-4902-B3E3-E6AB96B2D147}" srcOrd="0" destOrd="0" parTransId="{B1762747-255B-4614-95A3-43046EB7A810}" sibTransId="{BF0CEA58-6D2C-4C91-8C0F-343934D38982}"/>
    <dgm:cxn modelId="{B7B97FAF-A6D9-44E9-8D90-B1D59E3B4C37}" srcId="{B7CBB464-0502-4BC7-BBC0-124EE7AE32B7}" destId="{DC295972-545F-43A7-A03B-56B542371166}" srcOrd="1" destOrd="0" parTransId="{E7A3A477-41D0-4339-8316-22BA4A0307CD}" sibTransId="{9526C0C2-61E7-4EC1-B97A-AB7C89DB6EC7}"/>
    <dgm:cxn modelId="{03398DB1-357F-454A-A21A-A70E2541D80A}" type="presOf" srcId="{9389F868-7A91-4902-B3E3-E6AB96B2D147}" destId="{A3917487-2A1E-402D-BFB3-AB82EEE7BFCD}" srcOrd="0" destOrd="0" presId="urn:microsoft.com/office/officeart/2005/8/layout/list1"/>
    <dgm:cxn modelId="{45D95CBC-FA29-4756-99A0-579D5E5018DA}" type="presOf" srcId="{60A33582-3AE9-4252-AF10-2DC000AEA75E}" destId="{0AA2851C-2D79-4FFD-A05A-1C57EBB9F678}" srcOrd="0" destOrd="0" presId="urn:microsoft.com/office/officeart/2005/8/layout/list1"/>
    <dgm:cxn modelId="{13A44DCB-57FD-418F-893F-2EBBAC37B06C}" type="presOf" srcId="{EA1F7B12-D92C-47C5-BFAF-A4D88EF0B00E}" destId="{ED2C736D-9709-43C6-BA04-F7D5D1B09C08}" srcOrd="0" destOrd="1" presId="urn:microsoft.com/office/officeart/2005/8/layout/list1"/>
    <dgm:cxn modelId="{F9ED3CCC-4F19-4BCD-AA6C-A2C29B59B6B7}" type="presOf" srcId="{DC295972-545F-43A7-A03B-56B542371166}" destId="{A3917487-2A1E-402D-BFB3-AB82EEE7BFCD}" srcOrd="0" destOrd="1" presId="urn:microsoft.com/office/officeart/2005/8/layout/list1"/>
    <dgm:cxn modelId="{76B8DFCE-E311-4407-B436-51587CA929B6}" srcId="{DCE7B769-5883-4577-B0CE-5202344FAA9D}" destId="{3CB2AE0C-FBED-4CC3-8D64-E250CB99433F}" srcOrd="2" destOrd="0" parTransId="{E3DBBB41-782B-4F4D-A8DA-2CC76F985A02}" sibTransId="{C938F875-F667-4386-B0BD-64ACB8C7C450}"/>
    <dgm:cxn modelId="{A30B0BFA-0F6C-452E-9A2C-A36F3A4D9160}" srcId="{DCE7B769-5883-4577-B0CE-5202344FAA9D}" destId="{60A33582-3AE9-4252-AF10-2DC000AEA75E}" srcOrd="1" destOrd="0" parTransId="{B1CCFFF6-C3ED-490B-8C61-20850EA19A6B}" sibTransId="{DA32BCF6-AE15-4A6F-ADDD-1CE7ABB1C8CE}"/>
    <dgm:cxn modelId="{BFF867FC-CD89-404A-9173-FB4D0BDF0123}" srcId="{3CB2AE0C-FBED-4CC3-8D64-E250CB99433F}" destId="{DBE4876A-7E17-482E-BCAC-214481539D7B}" srcOrd="1" destOrd="0" parTransId="{9C8466B0-47AD-440A-9B1C-C3B454E12B67}" sibTransId="{B872A9DE-4A22-4376-A973-2F37BE6DE96E}"/>
    <dgm:cxn modelId="{9CDB6FFC-33B5-4B09-BD86-DF073B7DFFB9}" type="presOf" srcId="{3CB2AE0C-FBED-4CC3-8D64-E250CB99433F}" destId="{C6E50443-B721-4E79-A125-D0EC188D7959}" srcOrd="0" destOrd="0" presId="urn:microsoft.com/office/officeart/2005/8/layout/list1"/>
    <dgm:cxn modelId="{C737CABF-F8C7-45EB-BBAE-D90BCC347FED}" type="presParOf" srcId="{F5933EDF-8C81-415A-9F98-ED06575F26BF}" destId="{9668F3F0-8245-427B-A8A2-F801ABCC35B7}" srcOrd="0" destOrd="0" presId="urn:microsoft.com/office/officeart/2005/8/layout/list1"/>
    <dgm:cxn modelId="{C72C41C2-0BE0-4DC7-A93C-722908BD9CD8}" type="presParOf" srcId="{9668F3F0-8245-427B-A8A2-F801ABCC35B7}" destId="{999658A6-B1A6-46D9-9E00-288828730FB8}" srcOrd="0" destOrd="0" presId="urn:microsoft.com/office/officeart/2005/8/layout/list1"/>
    <dgm:cxn modelId="{AB428B79-3D27-4A82-BAD0-C65073F8E5D6}" type="presParOf" srcId="{9668F3F0-8245-427B-A8A2-F801ABCC35B7}" destId="{D264C122-206C-4D77-9A78-2A0157235D2B}" srcOrd="1" destOrd="0" presId="urn:microsoft.com/office/officeart/2005/8/layout/list1"/>
    <dgm:cxn modelId="{C5BD3B73-2462-47FD-9F16-E7B73FB52D51}" type="presParOf" srcId="{F5933EDF-8C81-415A-9F98-ED06575F26BF}" destId="{684A8B83-CB89-4AFF-BDFE-6195CF7A485B}" srcOrd="1" destOrd="0" presId="urn:microsoft.com/office/officeart/2005/8/layout/list1"/>
    <dgm:cxn modelId="{8C70DDFB-3D5D-4F30-AB04-72F4D2EDAB62}" type="presParOf" srcId="{F5933EDF-8C81-415A-9F98-ED06575F26BF}" destId="{A3917487-2A1E-402D-BFB3-AB82EEE7BFCD}" srcOrd="2" destOrd="0" presId="urn:microsoft.com/office/officeart/2005/8/layout/list1"/>
    <dgm:cxn modelId="{14AA54B2-82C7-40D6-BE22-604BCE5ADC78}" type="presParOf" srcId="{F5933EDF-8C81-415A-9F98-ED06575F26BF}" destId="{0EEDEC08-E8E8-4764-9E2B-BD82A923C171}" srcOrd="3" destOrd="0" presId="urn:microsoft.com/office/officeart/2005/8/layout/list1"/>
    <dgm:cxn modelId="{94F53825-541A-4F7D-9685-752E86639F38}" type="presParOf" srcId="{F5933EDF-8C81-415A-9F98-ED06575F26BF}" destId="{A0CD95DA-B196-41AC-918C-2FC152F466CB}" srcOrd="4" destOrd="0" presId="urn:microsoft.com/office/officeart/2005/8/layout/list1"/>
    <dgm:cxn modelId="{51CB2658-0D79-4FAA-9171-00EFFFD64E0A}" type="presParOf" srcId="{A0CD95DA-B196-41AC-918C-2FC152F466CB}" destId="{0AA2851C-2D79-4FFD-A05A-1C57EBB9F678}" srcOrd="0" destOrd="0" presId="urn:microsoft.com/office/officeart/2005/8/layout/list1"/>
    <dgm:cxn modelId="{DAAF2992-4991-4638-9D5D-656DE7285575}" type="presParOf" srcId="{A0CD95DA-B196-41AC-918C-2FC152F466CB}" destId="{D0C69162-5D58-4E3C-84C1-93ECE3675639}" srcOrd="1" destOrd="0" presId="urn:microsoft.com/office/officeart/2005/8/layout/list1"/>
    <dgm:cxn modelId="{7671EC0A-4A82-4535-A98E-0A7FB83C00CC}" type="presParOf" srcId="{F5933EDF-8C81-415A-9F98-ED06575F26BF}" destId="{B7881393-9F2B-476F-9765-8F0BD7A3373B}" srcOrd="5" destOrd="0" presId="urn:microsoft.com/office/officeart/2005/8/layout/list1"/>
    <dgm:cxn modelId="{C7BF9518-08BA-4D1D-97F3-E7010865D745}" type="presParOf" srcId="{F5933EDF-8C81-415A-9F98-ED06575F26BF}" destId="{ED2C736D-9709-43C6-BA04-F7D5D1B09C08}" srcOrd="6" destOrd="0" presId="urn:microsoft.com/office/officeart/2005/8/layout/list1"/>
    <dgm:cxn modelId="{7284475B-FFD8-4546-8A04-0254965F6426}" type="presParOf" srcId="{F5933EDF-8C81-415A-9F98-ED06575F26BF}" destId="{F837EF14-9BD2-4D9D-8BE3-20A3AFF573BE}" srcOrd="7" destOrd="0" presId="urn:microsoft.com/office/officeart/2005/8/layout/list1"/>
    <dgm:cxn modelId="{1CEAA276-E33A-4490-BE4D-11EB81C85B75}" type="presParOf" srcId="{F5933EDF-8C81-415A-9F98-ED06575F26BF}" destId="{A1BFF549-125B-4BE2-8516-8AE06773B7D8}" srcOrd="8" destOrd="0" presId="urn:microsoft.com/office/officeart/2005/8/layout/list1"/>
    <dgm:cxn modelId="{3D7BDE35-27E4-47C4-9961-447CA5B59C67}" type="presParOf" srcId="{A1BFF549-125B-4BE2-8516-8AE06773B7D8}" destId="{C6E50443-B721-4E79-A125-D0EC188D7959}" srcOrd="0" destOrd="0" presId="urn:microsoft.com/office/officeart/2005/8/layout/list1"/>
    <dgm:cxn modelId="{A4D4E5C7-0184-4C65-83B3-7937F740D080}" type="presParOf" srcId="{A1BFF549-125B-4BE2-8516-8AE06773B7D8}" destId="{5D6178F5-3EF5-4155-9A27-02134C255F20}" srcOrd="1" destOrd="0" presId="urn:microsoft.com/office/officeart/2005/8/layout/list1"/>
    <dgm:cxn modelId="{080F5280-A7AB-4951-9534-A37777B22B43}" type="presParOf" srcId="{F5933EDF-8C81-415A-9F98-ED06575F26BF}" destId="{A5987C76-6AB5-4BBD-8C2C-C3917C6DC2D2}" srcOrd="9" destOrd="0" presId="urn:microsoft.com/office/officeart/2005/8/layout/list1"/>
    <dgm:cxn modelId="{1BE81E71-FF7D-4C86-A170-25EDE8D633E9}" type="presParOf" srcId="{F5933EDF-8C81-415A-9F98-ED06575F26BF}" destId="{8D8B34D3-B85B-46AC-BDDB-E2A2896774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FA7B87-7435-4829-8111-8F914D96AECE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82BD0F-F4DF-4054-B2C6-218CA8EEFA45}">
      <dgm:prSet/>
      <dgm:spPr/>
      <dgm:t>
        <a:bodyPr/>
        <a:lstStyle/>
        <a:p>
          <a:r>
            <a:rPr lang="en-US" b="0">
              <a:latin typeface="+mn-lt"/>
            </a:rPr>
            <a:t>Lease Abstract Administrator</a:t>
          </a:r>
        </a:p>
      </dgm:t>
    </dgm:pt>
    <dgm:pt modelId="{B439E24D-7124-4EB2-A2AC-C8397B2DCE06}" type="parTrans" cxnId="{521BE627-C124-480D-A485-CBA7D17F31F0}">
      <dgm:prSet/>
      <dgm:spPr/>
      <dgm:t>
        <a:bodyPr/>
        <a:lstStyle/>
        <a:p>
          <a:endParaRPr lang="en-US"/>
        </a:p>
      </dgm:t>
    </dgm:pt>
    <dgm:pt modelId="{3CA104A5-919D-4D71-8E83-C1F6221A548A}" type="sibTrans" cxnId="{521BE627-C124-480D-A485-CBA7D17F31F0}">
      <dgm:prSet/>
      <dgm:spPr/>
      <dgm:t>
        <a:bodyPr/>
        <a:lstStyle/>
        <a:p>
          <a:endParaRPr lang="en-US"/>
        </a:p>
      </dgm:t>
    </dgm:pt>
    <dgm:pt modelId="{DBF6D3FA-6FB7-4139-BAB0-B33C4BE7CDFD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 i="0">
              <a:latin typeface="+mn-lt"/>
            </a:rPr>
            <a:t>Abstractor/Property Manager</a:t>
          </a:r>
          <a:endParaRPr lang="en-US" b="0">
            <a:latin typeface="+mn-lt"/>
          </a:endParaRPr>
        </a:p>
      </dgm:t>
    </dgm:pt>
    <dgm:pt modelId="{D8B15721-8F09-42C3-A791-FCD220469D2D}" type="parTrans" cxnId="{F900B3E7-CC51-4256-83BC-9F909D6EE460}">
      <dgm:prSet/>
      <dgm:spPr/>
      <dgm:t>
        <a:bodyPr/>
        <a:lstStyle/>
        <a:p>
          <a:endParaRPr lang="en-US"/>
        </a:p>
      </dgm:t>
    </dgm:pt>
    <dgm:pt modelId="{BE93FC16-AA0B-4983-813E-B7B03978BD49}" type="sibTrans" cxnId="{F900B3E7-CC51-4256-83BC-9F909D6EE460}">
      <dgm:prSet/>
      <dgm:spPr/>
      <dgm:t>
        <a:bodyPr/>
        <a:lstStyle/>
        <a:p>
          <a:endParaRPr lang="en-US"/>
        </a:p>
      </dgm:t>
    </dgm:pt>
    <dgm:pt modelId="{5C708808-FAAE-4BE7-B0DF-D5B281A519EA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>
              <a:latin typeface="+mn-lt"/>
            </a:rPr>
            <a:t>Reviewer(s) who initially rejected</a:t>
          </a:r>
        </a:p>
      </dgm:t>
    </dgm:pt>
    <dgm:pt modelId="{9FDCD460-F132-4A74-A9A0-D3FB06043A21}" type="parTrans" cxnId="{DCC22A09-BCF6-43DC-B2B4-9328710053BB}">
      <dgm:prSet/>
      <dgm:spPr/>
      <dgm:t>
        <a:bodyPr/>
        <a:lstStyle/>
        <a:p>
          <a:endParaRPr lang="en-US"/>
        </a:p>
      </dgm:t>
    </dgm:pt>
    <dgm:pt modelId="{49A24911-55F4-46F9-92E7-51196CE031F5}" type="sibTrans" cxnId="{DCC22A09-BCF6-43DC-B2B4-9328710053BB}">
      <dgm:prSet/>
      <dgm:spPr/>
      <dgm:t>
        <a:bodyPr/>
        <a:lstStyle/>
        <a:p>
          <a:endParaRPr lang="en-US"/>
        </a:p>
      </dgm:t>
    </dgm:pt>
    <dgm:pt modelId="{7D1A2BCF-6B16-42B6-B6EC-1A45B58A1F9A}">
      <dgm:prSet/>
      <dgm:spPr>
        <a:ln>
          <a:solidFill>
            <a:schemeClr val="accent4"/>
          </a:solidFill>
        </a:ln>
      </dgm:spPr>
      <dgm:t>
        <a:bodyPr/>
        <a:lstStyle/>
        <a:p>
          <a:r>
            <a:rPr lang="en-US" b="0">
              <a:latin typeface="+mn-lt"/>
            </a:rPr>
            <a:t>If they continue to have additional comments, this step loops back to the Abstractor</a:t>
          </a:r>
        </a:p>
      </dgm:t>
    </dgm:pt>
    <dgm:pt modelId="{79250D45-6898-4B4B-A933-A446DBEB3BAE}" type="parTrans" cxnId="{D404C6D7-3EAF-49B7-80C2-6F8D7E75E5AE}">
      <dgm:prSet/>
      <dgm:spPr/>
      <dgm:t>
        <a:bodyPr/>
        <a:lstStyle/>
        <a:p>
          <a:endParaRPr lang="en-US"/>
        </a:p>
      </dgm:t>
    </dgm:pt>
    <dgm:pt modelId="{31C79079-4D71-4041-858E-89A03A07E9C9}" type="sibTrans" cxnId="{D404C6D7-3EAF-49B7-80C2-6F8D7E75E5AE}">
      <dgm:prSet/>
      <dgm:spPr/>
      <dgm:t>
        <a:bodyPr/>
        <a:lstStyle/>
        <a:p>
          <a:endParaRPr lang="en-US"/>
        </a:p>
      </dgm:t>
    </dgm:pt>
    <dgm:pt modelId="{3AD9D41A-E1EC-4D5F-946B-0455EF4A1D2E}">
      <dgm:prSet/>
      <dgm:spPr/>
      <dgm:t>
        <a:bodyPr/>
        <a:lstStyle/>
        <a:p>
          <a:r>
            <a:rPr lang="en-US" b="0">
              <a:latin typeface="+mn-lt"/>
            </a:rPr>
            <a:t>Notifies </a:t>
          </a:r>
          <a:r>
            <a:rPr lang="en-US" b="0" i="0">
              <a:latin typeface="+mn-lt"/>
            </a:rPr>
            <a:t>Abstractor/Property Manager</a:t>
          </a:r>
          <a:r>
            <a:rPr lang="en-US" b="0">
              <a:latin typeface="+mn-lt"/>
            </a:rPr>
            <a:t> that there are comments</a:t>
          </a:r>
        </a:p>
      </dgm:t>
    </dgm:pt>
    <dgm:pt modelId="{2092E1BD-4995-45D9-96F0-BB3111E1F716}" type="parTrans" cxnId="{2BB13727-28CE-4FB1-8EEC-930865A0B012}">
      <dgm:prSet/>
      <dgm:spPr/>
      <dgm:t>
        <a:bodyPr/>
        <a:lstStyle/>
        <a:p>
          <a:endParaRPr lang="en-US"/>
        </a:p>
      </dgm:t>
    </dgm:pt>
    <dgm:pt modelId="{12F280DF-246B-4185-B387-F87C23458914}" type="sibTrans" cxnId="{2BB13727-28CE-4FB1-8EEC-930865A0B012}">
      <dgm:prSet/>
      <dgm:spPr/>
      <dgm:t>
        <a:bodyPr/>
        <a:lstStyle/>
        <a:p>
          <a:endParaRPr lang="en-US"/>
        </a:p>
      </dgm:t>
    </dgm:pt>
    <dgm:pt modelId="{B5E79813-EB3C-4F01-B1B8-EAC064FE6414}">
      <dgm:prSet/>
      <dgm:spPr>
        <a:ln>
          <a:solidFill>
            <a:schemeClr val="accent2"/>
          </a:solidFill>
        </a:ln>
      </dgm:spPr>
      <dgm:t>
        <a:bodyPr/>
        <a:lstStyle/>
        <a:p>
          <a:r>
            <a:rPr lang="en-US" b="0">
              <a:latin typeface="+mn-lt"/>
            </a:rPr>
            <a:t>Reviews comments and updates lease abstract</a:t>
          </a:r>
        </a:p>
      </dgm:t>
    </dgm:pt>
    <dgm:pt modelId="{22B97616-EAF1-4E08-A7FC-AE419306FA18}" type="parTrans" cxnId="{C804CFA2-ED68-4AAE-B8EE-B10E42752947}">
      <dgm:prSet/>
      <dgm:spPr/>
      <dgm:t>
        <a:bodyPr/>
        <a:lstStyle/>
        <a:p>
          <a:endParaRPr lang="en-US"/>
        </a:p>
      </dgm:t>
    </dgm:pt>
    <dgm:pt modelId="{18EA8E92-6820-4423-A6CB-25EA4828FD45}" type="sibTrans" cxnId="{C804CFA2-ED68-4AAE-B8EE-B10E42752947}">
      <dgm:prSet/>
      <dgm:spPr/>
      <dgm:t>
        <a:bodyPr/>
        <a:lstStyle/>
        <a:p>
          <a:endParaRPr lang="en-US"/>
        </a:p>
      </dgm:t>
    </dgm:pt>
    <dgm:pt modelId="{BEFDCA4C-23F2-4080-88C2-088082CA6B36}">
      <dgm:prSet/>
      <dgm:spPr>
        <a:ln>
          <a:solidFill>
            <a:schemeClr val="accent4"/>
          </a:solidFill>
        </a:ln>
      </dgm:spPr>
      <dgm:t>
        <a:bodyPr/>
        <a:lstStyle/>
        <a:p>
          <a:r>
            <a:rPr lang="en-US" b="0">
              <a:latin typeface="+mn-lt"/>
            </a:rPr>
            <a:t>Review and approve</a:t>
          </a:r>
        </a:p>
      </dgm:t>
    </dgm:pt>
    <dgm:pt modelId="{47D5DC35-4676-4D2C-8B46-1F42D16E5764}" type="parTrans" cxnId="{7E888A3F-B1BD-45E1-BF7A-6FB8A239CF43}">
      <dgm:prSet/>
      <dgm:spPr/>
      <dgm:t>
        <a:bodyPr/>
        <a:lstStyle/>
        <a:p>
          <a:endParaRPr lang="en-US"/>
        </a:p>
      </dgm:t>
    </dgm:pt>
    <dgm:pt modelId="{5084CE2F-CB14-4671-9DF3-E698B72CAFF0}" type="sibTrans" cxnId="{7E888A3F-B1BD-45E1-BF7A-6FB8A239CF43}">
      <dgm:prSet/>
      <dgm:spPr/>
      <dgm:t>
        <a:bodyPr/>
        <a:lstStyle/>
        <a:p>
          <a:endParaRPr lang="en-US"/>
        </a:p>
      </dgm:t>
    </dgm:pt>
    <dgm:pt modelId="{E83B9B3C-4A84-441F-943F-F8C09DA906EF}" type="pres">
      <dgm:prSet presAssocID="{11FA7B87-7435-4829-8111-8F914D96AECE}" presName="linearFlow" presStyleCnt="0">
        <dgm:presLayoutVars>
          <dgm:dir/>
          <dgm:animLvl val="lvl"/>
          <dgm:resizeHandles val="exact"/>
        </dgm:presLayoutVars>
      </dgm:prSet>
      <dgm:spPr/>
    </dgm:pt>
    <dgm:pt modelId="{84C604F0-5ACA-4E59-BB2B-78CB738FC5F2}" type="pres">
      <dgm:prSet presAssocID="{3882BD0F-F4DF-4054-B2C6-218CA8EEFA45}" presName="composite" presStyleCnt="0"/>
      <dgm:spPr/>
    </dgm:pt>
    <dgm:pt modelId="{39716B65-C19E-482D-9F22-F7B521DBA4B1}" type="pres">
      <dgm:prSet presAssocID="{3882BD0F-F4DF-4054-B2C6-218CA8EEFA4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4C0A425-E7CE-4EC0-B7DF-E41316E7E78F}" type="pres">
      <dgm:prSet presAssocID="{3882BD0F-F4DF-4054-B2C6-218CA8EEFA45}" presName="parSh" presStyleLbl="node1" presStyleIdx="0" presStyleCnt="3"/>
      <dgm:spPr/>
    </dgm:pt>
    <dgm:pt modelId="{B62BDDD5-284D-44F9-AEA2-A04030A988BD}" type="pres">
      <dgm:prSet presAssocID="{3882BD0F-F4DF-4054-B2C6-218CA8EEFA45}" presName="desTx" presStyleLbl="fgAcc1" presStyleIdx="0" presStyleCnt="3">
        <dgm:presLayoutVars>
          <dgm:bulletEnabled val="1"/>
        </dgm:presLayoutVars>
      </dgm:prSet>
      <dgm:spPr/>
    </dgm:pt>
    <dgm:pt modelId="{302DE968-37DF-492B-A7E8-FE21AE219FFE}" type="pres">
      <dgm:prSet presAssocID="{3CA104A5-919D-4D71-8E83-C1F6221A548A}" presName="sibTrans" presStyleLbl="sibTrans2D1" presStyleIdx="0" presStyleCnt="2"/>
      <dgm:spPr/>
    </dgm:pt>
    <dgm:pt modelId="{97DF932A-7814-4EA3-A2D8-28E32249FFDB}" type="pres">
      <dgm:prSet presAssocID="{3CA104A5-919D-4D71-8E83-C1F6221A548A}" presName="connTx" presStyleLbl="sibTrans2D1" presStyleIdx="0" presStyleCnt="2"/>
      <dgm:spPr/>
    </dgm:pt>
    <dgm:pt modelId="{51A610D2-2AD2-43A9-84A2-C4162A1764EB}" type="pres">
      <dgm:prSet presAssocID="{DBF6D3FA-6FB7-4139-BAB0-B33C4BE7CDFD}" presName="composite" presStyleCnt="0"/>
      <dgm:spPr/>
    </dgm:pt>
    <dgm:pt modelId="{ACF6D050-53E7-4B40-8C2A-E33FD42FEABD}" type="pres">
      <dgm:prSet presAssocID="{DBF6D3FA-6FB7-4139-BAB0-B33C4BE7CDF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CA5A5EF-9251-4A53-8685-C4C822D82636}" type="pres">
      <dgm:prSet presAssocID="{DBF6D3FA-6FB7-4139-BAB0-B33C4BE7CDFD}" presName="parSh" presStyleLbl="node1" presStyleIdx="1" presStyleCnt="3"/>
      <dgm:spPr/>
    </dgm:pt>
    <dgm:pt modelId="{E050EF35-5FC1-43E2-8961-689E8AF314D1}" type="pres">
      <dgm:prSet presAssocID="{DBF6D3FA-6FB7-4139-BAB0-B33C4BE7CDFD}" presName="desTx" presStyleLbl="fgAcc1" presStyleIdx="1" presStyleCnt="3">
        <dgm:presLayoutVars>
          <dgm:bulletEnabled val="1"/>
        </dgm:presLayoutVars>
      </dgm:prSet>
      <dgm:spPr/>
    </dgm:pt>
    <dgm:pt modelId="{F5751DA0-9C5C-48AC-96EB-1E10D6EF33B0}" type="pres">
      <dgm:prSet presAssocID="{BE93FC16-AA0B-4983-813E-B7B03978BD49}" presName="sibTrans" presStyleLbl="sibTrans2D1" presStyleIdx="1" presStyleCnt="2"/>
      <dgm:spPr/>
    </dgm:pt>
    <dgm:pt modelId="{CB5DCA64-7207-4C06-A4A6-56360386533C}" type="pres">
      <dgm:prSet presAssocID="{BE93FC16-AA0B-4983-813E-B7B03978BD49}" presName="connTx" presStyleLbl="sibTrans2D1" presStyleIdx="1" presStyleCnt="2"/>
      <dgm:spPr/>
    </dgm:pt>
    <dgm:pt modelId="{EC3AC136-8485-4D5D-9BB2-E3F1E8D591E2}" type="pres">
      <dgm:prSet presAssocID="{5C708808-FAAE-4BE7-B0DF-D5B281A519EA}" presName="composite" presStyleCnt="0"/>
      <dgm:spPr/>
    </dgm:pt>
    <dgm:pt modelId="{4E6B9921-1A75-4678-B03C-4EDC2EF83215}" type="pres">
      <dgm:prSet presAssocID="{5C708808-FAAE-4BE7-B0DF-D5B281A519EA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2A87846-4383-49F5-B2BB-C4E0F5C0D96D}" type="pres">
      <dgm:prSet presAssocID="{5C708808-FAAE-4BE7-B0DF-D5B281A519EA}" presName="parSh" presStyleLbl="node1" presStyleIdx="2" presStyleCnt="3"/>
      <dgm:spPr/>
    </dgm:pt>
    <dgm:pt modelId="{AA875A15-E1DA-4E0A-AA56-2CF61FD32E56}" type="pres">
      <dgm:prSet presAssocID="{5C708808-FAAE-4BE7-B0DF-D5B281A519EA}" presName="desTx" presStyleLbl="fgAcc1" presStyleIdx="2" presStyleCnt="3">
        <dgm:presLayoutVars>
          <dgm:bulletEnabled val="1"/>
        </dgm:presLayoutVars>
      </dgm:prSet>
      <dgm:spPr/>
    </dgm:pt>
  </dgm:ptLst>
  <dgm:cxnLst>
    <dgm:cxn modelId="{B43F8500-2CD7-4DC0-89C0-0E25E45FAC8C}" type="presOf" srcId="{BE93FC16-AA0B-4983-813E-B7B03978BD49}" destId="{CB5DCA64-7207-4C06-A4A6-56360386533C}" srcOrd="1" destOrd="0" presId="urn:microsoft.com/office/officeart/2005/8/layout/process3"/>
    <dgm:cxn modelId="{DCC22A09-BCF6-43DC-B2B4-9328710053BB}" srcId="{11FA7B87-7435-4829-8111-8F914D96AECE}" destId="{5C708808-FAAE-4BE7-B0DF-D5B281A519EA}" srcOrd="2" destOrd="0" parTransId="{9FDCD460-F132-4A74-A9A0-D3FB06043A21}" sibTransId="{49A24911-55F4-46F9-92E7-51196CE031F5}"/>
    <dgm:cxn modelId="{2BB13727-28CE-4FB1-8EEC-930865A0B012}" srcId="{3882BD0F-F4DF-4054-B2C6-218CA8EEFA45}" destId="{3AD9D41A-E1EC-4D5F-946B-0455EF4A1D2E}" srcOrd="0" destOrd="0" parTransId="{2092E1BD-4995-45D9-96F0-BB3111E1F716}" sibTransId="{12F280DF-246B-4185-B387-F87C23458914}"/>
    <dgm:cxn modelId="{521BE627-C124-480D-A485-CBA7D17F31F0}" srcId="{11FA7B87-7435-4829-8111-8F914D96AECE}" destId="{3882BD0F-F4DF-4054-B2C6-218CA8EEFA45}" srcOrd="0" destOrd="0" parTransId="{B439E24D-7124-4EB2-A2AC-C8397B2DCE06}" sibTransId="{3CA104A5-919D-4D71-8E83-C1F6221A548A}"/>
    <dgm:cxn modelId="{1EA2FD31-D8E8-4E76-A998-231CD790FA5C}" type="presOf" srcId="{3CA104A5-919D-4D71-8E83-C1F6221A548A}" destId="{97DF932A-7814-4EA3-A2D8-28E32249FFDB}" srcOrd="1" destOrd="0" presId="urn:microsoft.com/office/officeart/2005/8/layout/process3"/>
    <dgm:cxn modelId="{42EEF732-87C8-472C-8CF3-086F9A5EA06D}" type="presOf" srcId="{B5E79813-EB3C-4F01-B1B8-EAC064FE6414}" destId="{E050EF35-5FC1-43E2-8961-689E8AF314D1}" srcOrd="0" destOrd="0" presId="urn:microsoft.com/office/officeart/2005/8/layout/process3"/>
    <dgm:cxn modelId="{14BE713C-0F09-4BE7-B38D-5CB4A0B3FAD3}" type="presOf" srcId="{3CA104A5-919D-4D71-8E83-C1F6221A548A}" destId="{302DE968-37DF-492B-A7E8-FE21AE219FFE}" srcOrd="0" destOrd="0" presId="urn:microsoft.com/office/officeart/2005/8/layout/process3"/>
    <dgm:cxn modelId="{7E888A3F-B1BD-45E1-BF7A-6FB8A239CF43}" srcId="{5C708808-FAAE-4BE7-B0DF-D5B281A519EA}" destId="{BEFDCA4C-23F2-4080-88C2-088082CA6B36}" srcOrd="0" destOrd="0" parTransId="{47D5DC35-4676-4D2C-8B46-1F42D16E5764}" sibTransId="{5084CE2F-CB14-4671-9DF3-E698B72CAFF0}"/>
    <dgm:cxn modelId="{82BB0552-CA6F-41AC-AA1A-151C197EA991}" type="presOf" srcId="{5C708808-FAAE-4BE7-B0DF-D5B281A519EA}" destId="{4E6B9921-1A75-4678-B03C-4EDC2EF83215}" srcOrd="0" destOrd="0" presId="urn:microsoft.com/office/officeart/2005/8/layout/process3"/>
    <dgm:cxn modelId="{4D7C8683-B27B-4DF7-87A1-AC0BC60B3DF7}" type="presOf" srcId="{BEFDCA4C-23F2-4080-88C2-088082CA6B36}" destId="{AA875A15-E1DA-4E0A-AA56-2CF61FD32E56}" srcOrd="0" destOrd="0" presId="urn:microsoft.com/office/officeart/2005/8/layout/process3"/>
    <dgm:cxn modelId="{196C5490-0664-456D-AC16-9946F4B7BCCF}" type="presOf" srcId="{DBF6D3FA-6FB7-4139-BAB0-B33C4BE7CDFD}" destId="{ACF6D050-53E7-4B40-8C2A-E33FD42FEABD}" srcOrd="0" destOrd="0" presId="urn:microsoft.com/office/officeart/2005/8/layout/process3"/>
    <dgm:cxn modelId="{8181D791-DD0B-462B-AB64-AA730AC679EF}" type="presOf" srcId="{3882BD0F-F4DF-4054-B2C6-218CA8EEFA45}" destId="{39716B65-C19E-482D-9F22-F7B521DBA4B1}" srcOrd="0" destOrd="0" presId="urn:microsoft.com/office/officeart/2005/8/layout/process3"/>
    <dgm:cxn modelId="{B94D3398-78FF-492E-AC83-EAA63E9DE48B}" type="presOf" srcId="{DBF6D3FA-6FB7-4139-BAB0-B33C4BE7CDFD}" destId="{ECA5A5EF-9251-4A53-8685-C4C822D82636}" srcOrd="1" destOrd="0" presId="urn:microsoft.com/office/officeart/2005/8/layout/process3"/>
    <dgm:cxn modelId="{C804CFA2-ED68-4AAE-B8EE-B10E42752947}" srcId="{DBF6D3FA-6FB7-4139-BAB0-B33C4BE7CDFD}" destId="{B5E79813-EB3C-4F01-B1B8-EAC064FE6414}" srcOrd="0" destOrd="0" parTransId="{22B97616-EAF1-4E08-A7FC-AE419306FA18}" sibTransId="{18EA8E92-6820-4423-A6CB-25EA4828FD45}"/>
    <dgm:cxn modelId="{6398AAAC-C470-4C5D-AA1F-C123F3C86FDA}" type="presOf" srcId="{3882BD0F-F4DF-4054-B2C6-218CA8EEFA45}" destId="{04C0A425-E7CE-4EC0-B7DF-E41316E7E78F}" srcOrd="1" destOrd="0" presId="urn:microsoft.com/office/officeart/2005/8/layout/process3"/>
    <dgm:cxn modelId="{D404C6D7-3EAF-49B7-80C2-6F8D7E75E5AE}" srcId="{5C708808-FAAE-4BE7-B0DF-D5B281A519EA}" destId="{7D1A2BCF-6B16-42B6-B6EC-1A45B58A1F9A}" srcOrd="1" destOrd="0" parTransId="{79250D45-6898-4B4B-A933-A446DBEB3BAE}" sibTransId="{31C79079-4D71-4041-858E-89A03A07E9C9}"/>
    <dgm:cxn modelId="{7F6409DA-F6A4-408E-B0E7-7EB53B6B05F7}" type="presOf" srcId="{3AD9D41A-E1EC-4D5F-946B-0455EF4A1D2E}" destId="{B62BDDD5-284D-44F9-AEA2-A04030A988BD}" srcOrd="0" destOrd="0" presId="urn:microsoft.com/office/officeart/2005/8/layout/process3"/>
    <dgm:cxn modelId="{516979DC-E0D9-4F26-9D6E-4547BD88E13F}" type="presOf" srcId="{11FA7B87-7435-4829-8111-8F914D96AECE}" destId="{E83B9B3C-4A84-441F-943F-F8C09DA906EF}" srcOrd="0" destOrd="0" presId="urn:microsoft.com/office/officeart/2005/8/layout/process3"/>
    <dgm:cxn modelId="{148027E6-3BB4-4041-8C7E-A7DCF5054B64}" type="presOf" srcId="{5C708808-FAAE-4BE7-B0DF-D5B281A519EA}" destId="{42A87846-4383-49F5-B2BB-C4E0F5C0D96D}" srcOrd="1" destOrd="0" presId="urn:microsoft.com/office/officeart/2005/8/layout/process3"/>
    <dgm:cxn modelId="{F900B3E7-CC51-4256-83BC-9F909D6EE460}" srcId="{11FA7B87-7435-4829-8111-8F914D96AECE}" destId="{DBF6D3FA-6FB7-4139-BAB0-B33C4BE7CDFD}" srcOrd="1" destOrd="0" parTransId="{D8B15721-8F09-42C3-A791-FCD220469D2D}" sibTransId="{BE93FC16-AA0B-4983-813E-B7B03978BD49}"/>
    <dgm:cxn modelId="{0D1CD9E8-E3C3-456C-8BF4-DF0A22012D30}" type="presOf" srcId="{BE93FC16-AA0B-4983-813E-B7B03978BD49}" destId="{F5751DA0-9C5C-48AC-96EB-1E10D6EF33B0}" srcOrd="0" destOrd="0" presId="urn:microsoft.com/office/officeart/2005/8/layout/process3"/>
    <dgm:cxn modelId="{BA45A1F6-606D-42DB-9401-0B345C2344DB}" type="presOf" srcId="{7D1A2BCF-6B16-42B6-B6EC-1A45B58A1F9A}" destId="{AA875A15-E1DA-4E0A-AA56-2CF61FD32E56}" srcOrd="0" destOrd="1" presId="urn:microsoft.com/office/officeart/2005/8/layout/process3"/>
    <dgm:cxn modelId="{B4EAE678-69B7-469C-8EB0-8D0FCC37DFAE}" type="presParOf" srcId="{E83B9B3C-4A84-441F-943F-F8C09DA906EF}" destId="{84C604F0-5ACA-4E59-BB2B-78CB738FC5F2}" srcOrd="0" destOrd="0" presId="urn:microsoft.com/office/officeart/2005/8/layout/process3"/>
    <dgm:cxn modelId="{556F57DE-7E64-4C85-A2A1-6068E6BE0A18}" type="presParOf" srcId="{84C604F0-5ACA-4E59-BB2B-78CB738FC5F2}" destId="{39716B65-C19E-482D-9F22-F7B521DBA4B1}" srcOrd="0" destOrd="0" presId="urn:microsoft.com/office/officeart/2005/8/layout/process3"/>
    <dgm:cxn modelId="{ACD9D9DD-BABC-4B28-A3E3-DC422E5B4908}" type="presParOf" srcId="{84C604F0-5ACA-4E59-BB2B-78CB738FC5F2}" destId="{04C0A425-E7CE-4EC0-B7DF-E41316E7E78F}" srcOrd="1" destOrd="0" presId="urn:microsoft.com/office/officeart/2005/8/layout/process3"/>
    <dgm:cxn modelId="{37987DB1-C683-46EE-AC90-3263AB71FB53}" type="presParOf" srcId="{84C604F0-5ACA-4E59-BB2B-78CB738FC5F2}" destId="{B62BDDD5-284D-44F9-AEA2-A04030A988BD}" srcOrd="2" destOrd="0" presId="urn:microsoft.com/office/officeart/2005/8/layout/process3"/>
    <dgm:cxn modelId="{F8811515-B491-491B-9DAE-AFA6B140D04E}" type="presParOf" srcId="{E83B9B3C-4A84-441F-943F-F8C09DA906EF}" destId="{302DE968-37DF-492B-A7E8-FE21AE219FFE}" srcOrd="1" destOrd="0" presId="urn:microsoft.com/office/officeart/2005/8/layout/process3"/>
    <dgm:cxn modelId="{93527FCF-36A4-44BF-80D1-E1FBDFB1059E}" type="presParOf" srcId="{302DE968-37DF-492B-A7E8-FE21AE219FFE}" destId="{97DF932A-7814-4EA3-A2D8-28E32249FFDB}" srcOrd="0" destOrd="0" presId="urn:microsoft.com/office/officeart/2005/8/layout/process3"/>
    <dgm:cxn modelId="{C509FC75-33B3-4F21-9AE4-74A9A2E32289}" type="presParOf" srcId="{E83B9B3C-4A84-441F-943F-F8C09DA906EF}" destId="{51A610D2-2AD2-43A9-84A2-C4162A1764EB}" srcOrd="2" destOrd="0" presId="urn:microsoft.com/office/officeart/2005/8/layout/process3"/>
    <dgm:cxn modelId="{8211AA34-40CB-412D-B059-99548627D216}" type="presParOf" srcId="{51A610D2-2AD2-43A9-84A2-C4162A1764EB}" destId="{ACF6D050-53E7-4B40-8C2A-E33FD42FEABD}" srcOrd="0" destOrd="0" presId="urn:microsoft.com/office/officeart/2005/8/layout/process3"/>
    <dgm:cxn modelId="{AD0F986E-B746-4AE3-A347-97B8C5309EDF}" type="presParOf" srcId="{51A610D2-2AD2-43A9-84A2-C4162A1764EB}" destId="{ECA5A5EF-9251-4A53-8685-C4C822D82636}" srcOrd="1" destOrd="0" presId="urn:microsoft.com/office/officeart/2005/8/layout/process3"/>
    <dgm:cxn modelId="{07581A03-0A9E-4571-BE6F-B2505B555B63}" type="presParOf" srcId="{51A610D2-2AD2-43A9-84A2-C4162A1764EB}" destId="{E050EF35-5FC1-43E2-8961-689E8AF314D1}" srcOrd="2" destOrd="0" presId="urn:microsoft.com/office/officeart/2005/8/layout/process3"/>
    <dgm:cxn modelId="{A0499708-C0FB-46D8-8FAF-524EF2EDECF0}" type="presParOf" srcId="{E83B9B3C-4A84-441F-943F-F8C09DA906EF}" destId="{F5751DA0-9C5C-48AC-96EB-1E10D6EF33B0}" srcOrd="3" destOrd="0" presId="urn:microsoft.com/office/officeart/2005/8/layout/process3"/>
    <dgm:cxn modelId="{30F92807-0199-4CD1-B22C-1E5F2BC5BE6F}" type="presParOf" srcId="{F5751DA0-9C5C-48AC-96EB-1E10D6EF33B0}" destId="{CB5DCA64-7207-4C06-A4A6-56360386533C}" srcOrd="0" destOrd="0" presId="urn:microsoft.com/office/officeart/2005/8/layout/process3"/>
    <dgm:cxn modelId="{C4F8E206-2FF1-4C1F-AF7A-33E5B82ABDE0}" type="presParOf" srcId="{E83B9B3C-4A84-441F-943F-F8C09DA906EF}" destId="{EC3AC136-8485-4D5D-9BB2-E3F1E8D591E2}" srcOrd="4" destOrd="0" presId="urn:microsoft.com/office/officeart/2005/8/layout/process3"/>
    <dgm:cxn modelId="{2DA72777-1C45-47A3-9B8A-D05AEA40575A}" type="presParOf" srcId="{EC3AC136-8485-4D5D-9BB2-E3F1E8D591E2}" destId="{4E6B9921-1A75-4678-B03C-4EDC2EF83215}" srcOrd="0" destOrd="0" presId="urn:microsoft.com/office/officeart/2005/8/layout/process3"/>
    <dgm:cxn modelId="{2E9FE5BF-1AF3-48AD-B64A-83CE135E694F}" type="presParOf" srcId="{EC3AC136-8485-4D5D-9BB2-E3F1E8D591E2}" destId="{42A87846-4383-49F5-B2BB-C4E0F5C0D96D}" srcOrd="1" destOrd="0" presId="urn:microsoft.com/office/officeart/2005/8/layout/process3"/>
    <dgm:cxn modelId="{A4EE4921-B61E-4F1F-931C-B227AA6EFA87}" type="presParOf" srcId="{EC3AC136-8485-4D5D-9BB2-E3F1E8D591E2}" destId="{AA875A15-E1DA-4E0A-AA56-2CF61FD32E5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E7B769-5883-4577-B0CE-5202344FAA9D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3CB2AE0C-FBED-4CC3-8D64-E250CB99433F}">
      <dgm:prSet/>
      <dgm:spPr/>
      <dgm:t>
        <a:bodyPr/>
        <a:lstStyle/>
        <a:p>
          <a:r>
            <a:rPr lang="en-US"/>
            <a:t>Monitoring</a:t>
          </a:r>
        </a:p>
      </dgm:t>
    </dgm:pt>
    <dgm:pt modelId="{E3DBBB41-782B-4F4D-A8DA-2CC76F985A02}" type="parTrans" cxnId="{76B8DFCE-E311-4407-B436-51587CA929B6}">
      <dgm:prSet/>
      <dgm:spPr/>
      <dgm:t>
        <a:bodyPr/>
        <a:lstStyle/>
        <a:p>
          <a:endParaRPr lang="en-US"/>
        </a:p>
      </dgm:t>
    </dgm:pt>
    <dgm:pt modelId="{C938F875-F667-4386-B0BD-64ACB8C7C450}" type="sibTrans" cxnId="{76B8DFCE-E311-4407-B436-51587CA929B6}">
      <dgm:prSet/>
      <dgm:spPr/>
      <dgm:t>
        <a:bodyPr/>
        <a:lstStyle/>
        <a:p>
          <a:endParaRPr lang="en-US"/>
        </a:p>
      </dgm:t>
    </dgm:pt>
    <dgm:pt modelId="{67073089-3716-434A-A2B0-919890B09A7B}">
      <dgm:prSet/>
      <dgm:spPr/>
      <dgm:t>
        <a:bodyPr/>
        <a:lstStyle/>
        <a:p>
          <a:r>
            <a:rPr lang="en-US"/>
            <a:t>As tasks are completed, the process moves onto the next step automatically</a:t>
          </a:r>
        </a:p>
      </dgm:t>
    </dgm:pt>
    <dgm:pt modelId="{78E245BC-35AC-4D02-9030-92702F78CEB3}" type="parTrans" cxnId="{D8FD0081-545F-45E7-AA50-1FFA13C5030D}">
      <dgm:prSet/>
      <dgm:spPr/>
      <dgm:t>
        <a:bodyPr/>
        <a:lstStyle/>
        <a:p>
          <a:endParaRPr lang="en-US"/>
        </a:p>
      </dgm:t>
    </dgm:pt>
    <dgm:pt modelId="{447D216A-0F00-465E-8C68-38DE401A39BC}" type="sibTrans" cxnId="{D8FD0081-545F-45E7-AA50-1FFA13C5030D}">
      <dgm:prSet/>
      <dgm:spPr/>
      <dgm:t>
        <a:bodyPr/>
        <a:lstStyle/>
        <a:p>
          <a:endParaRPr lang="en-US"/>
        </a:p>
      </dgm:t>
    </dgm:pt>
    <dgm:pt modelId="{DBE4876A-7E17-482E-BCAC-214481539D7B}">
      <dgm:prSet/>
      <dgm:spPr/>
      <dgm:t>
        <a:bodyPr/>
        <a:lstStyle/>
        <a:p>
          <a:r>
            <a:rPr lang="en-US"/>
            <a:t>We have full audit and reporting around current and completed workflows</a:t>
          </a:r>
        </a:p>
      </dgm:t>
    </dgm:pt>
    <dgm:pt modelId="{9C8466B0-47AD-440A-9B1C-C3B454E12B67}" type="parTrans" cxnId="{BFF867FC-CD89-404A-9173-FB4D0BDF0123}">
      <dgm:prSet/>
      <dgm:spPr/>
      <dgm:t>
        <a:bodyPr/>
        <a:lstStyle/>
        <a:p>
          <a:endParaRPr lang="en-US"/>
        </a:p>
      </dgm:t>
    </dgm:pt>
    <dgm:pt modelId="{B872A9DE-4A22-4376-A973-2F37BE6DE96E}" type="sibTrans" cxnId="{BFF867FC-CD89-404A-9173-FB4D0BDF0123}">
      <dgm:prSet/>
      <dgm:spPr/>
      <dgm:t>
        <a:bodyPr/>
        <a:lstStyle/>
        <a:p>
          <a:endParaRPr lang="en-US"/>
        </a:p>
      </dgm:t>
    </dgm:pt>
    <dgm:pt modelId="{EA1F7B12-D92C-47C5-BFAF-A4D88EF0B00E}">
      <dgm:prSet/>
      <dgm:spPr/>
      <dgm:t>
        <a:bodyPr/>
        <a:lstStyle/>
        <a:p>
          <a:r>
            <a:rPr lang="en-US"/>
            <a:t>Notifications and handoffs are automated through Process Street</a:t>
          </a:r>
        </a:p>
      </dgm:t>
    </dgm:pt>
    <dgm:pt modelId="{28EB6297-36B4-431F-9F90-64FEFA552474}" type="parTrans" cxnId="{97A2E357-B76A-4077-AFFA-5614FC358D52}">
      <dgm:prSet/>
      <dgm:spPr/>
      <dgm:t>
        <a:bodyPr/>
        <a:lstStyle/>
        <a:p>
          <a:endParaRPr lang="en-US"/>
        </a:p>
      </dgm:t>
    </dgm:pt>
    <dgm:pt modelId="{CAD7A5B3-BE52-4ADF-B431-A201B5E75A1F}" type="sibTrans" cxnId="{97A2E357-B76A-4077-AFFA-5614FC358D52}">
      <dgm:prSet/>
      <dgm:spPr/>
      <dgm:t>
        <a:bodyPr/>
        <a:lstStyle/>
        <a:p>
          <a:endParaRPr lang="en-US"/>
        </a:p>
      </dgm:t>
    </dgm:pt>
    <dgm:pt modelId="{9389F868-7A91-4902-B3E3-E6AB96B2D147}">
      <dgm:prSet/>
      <dgm:spPr/>
      <dgm:t>
        <a:bodyPr/>
        <a:lstStyle/>
        <a:p>
          <a:r>
            <a:rPr lang="en-US"/>
            <a:t>Entire processes are managed and run through Process Street</a:t>
          </a:r>
        </a:p>
      </dgm:t>
    </dgm:pt>
    <dgm:pt modelId="{B1762747-255B-4614-95A3-43046EB7A810}" type="parTrans" cxnId="{77DB7DA8-64E6-4F4F-8A09-66F599644014}">
      <dgm:prSet/>
      <dgm:spPr/>
      <dgm:t>
        <a:bodyPr/>
        <a:lstStyle/>
        <a:p>
          <a:endParaRPr lang="en-US"/>
        </a:p>
      </dgm:t>
    </dgm:pt>
    <dgm:pt modelId="{BF0CEA58-6D2C-4C91-8C0F-343934D38982}" type="sibTrans" cxnId="{77DB7DA8-64E6-4F4F-8A09-66F599644014}">
      <dgm:prSet/>
      <dgm:spPr/>
      <dgm:t>
        <a:bodyPr/>
        <a:lstStyle/>
        <a:p>
          <a:endParaRPr lang="en-US"/>
        </a:p>
      </dgm:t>
    </dgm:pt>
    <dgm:pt modelId="{DC295972-545F-43A7-A03B-56B542371166}">
      <dgm:prSet/>
      <dgm:spPr/>
      <dgm:t>
        <a:bodyPr/>
        <a:lstStyle/>
        <a:p>
          <a:r>
            <a:rPr lang="en-US"/>
            <a:t>Integrations with SharePoint, DocuSign, Slack, and other applications</a:t>
          </a:r>
        </a:p>
      </dgm:t>
    </dgm:pt>
    <dgm:pt modelId="{E7A3A477-41D0-4339-8316-22BA4A0307CD}" type="parTrans" cxnId="{B7B97FAF-A6D9-44E9-8D90-B1D59E3B4C37}">
      <dgm:prSet/>
      <dgm:spPr/>
      <dgm:t>
        <a:bodyPr/>
        <a:lstStyle/>
        <a:p>
          <a:endParaRPr lang="en-US"/>
        </a:p>
      </dgm:t>
    </dgm:pt>
    <dgm:pt modelId="{9526C0C2-61E7-4EC1-B97A-AB7C89DB6EC7}" type="sibTrans" cxnId="{B7B97FAF-A6D9-44E9-8D90-B1D59E3B4C37}">
      <dgm:prSet/>
      <dgm:spPr/>
      <dgm:t>
        <a:bodyPr/>
        <a:lstStyle/>
        <a:p>
          <a:endParaRPr lang="en-US"/>
        </a:p>
      </dgm:t>
    </dgm:pt>
    <dgm:pt modelId="{A8F8E531-E9D3-4273-9939-B34892BA017B}">
      <dgm:prSet/>
      <dgm:spPr/>
      <dgm:t>
        <a:bodyPr/>
        <a:lstStyle/>
        <a:p>
          <a:pPr rtl="0"/>
          <a:r>
            <a:rPr lang="en-US"/>
            <a:t>Users </a:t>
          </a:r>
          <a:r>
            <a:rPr lang="en-US">
              <a:latin typeface="Calibri Light" panose="020F0302020204030204"/>
            </a:rPr>
            <a:t>can</a:t>
          </a:r>
          <a:r>
            <a:rPr lang="en-US"/>
            <a:t> check their Process Street Inbox to see what’s assigned to them and due dates</a:t>
          </a:r>
        </a:p>
      </dgm:t>
    </dgm:pt>
    <dgm:pt modelId="{6A8EE291-1E6C-4BE4-B70E-48CBCD2ECF5A}" type="parTrans" cxnId="{F5AFBE22-080A-427B-A8E2-4F54AE152F1C}">
      <dgm:prSet/>
      <dgm:spPr/>
      <dgm:t>
        <a:bodyPr/>
        <a:lstStyle/>
        <a:p>
          <a:endParaRPr lang="en-US"/>
        </a:p>
      </dgm:t>
    </dgm:pt>
    <dgm:pt modelId="{0CF0B7AA-6FD6-4BB9-A5AE-FCF0E91B7A64}" type="sibTrans" cxnId="{F5AFBE22-080A-427B-A8E2-4F54AE152F1C}">
      <dgm:prSet/>
      <dgm:spPr/>
      <dgm:t>
        <a:bodyPr/>
        <a:lstStyle/>
        <a:p>
          <a:endParaRPr lang="en-US"/>
        </a:p>
      </dgm:t>
    </dgm:pt>
    <dgm:pt modelId="{60A33582-3AE9-4252-AF10-2DC000AEA75E}">
      <dgm:prSet/>
      <dgm:spPr/>
      <dgm:t>
        <a:bodyPr/>
        <a:lstStyle/>
        <a:p>
          <a:r>
            <a:rPr lang="en-US"/>
            <a:t>Automation</a:t>
          </a:r>
        </a:p>
      </dgm:t>
    </dgm:pt>
    <dgm:pt modelId="{DA32BCF6-AE15-4A6F-ADDD-1CE7ABB1C8CE}" type="sibTrans" cxnId="{A30B0BFA-0F6C-452E-9A2C-A36F3A4D9160}">
      <dgm:prSet/>
      <dgm:spPr/>
      <dgm:t>
        <a:bodyPr/>
        <a:lstStyle/>
        <a:p>
          <a:endParaRPr lang="en-US"/>
        </a:p>
      </dgm:t>
    </dgm:pt>
    <dgm:pt modelId="{B1CCFFF6-C3ED-490B-8C61-20850EA19A6B}" type="parTrans" cxnId="{A30B0BFA-0F6C-452E-9A2C-A36F3A4D9160}">
      <dgm:prSet/>
      <dgm:spPr/>
      <dgm:t>
        <a:bodyPr/>
        <a:lstStyle/>
        <a:p>
          <a:endParaRPr lang="en-US"/>
        </a:p>
      </dgm:t>
    </dgm:pt>
    <dgm:pt modelId="{B7CBB464-0502-4BC7-BBC0-124EE7AE32B7}">
      <dgm:prSet/>
      <dgm:spPr/>
      <dgm:t>
        <a:bodyPr/>
        <a:lstStyle/>
        <a:p>
          <a:r>
            <a:rPr lang="en-US"/>
            <a:t>Integration</a:t>
          </a:r>
        </a:p>
      </dgm:t>
    </dgm:pt>
    <dgm:pt modelId="{1DCF424A-736F-4093-AB95-231F0FB18044}" type="sibTrans" cxnId="{C47A339A-DFAD-4E00-89FA-1945101521A7}">
      <dgm:prSet/>
      <dgm:spPr/>
      <dgm:t>
        <a:bodyPr/>
        <a:lstStyle/>
        <a:p>
          <a:endParaRPr lang="en-US"/>
        </a:p>
      </dgm:t>
    </dgm:pt>
    <dgm:pt modelId="{1D8C2E5A-FC12-45D5-B433-3F25CF605881}" type="parTrans" cxnId="{C47A339A-DFAD-4E00-89FA-1945101521A7}">
      <dgm:prSet/>
      <dgm:spPr/>
      <dgm:t>
        <a:bodyPr/>
        <a:lstStyle/>
        <a:p>
          <a:endParaRPr lang="en-US"/>
        </a:p>
      </dgm:t>
    </dgm:pt>
    <dgm:pt modelId="{F5933EDF-8C81-415A-9F98-ED06575F26BF}" type="pres">
      <dgm:prSet presAssocID="{DCE7B769-5883-4577-B0CE-5202344FAA9D}" presName="linear" presStyleCnt="0">
        <dgm:presLayoutVars>
          <dgm:dir/>
          <dgm:animLvl val="lvl"/>
          <dgm:resizeHandles val="exact"/>
        </dgm:presLayoutVars>
      </dgm:prSet>
      <dgm:spPr/>
    </dgm:pt>
    <dgm:pt modelId="{9668F3F0-8245-427B-A8A2-F801ABCC35B7}" type="pres">
      <dgm:prSet presAssocID="{B7CBB464-0502-4BC7-BBC0-124EE7AE32B7}" presName="parentLin" presStyleCnt="0"/>
      <dgm:spPr/>
    </dgm:pt>
    <dgm:pt modelId="{999658A6-B1A6-46D9-9E00-288828730FB8}" type="pres">
      <dgm:prSet presAssocID="{B7CBB464-0502-4BC7-BBC0-124EE7AE32B7}" presName="parentLeftMargin" presStyleLbl="node1" presStyleIdx="0" presStyleCnt="3"/>
      <dgm:spPr/>
    </dgm:pt>
    <dgm:pt modelId="{D264C122-206C-4D77-9A78-2A0157235D2B}" type="pres">
      <dgm:prSet presAssocID="{B7CBB464-0502-4BC7-BBC0-124EE7AE32B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4A8B83-CB89-4AFF-BDFE-6195CF7A485B}" type="pres">
      <dgm:prSet presAssocID="{B7CBB464-0502-4BC7-BBC0-124EE7AE32B7}" presName="negativeSpace" presStyleCnt="0"/>
      <dgm:spPr/>
    </dgm:pt>
    <dgm:pt modelId="{A3917487-2A1E-402D-BFB3-AB82EEE7BFCD}" type="pres">
      <dgm:prSet presAssocID="{B7CBB464-0502-4BC7-BBC0-124EE7AE32B7}" presName="childText" presStyleLbl="conFgAcc1" presStyleIdx="0" presStyleCnt="3">
        <dgm:presLayoutVars>
          <dgm:bulletEnabled val="1"/>
        </dgm:presLayoutVars>
      </dgm:prSet>
      <dgm:spPr/>
    </dgm:pt>
    <dgm:pt modelId="{0EEDEC08-E8E8-4764-9E2B-BD82A923C171}" type="pres">
      <dgm:prSet presAssocID="{1DCF424A-736F-4093-AB95-231F0FB18044}" presName="spaceBetweenRectangles" presStyleCnt="0"/>
      <dgm:spPr/>
    </dgm:pt>
    <dgm:pt modelId="{A0CD95DA-B196-41AC-918C-2FC152F466CB}" type="pres">
      <dgm:prSet presAssocID="{60A33582-3AE9-4252-AF10-2DC000AEA75E}" presName="parentLin" presStyleCnt="0"/>
      <dgm:spPr/>
    </dgm:pt>
    <dgm:pt modelId="{0AA2851C-2D79-4FFD-A05A-1C57EBB9F678}" type="pres">
      <dgm:prSet presAssocID="{60A33582-3AE9-4252-AF10-2DC000AEA75E}" presName="parentLeftMargin" presStyleLbl="node1" presStyleIdx="0" presStyleCnt="3"/>
      <dgm:spPr/>
    </dgm:pt>
    <dgm:pt modelId="{D0C69162-5D58-4E3C-84C1-93ECE3675639}" type="pres">
      <dgm:prSet presAssocID="{60A33582-3AE9-4252-AF10-2DC000AEA75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7881393-9F2B-476F-9765-8F0BD7A3373B}" type="pres">
      <dgm:prSet presAssocID="{60A33582-3AE9-4252-AF10-2DC000AEA75E}" presName="negativeSpace" presStyleCnt="0"/>
      <dgm:spPr/>
    </dgm:pt>
    <dgm:pt modelId="{ED2C736D-9709-43C6-BA04-F7D5D1B09C08}" type="pres">
      <dgm:prSet presAssocID="{60A33582-3AE9-4252-AF10-2DC000AEA75E}" presName="childText" presStyleLbl="conFgAcc1" presStyleIdx="1" presStyleCnt="3">
        <dgm:presLayoutVars>
          <dgm:bulletEnabled val="1"/>
        </dgm:presLayoutVars>
      </dgm:prSet>
      <dgm:spPr/>
    </dgm:pt>
    <dgm:pt modelId="{F837EF14-9BD2-4D9D-8BE3-20A3AFF573BE}" type="pres">
      <dgm:prSet presAssocID="{DA32BCF6-AE15-4A6F-ADDD-1CE7ABB1C8CE}" presName="spaceBetweenRectangles" presStyleCnt="0"/>
      <dgm:spPr/>
    </dgm:pt>
    <dgm:pt modelId="{A1BFF549-125B-4BE2-8516-8AE06773B7D8}" type="pres">
      <dgm:prSet presAssocID="{3CB2AE0C-FBED-4CC3-8D64-E250CB99433F}" presName="parentLin" presStyleCnt="0"/>
      <dgm:spPr/>
    </dgm:pt>
    <dgm:pt modelId="{C6E50443-B721-4E79-A125-D0EC188D7959}" type="pres">
      <dgm:prSet presAssocID="{3CB2AE0C-FBED-4CC3-8D64-E250CB99433F}" presName="parentLeftMargin" presStyleLbl="node1" presStyleIdx="1" presStyleCnt="3"/>
      <dgm:spPr/>
    </dgm:pt>
    <dgm:pt modelId="{5D6178F5-3EF5-4155-9A27-02134C255F20}" type="pres">
      <dgm:prSet presAssocID="{3CB2AE0C-FBED-4CC3-8D64-E250CB99433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5987C76-6AB5-4BBD-8C2C-C3917C6DC2D2}" type="pres">
      <dgm:prSet presAssocID="{3CB2AE0C-FBED-4CC3-8D64-E250CB99433F}" presName="negativeSpace" presStyleCnt="0"/>
      <dgm:spPr/>
    </dgm:pt>
    <dgm:pt modelId="{8D8B34D3-B85B-46AC-BDDB-E2A289677424}" type="pres">
      <dgm:prSet presAssocID="{3CB2AE0C-FBED-4CC3-8D64-E250CB99433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E69F90A-1832-4BD8-8B62-5109DAF5E18E}" type="presOf" srcId="{3CB2AE0C-FBED-4CC3-8D64-E250CB99433F}" destId="{5D6178F5-3EF5-4155-9A27-02134C255F20}" srcOrd="1" destOrd="0" presId="urn:microsoft.com/office/officeart/2005/8/layout/list1"/>
    <dgm:cxn modelId="{F5AFBE22-080A-427B-A8E2-4F54AE152F1C}" srcId="{3CB2AE0C-FBED-4CC3-8D64-E250CB99433F}" destId="{A8F8E531-E9D3-4273-9939-B34892BA017B}" srcOrd="0" destOrd="0" parTransId="{6A8EE291-1E6C-4BE4-B70E-48CBCD2ECF5A}" sibTransId="{0CF0B7AA-6FD6-4BB9-A5AE-FCF0E91B7A64}"/>
    <dgm:cxn modelId="{D3A0092E-84D7-444F-BACD-5E6B74524648}" type="presOf" srcId="{B7CBB464-0502-4BC7-BBC0-124EE7AE32B7}" destId="{D264C122-206C-4D77-9A78-2A0157235D2B}" srcOrd="1" destOrd="0" presId="urn:microsoft.com/office/officeart/2005/8/layout/list1"/>
    <dgm:cxn modelId="{035D2F3F-767E-4389-9524-19D1F79F1910}" type="presOf" srcId="{A8F8E531-E9D3-4273-9939-B34892BA017B}" destId="{8D8B34D3-B85B-46AC-BDDB-E2A289677424}" srcOrd="0" destOrd="0" presId="urn:microsoft.com/office/officeart/2005/8/layout/list1"/>
    <dgm:cxn modelId="{F4477A71-856C-449A-8261-DFE35FA86C30}" type="presOf" srcId="{60A33582-3AE9-4252-AF10-2DC000AEA75E}" destId="{D0C69162-5D58-4E3C-84C1-93ECE3675639}" srcOrd="1" destOrd="0" presId="urn:microsoft.com/office/officeart/2005/8/layout/list1"/>
    <dgm:cxn modelId="{97A2E357-B76A-4077-AFFA-5614FC358D52}" srcId="{60A33582-3AE9-4252-AF10-2DC000AEA75E}" destId="{EA1F7B12-D92C-47C5-BFAF-A4D88EF0B00E}" srcOrd="1" destOrd="0" parTransId="{28EB6297-36B4-431F-9F90-64FEFA552474}" sibTransId="{CAD7A5B3-BE52-4ADF-B431-A201B5E75A1F}"/>
    <dgm:cxn modelId="{D8FD0081-545F-45E7-AA50-1FFA13C5030D}" srcId="{60A33582-3AE9-4252-AF10-2DC000AEA75E}" destId="{67073089-3716-434A-A2B0-919890B09A7B}" srcOrd="0" destOrd="0" parTransId="{78E245BC-35AC-4D02-9030-92702F78CEB3}" sibTransId="{447D216A-0F00-465E-8C68-38DE401A39BC}"/>
    <dgm:cxn modelId="{5D272E8E-74DA-4C01-8E73-F3BB26F70AFE}" type="presOf" srcId="{67073089-3716-434A-A2B0-919890B09A7B}" destId="{ED2C736D-9709-43C6-BA04-F7D5D1B09C08}" srcOrd="0" destOrd="0" presId="urn:microsoft.com/office/officeart/2005/8/layout/list1"/>
    <dgm:cxn modelId="{EBA3B394-E0F5-4ADE-95E3-BCF2FD3700D1}" type="presOf" srcId="{DBE4876A-7E17-482E-BCAC-214481539D7B}" destId="{8D8B34D3-B85B-46AC-BDDB-E2A289677424}" srcOrd="0" destOrd="1" presId="urn:microsoft.com/office/officeart/2005/8/layout/list1"/>
    <dgm:cxn modelId="{C47A339A-DFAD-4E00-89FA-1945101521A7}" srcId="{DCE7B769-5883-4577-B0CE-5202344FAA9D}" destId="{B7CBB464-0502-4BC7-BBC0-124EE7AE32B7}" srcOrd="0" destOrd="0" parTransId="{1D8C2E5A-FC12-45D5-B433-3F25CF605881}" sibTransId="{1DCF424A-736F-4093-AB95-231F0FB18044}"/>
    <dgm:cxn modelId="{8AD368A1-82BD-455D-8A15-A59A53B55857}" type="presOf" srcId="{DCE7B769-5883-4577-B0CE-5202344FAA9D}" destId="{F5933EDF-8C81-415A-9F98-ED06575F26BF}" srcOrd="0" destOrd="0" presId="urn:microsoft.com/office/officeart/2005/8/layout/list1"/>
    <dgm:cxn modelId="{73F4C3A5-CB9C-4D3D-8DA6-33EB6C1DDE41}" type="presOf" srcId="{B7CBB464-0502-4BC7-BBC0-124EE7AE32B7}" destId="{999658A6-B1A6-46D9-9E00-288828730FB8}" srcOrd="0" destOrd="0" presId="urn:microsoft.com/office/officeart/2005/8/layout/list1"/>
    <dgm:cxn modelId="{77DB7DA8-64E6-4F4F-8A09-66F599644014}" srcId="{B7CBB464-0502-4BC7-BBC0-124EE7AE32B7}" destId="{9389F868-7A91-4902-B3E3-E6AB96B2D147}" srcOrd="0" destOrd="0" parTransId="{B1762747-255B-4614-95A3-43046EB7A810}" sibTransId="{BF0CEA58-6D2C-4C91-8C0F-343934D38982}"/>
    <dgm:cxn modelId="{B7B97FAF-A6D9-44E9-8D90-B1D59E3B4C37}" srcId="{B7CBB464-0502-4BC7-BBC0-124EE7AE32B7}" destId="{DC295972-545F-43A7-A03B-56B542371166}" srcOrd="1" destOrd="0" parTransId="{E7A3A477-41D0-4339-8316-22BA4A0307CD}" sibTransId="{9526C0C2-61E7-4EC1-B97A-AB7C89DB6EC7}"/>
    <dgm:cxn modelId="{03398DB1-357F-454A-A21A-A70E2541D80A}" type="presOf" srcId="{9389F868-7A91-4902-B3E3-E6AB96B2D147}" destId="{A3917487-2A1E-402D-BFB3-AB82EEE7BFCD}" srcOrd="0" destOrd="0" presId="urn:microsoft.com/office/officeart/2005/8/layout/list1"/>
    <dgm:cxn modelId="{45D95CBC-FA29-4756-99A0-579D5E5018DA}" type="presOf" srcId="{60A33582-3AE9-4252-AF10-2DC000AEA75E}" destId="{0AA2851C-2D79-4FFD-A05A-1C57EBB9F678}" srcOrd="0" destOrd="0" presId="urn:microsoft.com/office/officeart/2005/8/layout/list1"/>
    <dgm:cxn modelId="{13A44DCB-57FD-418F-893F-2EBBAC37B06C}" type="presOf" srcId="{EA1F7B12-D92C-47C5-BFAF-A4D88EF0B00E}" destId="{ED2C736D-9709-43C6-BA04-F7D5D1B09C08}" srcOrd="0" destOrd="1" presId="urn:microsoft.com/office/officeart/2005/8/layout/list1"/>
    <dgm:cxn modelId="{F9ED3CCC-4F19-4BCD-AA6C-A2C29B59B6B7}" type="presOf" srcId="{DC295972-545F-43A7-A03B-56B542371166}" destId="{A3917487-2A1E-402D-BFB3-AB82EEE7BFCD}" srcOrd="0" destOrd="1" presId="urn:microsoft.com/office/officeart/2005/8/layout/list1"/>
    <dgm:cxn modelId="{76B8DFCE-E311-4407-B436-51587CA929B6}" srcId="{DCE7B769-5883-4577-B0CE-5202344FAA9D}" destId="{3CB2AE0C-FBED-4CC3-8D64-E250CB99433F}" srcOrd="2" destOrd="0" parTransId="{E3DBBB41-782B-4F4D-A8DA-2CC76F985A02}" sibTransId="{C938F875-F667-4386-B0BD-64ACB8C7C450}"/>
    <dgm:cxn modelId="{A30B0BFA-0F6C-452E-9A2C-A36F3A4D9160}" srcId="{DCE7B769-5883-4577-B0CE-5202344FAA9D}" destId="{60A33582-3AE9-4252-AF10-2DC000AEA75E}" srcOrd="1" destOrd="0" parTransId="{B1CCFFF6-C3ED-490B-8C61-20850EA19A6B}" sibTransId="{DA32BCF6-AE15-4A6F-ADDD-1CE7ABB1C8CE}"/>
    <dgm:cxn modelId="{BFF867FC-CD89-404A-9173-FB4D0BDF0123}" srcId="{3CB2AE0C-FBED-4CC3-8D64-E250CB99433F}" destId="{DBE4876A-7E17-482E-BCAC-214481539D7B}" srcOrd="1" destOrd="0" parTransId="{9C8466B0-47AD-440A-9B1C-C3B454E12B67}" sibTransId="{B872A9DE-4A22-4376-A973-2F37BE6DE96E}"/>
    <dgm:cxn modelId="{9CDB6FFC-33B5-4B09-BD86-DF073B7DFFB9}" type="presOf" srcId="{3CB2AE0C-FBED-4CC3-8D64-E250CB99433F}" destId="{C6E50443-B721-4E79-A125-D0EC188D7959}" srcOrd="0" destOrd="0" presId="urn:microsoft.com/office/officeart/2005/8/layout/list1"/>
    <dgm:cxn modelId="{C737CABF-F8C7-45EB-BBAE-D90BCC347FED}" type="presParOf" srcId="{F5933EDF-8C81-415A-9F98-ED06575F26BF}" destId="{9668F3F0-8245-427B-A8A2-F801ABCC35B7}" srcOrd="0" destOrd="0" presId="urn:microsoft.com/office/officeart/2005/8/layout/list1"/>
    <dgm:cxn modelId="{C72C41C2-0BE0-4DC7-A93C-722908BD9CD8}" type="presParOf" srcId="{9668F3F0-8245-427B-A8A2-F801ABCC35B7}" destId="{999658A6-B1A6-46D9-9E00-288828730FB8}" srcOrd="0" destOrd="0" presId="urn:microsoft.com/office/officeart/2005/8/layout/list1"/>
    <dgm:cxn modelId="{AB428B79-3D27-4A82-BAD0-C65073F8E5D6}" type="presParOf" srcId="{9668F3F0-8245-427B-A8A2-F801ABCC35B7}" destId="{D264C122-206C-4D77-9A78-2A0157235D2B}" srcOrd="1" destOrd="0" presId="urn:microsoft.com/office/officeart/2005/8/layout/list1"/>
    <dgm:cxn modelId="{C5BD3B73-2462-47FD-9F16-E7B73FB52D51}" type="presParOf" srcId="{F5933EDF-8C81-415A-9F98-ED06575F26BF}" destId="{684A8B83-CB89-4AFF-BDFE-6195CF7A485B}" srcOrd="1" destOrd="0" presId="urn:microsoft.com/office/officeart/2005/8/layout/list1"/>
    <dgm:cxn modelId="{8C70DDFB-3D5D-4F30-AB04-72F4D2EDAB62}" type="presParOf" srcId="{F5933EDF-8C81-415A-9F98-ED06575F26BF}" destId="{A3917487-2A1E-402D-BFB3-AB82EEE7BFCD}" srcOrd="2" destOrd="0" presId="urn:microsoft.com/office/officeart/2005/8/layout/list1"/>
    <dgm:cxn modelId="{14AA54B2-82C7-40D6-BE22-604BCE5ADC78}" type="presParOf" srcId="{F5933EDF-8C81-415A-9F98-ED06575F26BF}" destId="{0EEDEC08-E8E8-4764-9E2B-BD82A923C171}" srcOrd="3" destOrd="0" presId="urn:microsoft.com/office/officeart/2005/8/layout/list1"/>
    <dgm:cxn modelId="{94F53825-541A-4F7D-9685-752E86639F38}" type="presParOf" srcId="{F5933EDF-8C81-415A-9F98-ED06575F26BF}" destId="{A0CD95DA-B196-41AC-918C-2FC152F466CB}" srcOrd="4" destOrd="0" presId="urn:microsoft.com/office/officeart/2005/8/layout/list1"/>
    <dgm:cxn modelId="{51CB2658-0D79-4FAA-9171-00EFFFD64E0A}" type="presParOf" srcId="{A0CD95DA-B196-41AC-918C-2FC152F466CB}" destId="{0AA2851C-2D79-4FFD-A05A-1C57EBB9F678}" srcOrd="0" destOrd="0" presId="urn:microsoft.com/office/officeart/2005/8/layout/list1"/>
    <dgm:cxn modelId="{DAAF2992-4991-4638-9D5D-656DE7285575}" type="presParOf" srcId="{A0CD95DA-B196-41AC-918C-2FC152F466CB}" destId="{D0C69162-5D58-4E3C-84C1-93ECE3675639}" srcOrd="1" destOrd="0" presId="urn:microsoft.com/office/officeart/2005/8/layout/list1"/>
    <dgm:cxn modelId="{7671EC0A-4A82-4535-A98E-0A7FB83C00CC}" type="presParOf" srcId="{F5933EDF-8C81-415A-9F98-ED06575F26BF}" destId="{B7881393-9F2B-476F-9765-8F0BD7A3373B}" srcOrd="5" destOrd="0" presId="urn:microsoft.com/office/officeart/2005/8/layout/list1"/>
    <dgm:cxn modelId="{C7BF9518-08BA-4D1D-97F3-E7010865D745}" type="presParOf" srcId="{F5933EDF-8C81-415A-9F98-ED06575F26BF}" destId="{ED2C736D-9709-43C6-BA04-F7D5D1B09C08}" srcOrd="6" destOrd="0" presId="urn:microsoft.com/office/officeart/2005/8/layout/list1"/>
    <dgm:cxn modelId="{7284475B-FFD8-4546-8A04-0254965F6426}" type="presParOf" srcId="{F5933EDF-8C81-415A-9F98-ED06575F26BF}" destId="{F837EF14-9BD2-4D9D-8BE3-20A3AFF573BE}" srcOrd="7" destOrd="0" presId="urn:microsoft.com/office/officeart/2005/8/layout/list1"/>
    <dgm:cxn modelId="{1CEAA276-E33A-4490-BE4D-11EB81C85B75}" type="presParOf" srcId="{F5933EDF-8C81-415A-9F98-ED06575F26BF}" destId="{A1BFF549-125B-4BE2-8516-8AE06773B7D8}" srcOrd="8" destOrd="0" presId="urn:microsoft.com/office/officeart/2005/8/layout/list1"/>
    <dgm:cxn modelId="{3D7BDE35-27E4-47C4-9961-447CA5B59C67}" type="presParOf" srcId="{A1BFF549-125B-4BE2-8516-8AE06773B7D8}" destId="{C6E50443-B721-4E79-A125-D0EC188D7959}" srcOrd="0" destOrd="0" presId="urn:microsoft.com/office/officeart/2005/8/layout/list1"/>
    <dgm:cxn modelId="{A4D4E5C7-0184-4C65-83B3-7937F740D080}" type="presParOf" srcId="{A1BFF549-125B-4BE2-8516-8AE06773B7D8}" destId="{5D6178F5-3EF5-4155-9A27-02134C255F20}" srcOrd="1" destOrd="0" presId="urn:microsoft.com/office/officeart/2005/8/layout/list1"/>
    <dgm:cxn modelId="{080F5280-A7AB-4951-9534-A37777B22B43}" type="presParOf" srcId="{F5933EDF-8C81-415A-9F98-ED06575F26BF}" destId="{A5987C76-6AB5-4BBD-8C2C-C3917C6DC2D2}" srcOrd="9" destOrd="0" presId="urn:microsoft.com/office/officeart/2005/8/layout/list1"/>
    <dgm:cxn modelId="{1BE81E71-FF7D-4C86-A170-25EDE8D633E9}" type="presParOf" srcId="{F5933EDF-8C81-415A-9F98-ED06575F26BF}" destId="{8D8B34D3-B85B-46AC-BDDB-E2A2896774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17487-2A1E-402D-BFB3-AB82EEE7BFCD}">
      <dsp:nvSpPr>
        <dsp:cNvPr id="0" name=""/>
        <dsp:cNvSpPr/>
      </dsp:nvSpPr>
      <dsp:spPr>
        <a:xfrm>
          <a:off x="0" y="396711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Entire processes are managed and run through Process Street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Integrations with SharePoint, DocuSign, Slack, and other applications</a:t>
          </a:r>
        </a:p>
      </dsp:txBody>
      <dsp:txXfrm>
        <a:off x="0" y="396711"/>
        <a:ext cx="6543702" cy="1645875"/>
      </dsp:txXfrm>
    </dsp:sp>
    <dsp:sp modelId="{D264C122-206C-4D77-9A78-2A0157235D2B}">
      <dsp:nvSpPr>
        <dsp:cNvPr id="0" name=""/>
        <dsp:cNvSpPr/>
      </dsp:nvSpPr>
      <dsp:spPr>
        <a:xfrm>
          <a:off x="327185" y="116271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Integration</a:t>
          </a:r>
        </a:p>
      </dsp:txBody>
      <dsp:txXfrm>
        <a:off x="354565" y="143651"/>
        <a:ext cx="4525831" cy="506120"/>
      </dsp:txXfrm>
    </dsp:sp>
    <dsp:sp modelId="{ED2C736D-9709-43C6-BA04-F7D5D1B09C08}">
      <dsp:nvSpPr>
        <dsp:cNvPr id="0" name=""/>
        <dsp:cNvSpPr/>
      </dsp:nvSpPr>
      <dsp:spPr>
        <a:xfrm>
          <a:off x="0" y="2425626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As tasks are completed, the process moves onto the next step automatically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Notifications and handoffs are automated through Process Street</a:t>
          </a:r>
        </a:p>
      </dsp:txBody>
      <dsp:txXfrm>
        <a:off x="0" y="2425626"/>
        <a:ext cx="6543702" cy="1645875"/>
      </dsp:txXfrm>
    </dsp:sp>
    <dsp:sp modelId="{D0C69162-5D58-4E3C-84C1-93ECE3675639}">
      <dsp:nvSpPr>
        <dsp:cNvPr id="0" name=""/>
        <dsp:cNvSpPr/>
      </dsp:nvSpPr>
      <dsp:spPr>
        <a:xfrm>
          <a:off x="327185" y="2145186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Automation</a:t>
          </a:r>
        </a:p>
      </dsp:txBody>
      <dsp:txXfrm>
        <a:off x="354565" y="2172566"/>
        <a:ext cx="4525831" cy="506120"/>
      </dsp:txXfrm>
    </dsp:sp>
    <dsp:sp modelId="{8D8B34D3-B85B-46AC-BDDB-E2A289677424}">
      <dsp:nvSpPr>
        <dsp:cNvPr id="0" name=""/>
        <dsp:cNvSpPr/>
      </dsp:nvSpPr>
      <dsp:spPr>
        <a:xfrm>
          <a:off x="0" y="4454541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Users </a:t>
          </a:r>
          <a:r>
            <a:rPr lang="en-US" sz="1900" kern="1200">
              <a:latin typeface="Calibri Light" panose="020F0302020204030204"/>
            </a:rPr>
            <a:t>can</a:t>
          </a:r>
          <a:r>
            <a:rPr lang="en-US" sz="1900" kern="1200"/>
            <a:t> check their Process Street Inbox to see what’s assigned to them and due dates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We have full audit and reporting around current and completed workflows</a:t>
          </a:r>
        </a:p>
      </dsp:txBody>
      <dsp:txXfrm>
        <a:off x="0" y="4454541"/>
        <a:ext cx="6543702" cy="1645875"/>
      </dsp:txXfrm>
    </dsp:sp>
    <dsp:sp modelId="{5D6178F5-3EF5-4155-9A27-02134C255F20}">
      <dsp:nvSpPr>
        <dsp:cNvPr id="0" name=""/>
        <dsp:cNvSpPr/>
      </dsp:nvSpPr>
      <dsp:spPr>
        <a:xfrm>
          <a:off x="327185" y="4174101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Monitoring</a:t>
          </a:r>
        </a:p>
      </dsp:txBody>
      <dsp:txXfrm>
        <a:off x="354565" y="4201481"/>
        <a:ext cx="4525831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0A425-E7CE-4EC0-B7DF-E41316E7E78F}">
      <dsp:nvSpPr>
        <dsp:cNvPr id="0" name=""/>
        <dsp:cNvSpPr/>
      </dsp:nvSpPr>
      <dsp:spPr>
        <a:xfrm>
          <a:off x="5709" y="563212"/>
          <a:ext cx="2596178" cy="1120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+mn-lt"/>
            </a:rPr>
            <a:t>Lease Abstract Administrator</a:t>
          </a:r>
        </a:p>
      </dsp:txBody>
      <dsp:txXfrm>
        <a:off x="5709" y="563212"/>
        <a:ext cx="2596178" cy="746779"/>
      </dsp:txXfrm>
    </dsp:sp>
    <dsp:sp modelId="{B62BDDD5-284D-44F9-AEA2-A04030A988BD}">
      <dsp:nvSpPr>
        <dsp:cNvPr id="0" name=""/>
        <dsp:cNvSpPr/>
      </dsp:nvSpPr>
      <dsp:spPr>
        <a:xfrm>
          <a:off x="537457" y="1309992"/>
          <a:ext cx="2596178" cy="206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latin typeface="+mn-lt"/>
            </a:rPr>
            <a:t>Notifies </a:t>
          </a:r>
          <a:r>
            <a:rPr lang="en-US" sz="1900" b="0" i="0" kern="1200">
              <a:latin typeface="+mn-lt"/>
            </a:rPr>
            <a:t>Abstractor/Property Manager</a:t>
          </a:r>
          <a:r>
            <a:rPr lang="en-US" sz="1900" b="0" kern="1200">
              <a:latin typeface="+mn-lt"/>
            </a:rPr>
            <a:t> that there are comments</a:t>
          </a:r>
        </a:p>
      </dsp:txBody>
      <dsp:txXfrm>
        <a:off x="597934" y="1370469"/>
        <a:ext cx="2475224" cy="1943870"/>
      </dsp:txXfrm>
    </dsp:sp>
    <dsp:sp modelId="{302DE968-37DF-492B-A7E8-FE21AE219FFE}">
      <dsp:nvSpPr>
        <dsp:cNvPr id="0" name=""/>
        <dsp:cNvSpPr/>
      </dsp:nvSpPr>
      <dsp:spPr>
        <a:xfrm>
          <a:off x="2995460" y="613415"/>
          <a:ext cx="834371" cy="646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995460" y="742690"/>
        <a:ext cx="640459" cy="387823"/>
      </dsp:txXfrm>
    </dsp:sp>
    <dsp:sp modelId="{ECA5A5EF-9251-4A53-8685-C4C822D82636}">
      <dsp:nvSpPr>
        <dsp:cNvPr id="0" name=""/>
        <dsp:cNvSpPr/>
      </dsp:nvSpPr>
      <dsp:spPr>
        <a:xfrm>
          <a:off x="4176174" y="563212"/>
          <a:ext cx="2596178" cy="1120168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>
              <a:latin typeface="+mn-lt"/>
            </a:rPr>
            <a:t>Abstractor/Property Manager</a:t>
          </a:r>
          <a:endParaRPr lang="en-US" sz="1900" b="0" kern="1200">
            <a:latin typeface="+mn-lt"/>
          </a:endParaRPr>
        </a:p>
      </dsp:txBody>
      <dsp:txXfrm>
        <a:off x="4176174" y="563212"/>
        <a:ext cx="2596178" cy="746779"/>
      </dsp:txXfrm>
    </dsp:sp>
    <dsp:sp modelId="{E050EF35-5FC1-43E2-8961-689E8AF314D1}">
      <dsp:nvSpPr>
        <dsp:cNvPr id="0" name=""/>
        <dsp:cNvSpPr/>
      </dsp:nvSpPr>
      <dsp:spPr>
        <a:xfrm>
          <a:off x="4707921" y="1309992"/>
          <a:ext cx="2596178" cy="206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latin typeface="+mn-lt"/>
            </a:rPr>
            <a:t>Reviews comments and updates lease abstract</a:t>
          </a:r>
        </a:p>
      </dsp:txBody>
      <dsp:txXfrm>
        <a:off x="4768398" y="1370469"/>
        <a:ext cx="2475224" cy="1943870"/>
      </dsp:txXfrm>
    </dsp:sp>
    <dsp:sp modelId="{F5751DA0-9C5C-48AC-96EB-1E10D6EF33B0}">
      <dsp:nvSpPr>
        <dsp:cNvPr id="0" name=""/>
        <dsp:cNvSpPr/>
      </dsp:nvSpPr>
      <dsp:spPr>
        <a:xfrm>
          <a:off x="7165924" y="613415"/>
          <a:ext cx="834371" cy="646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7165924" y="742690"/>
        <a:ext cx="640459" cy="387823"/>
      </dsp:txXfrm>
    </dsp:sp>
    <dsp:sp modelId="{42A87846-4383-49F5-B2BB-C4E0F5C0D96D}">
      <dsp:nvSpPr>
        <dsp:cNvPr id="0" name=""/>
        <dsp:cNvSpPr/>
      </dsp:nvSpPr>
      <dsp:spPr>
        <a:xfrm>
          <a:off x="8346638" y="563212"/>
          <a:ext cx="2596178" cy="112016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+mn-lt"/>
            </a:rPr>
            <a:t>Reviewer(s) who initially rejected</a:t>
          </a:r>
        </a:p>
      </dsp:txBody>
      <dsp:txXfrm>
        <a:off x="8346638" y="563212"/>
        <a:ext cx="2596178" cy="746779"/>
      </dsp:txXfrm>
    </dsp:sp>
    <dsp:sp modelId="{AA875A15-E1DA-4E0A-AA56-2CF61FD32E56}">
      <dsp:nvSpPr>
        <dsp:cNvPr id="0" name=""/>
        <dsp:cNvSpPr/>
      </dsp:nvSpPr>
      <dsp:spPr>
        <a:xfrm>
          <a:off x="8878386" y="1309992"/>
          <a:ext cx="2596178" cy="206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latin typeface="+mn-lt"/>
            </a:rPr>
            <a:t>Review and approve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latin typeface="+mn-lt"/>
            </a:rPr>
            <a:t>If they continue to have additional comments, this step loops back to the Abstractor</a:t>
          </a:r>
        </a:p>
      </dsp:txBody>
      <dsp:txXfrm>
        <a:off x="8938863" y="1370469"/>
        <a:ext cx="2475224" cy="19438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17487-2A1E-402D-BFB3-AB82EEE7BFCD}">
      <dsp:nvSpPr>
        <dsp:cNvPr id="0" name=""/>
        <dsp:cNvSpPr/>
      </dsp:nvSpPr>
      <dsp:spPr>
        <a:xfrm>
          <a:off x="0" y="396711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Entire processes are managed and run through Process Street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Integrations with SharePoint, DocuSign, Slack, and other applications</a:t>
          </a:r>
        </a:p>
      </dsp:txBody>
      <dsp:txXfrm>
        <a:off x="0" y="396711"/>
        <a:ext cx="6543702" cy="1645875"/>
      </dsp:txXfrm>
    </dsp:sp>
    <dsp:sp modelId="{D264C122-206C-4D77-9A78-2A0157235D2B}">
      <dsp:nvSpPr>
        <dsp:cNvPr id="0" name=""/>
        <dsp:cNvSpPr/>
      </dsp:nvSpPr>
      <dsp:spPr>
        <a:xfrm>
          <a:off x="327185" y="116271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Integration</a:t>
          </a:r>
        </a:p>
      </dsp:txBody>
      <dsp:txXfrm>
        <a:off x="354565" y="143651"/>
        <a:ext cx="4525831" cy="506120"/>
      </dsp:txXfrm>
    </dsp:sp>
    <dsp:sp modelId="{ED2C736D-9709-43C6-BA04-F7D5D1B09C08}">
      <dsp:nvSpPr>
        <dsp:cNvPr id="0" name=""/>
        <dsp:cNvSpPr/>
      </dsp:nvSpPr>
      <dsp:spPr>
        <a:xfrm>
          <a:off x="0" y="2425626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As tasks are completed, the process moves onto the next step automatically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Notifications and handoffs are automated through Process Street</a:t>
          </a:r>
        </a:p>
      </dsp:txBody>
      <dsp:txXfrm>
        <a:off x="0" y="2425626"/>
        <a:ext cx="6543702" cy="1645875"/>
      </dsp:txXfrm>
    </dsp:sp>
    <dsp:sp modelId="{D0C69162-5D58-4E3C-84C1-93ECE3675639}">
      <dsp:nvSpPr>
        <dsp:cNvPr id="0" name=""/>
        <dsp:cNvSpPr/>
      </dsp:nvSpPr>
      <dsp:spPr>
        <a:xfrm>
          <a:off x="327185" y="2145186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Automation</a:t>
          </a:r>
        </a:p>
      </dsp:txBody>
      <dsp:txXfrm>
        <a:off x="354565" y="2172566"/>
        <a:ext cx="4525831" cy="506120"/>
      </dsp:txXfrm>
    </dsp:sp>
    <dsp:sp modelId="{8D8B34D3-B85B-46AC-BDDB-E2A289677424}">
      <dsp:nvSpPr>
        <dsp:cNvPr id="0" name=""/>
        <dsp:cNvSpPr/>
      </dsp:nvSpPr>
      <dsp:spPr>
        <a:xfrm>
          <a:off x="0" y="4454541"/>
          <a:ext cx="6543702" cy="16458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7864" tIns="395732" rIns="507864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Users </a:t>
          </a:r>
          <a:r>
            <a:rPr lang="en-US" sz="1900" kern="1200">
              <a:latin typeface="Calibri Light" panose="020F0302020204030204"/>
            </a:rPr>
            <a:t>can</a:t>
          </a:r>
          <a:r>
            <a:rPr lang="en-US" sz="1900" kern="1200"/>
            <a:t> check their Process Street Inbox to see what’s assigned to them and due dates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We have full audit and reporting around current and completed workflows</a:t>
          </a:r>
        </a:p>
      </dsp:txBody>
      <dsp:txXfrm>
        <a:off x="0" y="4454541"/>
        <a:ext cx="6543702" cy="1645875"/>
      </dsp:txXfrm>
    </dsp:sp>
    <dsp:sp modelId="{5D6178F5-3EF5-4155-9A27-02134C255F20}">
      <dsp:nvSpPr>
        <dsp:cNvPr id="0" name=""/>
        <dsp:cNvSpPr/>
      </dsp:nvSpPr>
      <dsp:spPr>
        <a:xfrm>
          <a:off x="327185" y="4174101"/>
          <a:ext cx="4580591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135" tIns="0" rIns="1731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Monitoring</a:t>
          </a:r>
        </a:p>
      </dsp:txBody>
      <dsp:txXfrm>
        <a:off x="354565" y="4201481"/>
        <a:ext cx="4525831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709B1-D57A-40A0-AB45-FE69FFE80782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45754-DEF9-44CA-83BE-62FFFD13D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7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29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14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65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5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87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4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18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46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64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75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34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04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09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87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94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19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99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02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18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0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45754-DEF9-44CA-83BE-62FFFD13DA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C4FE-957A-4BAF-BD7E-DFBB9A1E7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49490-2A01-40B6-8CDA-6D560F858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3A66-7CE0-48DB-B4B5-77CD58E7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1847-EEA5-4C2F-8FB2-04B794E4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5D3A-7731-4823-BDC5-FE0A4A4F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2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BA19-ECD8-4955-9DE6-99E04A1F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07D39-6428-4197-A531-C5D06CD78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14C4F-6270-4365-B5B8-56A23A5F0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487B0-562C-4AD0-AF64-AB89BA4AD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7D760-82FA-4CA4-9B6B-AAEC347B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07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9B8AB-14E3-4A67-8A14-1B7DA5C3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3B091-0F36-47A7-B82B-558070B6E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FA9EE-ED88-4910-AC08-8DFF0486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BA084-F9DE-4D54-A44A-9867717F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E79FB-5A3D-4ABE-BDEA-D47E9A2D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20B3-D64A-44D9-B721-D3857446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BCF72-DD36-4FF8-BEFB-73C8A3365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3EEBB-83D9-4FB9-967F-287D7B81C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AA5B8-2216-4DD5-A9FD-8E24CFB19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3E9A3-173E-4B39-A2B2-C2CE34764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2476B-86B4-4F90-BD32-6510BF8F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7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A9A87-82E0-4570-A661-484BCA10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55845-001C-4A92-B6A6-4F20020E4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48CF7-47F2-4C5E-8B87-0EDB21EDC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4B550-14EF-46DF-BF1E-6546B6A26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3DF64-08E8-42DF-85F7-9FB1B0192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9E8ED8-029B-49FD-99BB-876DF71C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3D2C2C-8970-4D64-8AE4-2B0C2614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A9C7D-0BEE-4FEF-83D6-9EA89454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4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69C5-F13F-46EB-9536-4CBF9AC1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9047BC-B2FD-4BA8-BC13-EAF6F386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F1E3D-9EC3-4108-9451-7E5C045E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68FBF-2171-440D-81AE-7A03C63C5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7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A22D1-E1EA-4B16-9BBF-55082496D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16926-9CBA-455C-83A4-6CB070F3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0900B-EB67-4C35-B2FF-E78A98520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2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E6626-914C-4B75-9B28-1C4C65483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34381-2514-465B-B6AF-D370BAA8C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E4576-6091-40F0-A731-7F09C9527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D17E5-3456-42F8-8272-087ECC9FE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AACBD-E8D5-4686-A0A3-D12F1A92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91AEF-9968-46C0-9DEE-D75579FF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0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D870-9BB9-45DE-991B-5C312C93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7D8CF5-1151-45CA-8FE1-522C9FC3A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728DF-3C24-4262-A7E9-7E49D3EED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24A6A-A48F-4828-A8D5-9FB622B7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81208-80BB-44EC-B18A-E56AF42D7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8FD86-F83D-4A9F-A981-636A6AE0A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5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923F-0D11-48A1-876A-993708BA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AC8AD-FA34-4CAD-8BEA-1D89F1604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E3084-4F2C-426F-B38C-80327995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5C0A5-053A-4E3F-9DC0-E2F672505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CFB07-3E28-41DD-93BA-5F43ED96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2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8AD6A3-D4FF-4082-88E3-D3AE19515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A7439-514B-47AD-9929-E04CEF7E7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2EE59-3D78-4102-8787-7BA0D8AF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54E00-B209-47AC-82F4-62A5A4317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DE127-703E-4FA3-93CE-5DD46E14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3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6DF27A-8304-4ABB-A909-98B9FBFB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E491B-C0C9-4E55-B687-66BA88369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7F0F4-C5FC-411B-8707-8C9BE1E44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203-6A66-4190-8352-E6361CCF3FA7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6A104-3EC5-4DC6-BB28-4C4828647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632AA-8558-4C02-A21A-6C22C5E71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EA9A9-AEF8-4730-973E-40338116B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blake@process.s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AA65-C22B-4434-954C-DA2B2EC94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3C63D-B2C4-489D-9BE4-69511E4C4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7FC4F-F184-44D1-9BBB-CB23E5D19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48"/>
          <a:stretch/>
        </p:blipFill>
        <p:spPr>
          <a:xfrm>
            <a:off x="-806006" y="0"/>
            <a:ext cx="12998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4535277"/>
          </a:xfrm>
        </p:spPr>
        <p:txBody>
          <a:bodyPr anchor="t">
            <a:normAutofit/>
          </a:bodyPr>
          <a:lstStyle/>
          <a:p>
            <a:r>
              <a:rPr lang="en-US" sz="8000"/>
              <a:t>Why Process Street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7FF56A-FB17-D948-C726-71BBB0616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889496"/>
              </p:ext>
            </p:extLst>
          </p:nvPr>
        </p:nvGraphicFramePr>
        <p:xfrm>
          <a:off x="5310447" y="360382"/>
          <a:ext cx="6543702" cy="621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392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US" sz="4100"/>
              <a:t>HR onboarding and offboarding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46" y="2117902"/>
            <a:ext cx="430330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000" i="1"/>
              <a:t>The old system</a:t>
            </a:r>
          </a:p>
          <a:p>
            <a:pPr marL="1200150" lvl="2" indent="-285750"/>
            <a:r>
              <a:rPr lang="en-US"/>
              <a:t>Not very dynamic</a:t>
            </a:r>
          </a:p>
          <a:p>
            <a:pPr marL="1200150" lvl="2" indent="-285750"/>
            <a:r>
              <a:rPr lang="en-US">
                <a:ea typeface="Calibri" panose="020F0502020204030204"/>
                <a:cs typeface="Calibri" panose="020F0502020204030204"/>
              </a:rPr>
              <a:t>Not collaborative</a:t>
            </a:r>
          </a:p>
          <a:p>
            <a:pPr marL="1200150" lvl="2" indent="-285750"/>
            <a:r>
              <a:rPr lang="en-US">
                <a:ea typeface="Calibri" panose="020F0502020204030204"/>
                <a:cs typeface="Calibri" panose="020F0502020204030204"/>
              </a:rPr>
              <a:t>Little to no systems integration</a:t>
            </a:r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application">
            <a:extLst>
              <a:ext uri="{FF2B5EF4-FFF2-40B4-BE49-F238E27FC236}">
                <a16:creationId xmlns:a16="http://schemas.microsoft.com/office/drawing/2014/main" id="{8A49D312-5797-3AB0-D76E-00CA4DCC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0" y="404783"/>
            <a:ext cx="6865620" cy="5835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244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-266700"/>
            <a:ext cx="7854141" cy="1330839"/>
          </a:xfrm>
        </p:spPr>
        <p:txBody>
          <a:bodyPr>
            <a:normAutofit/>
          </a:bodyPr>
          <a:lstStyle/>
          <a:p>
            <a:r>
              <a:rPr lang="en-US" sz="4100"/>
              <a:t>HR onboarding and offboarding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5854" y="609142"/>
            <a:ext cx="430330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000" i="1"/>
              <a:t>The new system with Process Street</a:t>
            </a: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  <a:p>
            <a:pPr marL="1200150" lvl="2" indent="-285750"/>
            <a:endParaRPr lang="en-US">
              <a:ea typeface="Calibri"/>
              <a:cs typeface="Calibri"/>
            </a:endParaRPr>
          </a:p>
          <a:p>
            <a:pPr marL="914400" lvl="2" indent="0">
              <a:buNone/>
            </a:pP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</p:txBody>
      </p:sp>
      <p:pic>
        <p:nvPicPr>
          <p:cNvPr id="4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FCBDCDC-C47C-5B28-5151-38ED73A73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994655"/>
            <a:ext cx="9608820" cy="5714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2DB018-4EAC-879E-7660-E24C4ED341E3}"/>
              </a:ext>
            </a:extLst>
          </p:cNvPr>
          <p:cNvSpPr/>
          <p:nvPr/>
        </p:nvSpPr>
        <p:spPr>
          <a:xfrm>
            <a:off x="5629275" y="3990975"/>
            <a:ext cx="5135880" cy="1661160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4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3739341" cy="1330839"/>
          </a:xfrm>
        </p:spPr>
        <p:txBody>
          <a:bodyPr>
            <a:normAutofit/>
          </a:bodyPr>
          <a:lstStyle/>
          <a:p>
            <a:r>
              <a:rPr lang="en-US" sz="4100"/>
              <a:t>Benefits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2594" y="1104442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</a:rPr>
              <a:t>Conditional formatting (ex: staff vs temp vs transfer)</a:t>
            </a:r>
          </a:p>
          <a:p>
            <a:pPr marL="1200150" lvl="2" indent="-285750">
              <a:buFont typeface="Arial"/>
            </a:pPr>
            <a:r>
              <a:rPr lang="en-US"/>
              <a:t>Data capture and feeding</a:t>
            </a:r>
          </a:p>
          <a:p>
            <a:pPr marL="1200150" lvl="2" indent="-285750">
              <a:buFont typeface="Arial"/>
            </a:pPr>
            <a:r>
              <a:rPr lang="en-US"/>
              <a:t>Template emails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ea typeface="Calibri"/>
                <a:cs typeface="Calibri"/>
              </a:rPr>
              <a:t>Fast editing to update the process</a:t>
            </a: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96E3ED1-E0CC-E31B-0331-D74ABA9E7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540" y="707997"/>
            <a:ext cx="7559040" cy="5769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2181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3739341" cy="1330839"/>
          </a:xfrm>
        </p:spPr>
        <p:txBody>
          <a:bodyPr>
            <a:normAutofit/>
          </a:bodyPr>
          <a:lstStyle/>
          <a:p>
            <a:r>
              <a:rPr lang="en-US" sz="4100"/>
              <a:t>Benefits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2594" y="1104442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Conditional formatting (ex: staff vs temp vs transfer)</a:t>
            </a: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Data capture and feeding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Template emails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ea typeface="Calibri"/>
                <a:cs typeface="Calibri"/>
              </a:rPr>
              <a:t>Fast editing to update the process</a:t>
            </a: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08BFEDF-30CE-29BD-14CC-61B17B41D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080" y="2829819"/>
            <a:ext cx="4305300" cy="3872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B5940FA-E89B-7044-013A-99C660E4F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020" y="460926"/>
            <a:ext cx="4716780" cy="3657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8385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3739341" cy="1330839"/>
          </a:xfrm>
        </p:spPr>
        <p:txBody>
          <a:bodyPr>
            <a:normAutofit/>
          </a:bodyPr>
          <a:lstStyle/>
          <a:p>
            <a:r>
              <a:rPr lang="en-US" sz="4100"/>
              <a:t>Benefits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2594" y="1104442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Conditional formatting (ex: staff vs temp vs transfer)</a:t>
            </a:r>
          </a:p>
          <a:p>
            <a:pPr marL="1200150" lvl="2" indent="-285750">
              <a:buFont typeface="Arial"/>
            </a:pPr>
            <a:r>
              <a:rPr lang="en-US"/>
              <a:t>Data capture and feeding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Template emails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ea typeface="Calibri"/>
                <a:cs typeface="Calibri"/>
              </a:rPr>
              <a:t>Fast editing to update the process</a:t>
            </a: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4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FB87274-D449-2566-0C11-34459063B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840" y="423638"/>
            <a:ext cx="4632960" cy="6071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244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3739341" cy="1330839"/>
          </a:xfrm>
        </p:spPr>
        <p:txBody>
          <a:bodyPr>
            <a:normAutofit/>
          </a:bodyPr>
          <a:lstStyle/>
          <a:p>
            <a:r>
              <a:rPr lang="en-US" sz="4100"/>
              <a:t>Benefits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2594" y="1104442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Conditional formatting (ex: staff vs temp vs transfer)</a:t>
            </a:r>
          </a:p>
          <a:p>
            <a:pPr marL="1200150" lvl="2" indent="-285750">
              <a:buFont typeface="Arial"/>
            </a:pPr>
            <a:r>
              <a:rPr lang="en-US"/>
              <a:t>Data capture and feeding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Template emails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  <a:ea typeface="Calibri"/>
                <a:cs typeface="Calibri"/>
              </a:rPr>
              <a:t>Fast editing to update the process</a:t>
            </a:r>
            <a:endParaRPr lang="en-US">
              <a:solidFill>
                <a:srgbClr val="CC9A02"/>
              </a:solidFill>
            </a:endParaRPr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4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BAB8C86-E9FC-1935-5DC4-8B87BC902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380" y="3536111"/>
            <a:ext cx="6728460" cy="2612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0C29C0F-0D6E-BB0C-7270-C6E1909E7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60" y="4873473"/>
            <a:ext cx="2743200" cy="1576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A6CD2C5-3DD5-230B-C2A1-55B876E41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620" y="478992"/>
            <a:ext cx="6736080" cy="235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22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Data 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</a:rPr>
              <a:t>Email Triggers</a:t>
            </a:r>
            <a:endParaRPr lang="en-US">
              <a:solidFill>
                <a:srgbClr val="CC9A02"/>
              </a:solidFill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Due Dates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Stop Tasks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cs typeface="Calibri"/>
              </a:rPr>
              <a:t>Automated Email Sends</a:t>
            </a:r>
          </a:p>
          <a:p>
            <a:pPr marL="1200150" lvl="2" indent="-285750">
              <a:buFont typeface="Arial"/>
            </a:pP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42623F3-C7D9-7849-9B9D-368D4AC36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1" y="291844"/>
            <a:ext cx="5551713" cy="28561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819E2A2-34E5-AE4B-7F46-C2C62F2CC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686" y="3435545"/>
            <a:ext cx="6128657" cy="27083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AC86FC-FDB2-DF27-7769-F3315A98A872}"/>
              </a:ext>
            </a:extLst>
          </p:cNvPr>
          <p:cNvSpPr/>
          <p:nvPr/>
        </p:nvSpPr>
        <p:spPr>
          <a:xfrm>
            <a:off x="6814456" y="892628"/>
            <a:ext cx="2699657" cy="1632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66219E-C0F7-A826-15A4-96295F6171A7}"/>
              </a:ext>
            </a:extLst>
          </p:cNvPr>
          <p:cNvSpPr/>
          <p:nvPr/>
        </p:nvSpPr>
        <p:spPr>
          <a:xfrm>
            <a:off x="7010399" y="1250398"/>
            <a:ext cx="2699657" cy="1632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81BE5B-AA4F-4A27-A348-8B5C1BC207C8}"/>
              </a:ext>
            </a:extLst>
          </p:cNvPr>
          <p:cNvSpPr/>
          <p:nvPr/>
        </p:nvSpPr>
        <p:spPr>
          <a:xfrm>
            <a:off x="7893993" y="1080457"/>
            <a:ext cx="1551665" cy="1860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702D6A-9C0D-33B6-779B-DBB6F7B97ABC}"/>
              </a:ext>
            </a:extLst>
          </p:cNvPr>
          <p:cNvSpPr/>
          <p:nvPr/>
        </p:nvSpPr>
        <p:spPr>
          <a:xfrm>
            <a:off x="6538564" y="4947018"/>
            <a:ext cx="1551665" cy="1860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09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Data 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Email Triggers</a:t>
            </a:r>
            <a:endParaRPr lang="en-US"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Due Dates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Stop Tasks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cs typeface="Calibri"/>
              </a:rPr>
              <a:t>Automated Email Sends</a:t>
            </a:r>
          </a:p>
          <a:p>
            <a:pPr marL="1200150" lvl="2" indent="-285750">
              <a:buFont typeface="Arial"/>
            </a:pP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F929B7-E925-FC50-BD6E-DA3967B8A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6" y="800319"/>
            <a:ext cx="6237513" cy="1839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29283F35-7BE5-AAC9-971B-27AFF7EEA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829" y="2906980"/>
            <a:ext cx="4376057" cy="367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3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Data 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Email Triggers</a:t>
            </a:r>
            <a:endParaRPr lang="en-US"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Due Dates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</a:rPr>
              <a:t>Stop Tasks</a:t>
            </a:r>
            <a:endParaRPr lang="en-US">
              <a:solidFill>
                <a:srgbClr val="CC9A02"/>
              </a:solidFill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cs typeface="Calibri"/>
              </a:rPr>
              <a:t>Automated Email Sends</a:t>
            </a:r>
          </a:p>
          <a:p>
            <a:pPr marL="1200150" lvl="2" indent="-285750">
              <a:buFont typeface="Arial"/>
            </a:pP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F33AC5A-9BE5-899B-0DE1-2972FAEE1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16" y="607062"/>
            <a:ext cx="5029199" cy="56438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911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Data 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/>
              <a:t>Email Triggers</a:t>
            </a:r>
            <a:endParaRPr lang="en-US"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Due Dates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/>
              <a:t>Stop Tasks</a:t>
            </a:r>
            <a:endParaRPr lang="en-US">
              <a:ea typeface="Calibri"/>
              <a:cs typeface="Calibri"/>
            </a:endParaRPr>
          </a:p>
          <a:p>
            <a:pPr marL="1200150" lvl="2" indent="-285750">
              <a:buFont typeface="Arial"/>
            </a:pPr>
            <a:r>
              <a:rPr lang="en-US">
                <a:solidFill>
                  <a:srgbClr val="CC9A02"/>
                </a:solidFill>
                <a:cs typeface="Calibri"/>
              </a:rPr>
              <a:t>Automated Email Sends</a:t>
            </a:r>
          </a:p>
          <a:p>
            <a:pPr marL="1200150" lvl="2" indent="-285750">
              <a:buFont typeface="Arial"/>
            </a:pPr>
            <a:endParaRPr lang="en-US"/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9A9F60B-B6DE-D4CE-348B-4CBDC7F4D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057" y="978077"/>
            <a:ext cx="5290457" cy="4912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5419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Investment Due Diligence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Data Sets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DocuSign Integration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Slack Integration</a:t>
            </a:r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4" name="Picture 5" descr="Table&#10;&#10;Description automatically generated">
            <a:extLst>
              <a:ext uri="{FF2B5EF4-FFF2-40B4-BE49-F238E27FC236}">
                <a16:creationId xmlns:a16="http://schemas.microsoft.com/office/drawing/2014/main" id="{166ECAB2-D092-2815-8245-0C2A404F3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753" y="134404"/>
            <a:ext cx="4752109" cy="402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F9A1C65-AC71-82B6-E480-85666612E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072" y="3078755"/>
            <a:ext cx="4971472" cy="3479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914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Investment Due Diligence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Data Sets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DocuSign Integration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Slack Integration</a:t>
            </a:r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7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794DB59-169D-5FF8-9954-F701CF5AD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310" y="2604067"/>
            <a:ext cx="7488381" cy="4097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03A4A0F-0D33-A04C-25A4-E61262D66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854" y="175762"/>
            <a:ext cx="3447472" cy="3851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365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Investment Due Diligence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Data Sets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DocuSign Integration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Slack Integration</a:t>
            </a:r>
          </a:p>
          <a:p>
            <a:pPr marL="1200150" lvl="2" indent="-285750"/>
            <a:endParaRPr lang="en-US"/>
          </a:p>
          <a:p>
            <a:pPr marL="914400" lvl="2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2000"/>
          </a:p>
        </p:txBody>
      </p:sp>
      <p:pic>
        <p:nvPicPr>
          <p:cNvPr id="4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BD2EB46-51D5-5FBE-E322-59F4A1347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18" y="2702428"/>
            <a:ext cx="4613563" cy="3993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38077A-7713-49BD-F69F-B09E7653D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127" y="3600039"/>
            <a:ext cx="4140199" cy="3098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DE85945-FE80-F17D-72AC-D0DA6D90C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582" y="159464"/>
            <a:ext cx="3851563" cy="3271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467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3735565" cy="2851390"/>
          </a:xfrm>
        </p:spPr>
        <p:txBody>
          <a:bodyPr>
            <a:normAutofit/>
          </a:bodyPr>
          <a:lstStyle/>
          <a:p>
            <a:r>
              <a:rPr lang="en-US" sz="4100">
                <a:ea typeface="Calibri Light"/>
                <a:cs typeface="Calibri Light"/>
              </a:rPr>
              <a:t>Automation with </a:t>
            </a:r>
            <a:r>
              <a:rPr lang="en-US" sz="4100" err="1">
                <a:ea typeface="Calibri Light"/>
                <a:cs typeface="Calibri Light"/>
              </a:rPr>
              <a:t>PowerAutomate</a:t>
            </a:r>
            <a:r>
              <a:rPr lang="en-US" sz="4100">
                <a:ea typeface="Calibri Light"/>
                <a:cs typeface="Calibri Light"/>
              </a:rPr>
              <a:t> + API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478AE9C4-15BE-44A7-1A9B-21B9289615B4}"/>
              </a:ext>
            </a:extLst>
          </p:cNvPr>
          <p:cNvCxnSpPr>
            <a:cxnSpLocks/>
          </p:cNvCxnSpPr>
          <p:nvPr/>
        </p:nvCxnSpPr>
        <p:spPr>
          <a:xfrm rot="16200000" flipV="1">
            <a:off x="7918139" y="1653277"/>
            <a:ext cx="12700" cy="4174325"/>
          </a:xfrm>
          <a:prstGeom prst="bentConnector3">
            <a:avLst>
              <a:gd name="adj1" fmla="val 4569213"/>
            </a:avLst>
          </a:prstGeom>
          <a:ln w="133350" cap="flat" cmpd="sng" algn="ctr">
            <a:solidFill>
              <a:schemeClr val="accent1">
                <a:lumMod val="60000"/>
                <a:lumOff val="40000"/>
              </a:schemeClr>
            </a:solidFill>
            <a:prstDash val="sysDot"/>
            <a:round/>
            <a:headEnd type="none" w="med" len="med"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5D743FB-2C31-0ED4-4734-B931DA6B6EC4}"/>
              </a:ext>
            </a:extLst>
          </p:cNvPr>
          <p:cNvSpPr/>
          <p:nvPr/>
        </p:nvSpPr>
        <p:spPr>
          <a:xfrm>
            <a:off x="4537100" y="3123994"/>
            <a:ext cx="2587752" cy="106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8DE6BD-7E66-2642-438D-99F1562DA3CD}"/>
              </a:ext>
            </a:extLst>
          </p:cNvPr>
          <p:cNvSpPr/>
          <p:nvPr/>
        </p:nvSpPr>
        <p:spPr>
          <a:xfrm>
            <a:off x="8711425" y="3123994"/>
            <a:ext cx="2587752" cy="106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5E42FA-54A5-DA60-A6E0-6351462BFCC7}"/>
              </a:ext>
            </a:extLst>
          </p:cNvPr>
          <p:cNvGrpSpPr>
            <a:grpSpLocks noChangeAspect="1"/>
          </p:cNvGrpSpPr>
          <p:nvPr/>
        </p:nvGrpSpPr>
        <p:grpSpPr>
          <a:xfrm>
            <a:off x="4405776" y="1150706"/>
            <a:ext cx="7772031" cy="1260549"/>
            <a:chOff x="488735" y="2487990"/>
            <a:chExt cx="11604512" cy="188213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C76D279-7E33-9A1F-F316-DE3B8FEEB1DD}"/>
                </a:ext>
              </a:extLst>
            </p:cNvPr>
            <p:cNvSpPr/>
            <p:nvPr/>
          </p:nvSpPr>
          <p:spPr>
            <a:xfrm>
              <a:off x="10210961" y="2488201"/>
              <a:ext cx="1882286" cy="18819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31EA2D-2009-05F0-F258-06C2DA78C6D5}"/>
                </a:ext>
              </a:extLst>
            </p:cNvPr>
            <p:cNvSpPr/>
            <p:nvPr/>
          </p:nvSpPr>
          <p:spPr>
            <a:xfrm>
              <a:off x="10274341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6531" tIns="276368" rIns="276531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Complete Post-Approval Tasks</a:t>
              </a:r>
            </a:p>
          </p:txBody>
        </p:sp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91455ED8-3E8A-CF58-EB95-EF34B1A0865B}"/>
                </a:ext>
              </a:extLst>
            </p:cNvPr>
            <p:cNvSpPr/>
            <p:nvPr/>
          </p:nvSpPr>
          <p:spPr>
            <a:xfrm rot="2700000">
              <a:off x="8266622" y="2487990"/>
              <a:ext cx="1882021" cy="1882021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80E891-1535-B26D-188B-0625FE20CF4A}"/>
                </a:ext>
              </a:extLst>
            </p:cNvPr>
            <p:cNvSpPr/>
            <p:nvPr/>
          </p:nvSpPr>
          <p:spPr>
            <a:xfrm>
              <a:off x="8329870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6531" tIns="276368" rIns="276531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Approve Lease Abstract</a:t>
              </a:r>
            </a:p>
          </p:txBody>
        </p:sp>
        <p:sp>
          <p:nvSpPr>
            <p:cNvPr id="17" name="Teardrop 16">
              <a:extLst>
                <a:ext uri="{FF2B5EF4-FFF2-40B4-BE49-F238E27FC236}">
                  <a16:creationId xmlns:a16="http://schemas.microsoft.com/office/drawing/2014/main" id="{369F41A1-58A3-DD83-E1D3-9286995E6D4A}"/>
                </a:ext>
              </a:extLst>
            </p:cNvPr>
            <p:cNvSpPr/>
            <p:nvPr/>
          </p:nvSpPr>
          <p:spPr>
            <a:xfrm rot="2700000">
              <a:off x="6322150" y="2487990"/>
              <a:ext cx="1882021" cy="1882021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16677BB-555B-530E-BD0C-49EC646D26C2}"/>
                </a:ext>
              </a:extLst>
            </p:cNvPr>
            <p:cNvSpPr/>
            <p:nvPr/>
          </p:nvSpPr>
          <p:spPr>
            <a:xfrm>
              <a:off x="6385398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6531" tIns="276368" rIns="276531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Revise Lease Abstract</a:t>
              </a:r>
            </a:p>
          </p:txBody>
        </p:sp>
        <p:sp>
          <p:nvSpPr>
            <p:cNvPr id="19" name="Teardrop 18">
              <a:extLst>
                <a:ext uri="{FF2B5EF4-FFF2-40B4-BE49-F238E27FC236}">
                  <a16:creationId xmlns:a16="http://schemas.microsoft.com/office/drawing/2014/main" id="{69EE88D7-0411-E666-F061-7E91FE26678C}"/>
                </a:ext>
              </a:extLst>
            </p:cNvPr>
            <p:cNvSpPr/>
            <p:nvPr/>
          </p:nvSpPr>
          <p:spPr>
            <a:xfrm rot="2700000">
              <a:off x="4377678" y="2487990"/>
              <a:ext cx="1882021" cy="1882021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1432E1-01D5-A4FD-5AA6-561B84E83EEF}"/>
                </a:ext>
              </a:extLst>
            </p:cNvPr>
            <p:cNvSpPr/>
            <p:nvPr/>
          </p:nvSpPr>
          <p:spPr>
            <a:xfrm>
              <a:off x="4440926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5336" tIns="276368" rIns="277726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Review and Comment on Lease Abstract</a:t>
              </a:r>
            </a:p>
          </p:txBody>
        </p:sp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3EF0D6C0-EBFC-6B45-C400-5FBB1C77C180}"/>
                </a:ext>
              </a:extLst>
            </p:cNvPr>
            <p:cNvSpPr/>
            <p:nvPr/>
          </p:nvSpPr>
          <p:spPr>
            <a:xfrm rot="2700000">
              <a:off x="2433207" y="2487990"/>
              <a:ext cx="1882021" cy="1882021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1F74955-29CD-D77A-C2F0-FEE022338141}"/>
                </a:ext>
              </a:extLst>
            </p:cNvPr>
            <p:cNvSpPr/>
            <p:nvPr/>
          </p:nvSpPr>
          <p:spPr>
            <a:xfrm>
              <a:off x="2496455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5335" tIns="276368" rIns="277727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Prepare Lease Abstract</a:t>
              </a:r>
            </a:p>
          </p:txBody>
        </p:sp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47E81358-69C8-8D83-CDE0-EB19801D82BD}"/>
                </a:ext>
              </a:extLst>
            </p:cNvPr>
            <p:cNvSpPr/>
            <p:nvPr/>
          </p:nvSpPr>
          <p:spPr>
            <a:xfrm rot="2700000">
              <a:off x="488735" y="2487990"/>
              <a:ext cx="1882021" cy="1882021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07B08CF-9B1B-D03A-A05E-8D7E43E4597F}"/>
                </a:ext>
              </a:extLst>
            </p:cNvPr>
            <p:cNvSpPr/>
            <p:nvPr/>
          </p:nvSpPr>
          <p:spPr>
            <a:xfrm>
              <a:off x="550787" y="2550943"/>
              <a:ext cx="1756721" cy="1756445"/>
            </a:xfrm>
            <a:custGeom>
              <a:avLst/>
              <a:gdLst>
                <a:gd name="connsiteX0" fmla="*/ 0 w 1756721"/>
                <a:gd name="connsiteY0" fmla="*/ 878223 h 1756445"/>
                <a:gd name="connsiteX1" fmla="*/ 878361 w 1756721"/>
                <a:gd name="connsiteY1" fmla="*/ 0 h 1756445"/>
                <a:gd name="connsiteX2" fmla="*/ 1756722 w 1756721"/>
                <a:gd name="connsiteY2" fmla="*/ 878223 h 1756445"/>
                <a:gd name="connsiteX3" fmla="*/ 878361 w 1756721"/>
                <a:gd name="connsiteY3" fmla="*/ 1756446 h 1756445"/>
                <a:gd name="connsiteX4" fmla="*/ 0 w 1756721"/>
                <a:gd name="connsiteY4" fmla="*/ 878223 h 175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721" h="1756445">
                  <a:moveTo>
                    <a:pt x="0" y="878223"/>
                  </a:moveTo>
                  <a:cubicBezTo>
                    <a:pt x="0" y="393194"/>
                    <a:pt x="393256" y="0"/>
                    <a:pt x="878361" y="0"/>
                  </a:cubicBezTo>
                  <a:cubicBezTo>
                    <a:pt x="1363466" y="0"/>
                    <a:pt x="1756722" y="393194"/>
                    <a:pt x="1756722" y="878223"/>
                  </a:cubicBezTo>
                  <a:cubicBezTo>
                    <a:pt x="1756722" y="1363252"/>
                    <a:pt x="1363466" y="1756446"/>
                    <a:pt x="878361" y="1756446"/>
                  </a:cubicBezTo>
                  <a:cubicBezTo>
                    <a:pt x="393256" y="1756446"/>
                    <a:pt x="0" y="1363252"/>
                    <a:pt x="0" y="878223"/>
                  </a:cubicBez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6531" tIns="276368" rIns="276531" bIns="27636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/>
                <a:t>Kick Off Lease Abstract Process</a:t>
              </a:r>
            </a:p>
          </p:txBody>
        </p:sp>
      </p:grp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16DD9AB6-B2F1-6DB9-BA6F-3FEDF39F94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873122"/>
              </p:ext>
            </p:extLst>
          </p:nvPr>
        </p:nvGraphicFramePr>
        <p:xfrm>
          <a:off x="355795" y="3180856"/>
          <a:ext cx="11480275" cy="3938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0341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Permissions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 err="1">
                <a:solidFill>
                  <a:srgbClr val="CC9A02"/>
                </a:solidFill>
                <a:cs typeface="Calibri"/>
              </a:rPr>
              <a:t>SSO</a:t>
            </a:r>
            <a:r>
              <a:rPr lang="en-US">
                <a:solidFill>
                  <a:srgbClr val="CC9A02"/>
                </a:solidFill>
                <a:cs typeface="Calibri"/>
              </a:rPr>
              <a:t> vs username/password</a:t>
            </a:r>
          </a:p>
          <a:p>
            <a:pPr marL="1200150" lvl="2" indent="-285750">
              <a:buFont typeface="Arial"/>
              <a:buChar char="•"/>
            </a:pPr>
            <a:r>
              <a:rPr lang="en-US"/>
              <a:t>Groups, and members vs guests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Permission levels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EE5CC-27EE-C8C0-36A1-F4F6701A6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168" y="200195"/>
            <a:ext cx="3319390" cy="64573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615B5B-BDFE-3720-C555-6BCB8DAA6BB8}"/>
              </a:ext>
            </a:extLst>
          </p:cNvPr>
          <p:cNvSpPr/>
          <p:nvPr/>
        </p:nvSpPr>
        <p:spPr>
          <a:xfrm>
            <a:off x="7498423" y="6292770"/>
            <a:ext cx="1756880" cy="3647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B5B5AA0-ED27-5910-32EC-A6F611567606}"/>
              </a:ext>
            </a:extLst>
          </p:cNvPr>
          <p:cNvSpPr/>
          <p:nvPr/>
        </p:nvSpPr>
        <p:spPr>
          <a:xfrm>
            <a:off x="5507626" y="6228632"/>
            <a:ext cx="1784893" cy="529120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MITIMCo users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174C90-EB9A-36D8-8E97-C96C2ECCD4B9}"/>
              </a:ext>
            </a:extLst>
          </p:cNvPr>
          <p:cNvSpPr/>
          <p:nvPr/>
        </p:nvSpPr>
        <p:spPr>
          <a:xfrm>
            <a:off x="6832314" y="4369791"/>
            <a:ext cx="3113070" cy="17585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CD29C54-7074-F692-B707-3DE04366427C}"/>
              </a:ext>
            </a:extLst>
          </p:cNvPr>
          <p:cNvSpPr/>
          <p:nvPr/>
        </p:nvSpPr>
        <p:spPr>
          <a:xfrm>
            <a:off x="4932275" y="4916448"/>
            <a:ext cx="1784893" cy="529120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External users</a:t>
            </a:r>
          </a:p>
        </p:txBody>
      </p:sp>
    </p:spTree>
    <p:extLst>
      <p:ext uri="{BB962C8B-B14F-4D97-AF65-F5344CB8AC3E}">
        <p14:creationId xmlns:p14="http://schemas.microsoft.com/office/powerpoint/2010/main" val="9860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Permissions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 err="1">
                <a:cs typeface="Calibri"/>
              </a:rPr>
              <a:t>SSO</a:t>
            </a:r>
            <a:r>
              <a:rPr lang="en-US">
                <a:cs typeface="Calibri"/>
              </a:rPr>
              <a:t> vs username/password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</a:rPr>
              <a:t>Groups, and members vs guests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Permission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18E82-F2AB-CC90-FD4D-0001FE5F6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120" y="920664"/>
            <a:ext cx="2953162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0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Permissions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 err="1">
                <a:cs typeface="Calibri"/>
              </a:rPr>
              <a:t>SSO</a:t>
            </a:r>
            <a:r>
              <a:rPr lang="en-US">
                <a:cs typeface="Calibri"/>
              </a:rPr>
              <a:t> vs username/password</a:t>
            </a:r>
          </a:p>
          <a:p>
            <a:pPr marL="1200150" lvl="2" indent="-285750">
              <a:buFont typeface="Arial"/>
              <a:buChar char="•"/>
            </a:pPr>
            <a:r>
              <a:rPr lang="en-US"/>
              <a:t>Groups, and members vs guests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Permission levels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745E7E-5AE6-2511-12B2-AE52B8B875F0}"/>
              </a:ext>
            </a:extLst>
          </p:cNvPr>
          <p:cNvGrpSpPr/>
          <p:nvPr/>
        </p:nvGrpSpPr>
        <p:grpSpPr>
          <a:xfrm>
            <a:off x="4973566" y="391038"/>
            <a:ext cx="7218434" cy="6338536"/>
            <a:chOff x="3857777" y="-19929"/>
            <a:chExt cx="7857941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84D7355-AA13-3180-6BF1-D9330B3C5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7777" y="-19929"/>
              <a:ext cx="7857941" cy="6858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6F493B-B039-B100-6BA0-1861EF23266E}"/>
                </a:ext>
              </a:extLst>
            </p:cNvPr>
            <p:cNvSpPr/>
            <p:nvPr/>
          </p:nvSpPr>
          <p:spPr>
            <a:xfrm>
              <a:off x="4496240" y="3513762"/>
              <a:ext cx="1157198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39C17-F1EA-0AE6-805A-2A721A4F230D}"/>
                </a:ext>
              </a:extLst>
            </p:cNvPr>
            <p:cNvSpPr/>
            <p:nvPr/>
          </p:nvSpPr>
          <p:spPr>
            <a:xfrm>
              <a:off x="4496240" y="4196994"/>
              <a:ext cx="1236740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9181A3-E217-DFA5-6072-370EC3430370}"/>
                </a:ext>
              </a:extLst>
            </p:cNvPr>
            <p:cNvSpPr/>
            <p:nvPr/>
          </p:nvSpPr>
          <p:spPr>
            <a:xfrm>
              <a:off x="4496240" y="4717972"/>
              <a:ext cx="1157198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70A5CC-88A5-A994-F2B1-72DD9A2D7229}"/>
                </a:ext>
              </a:extLst>
            </p:cNvPr>
            <p:cNvSpPr/>
            <p:nvPr/>
          </p:nvSpPr>
          <p:spPr>
            <a:xfrm>
              <a:off x="4496240" y="5291291"/>
              <a:ext cx="1236740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57436-46CD-EDDC-4863-8D84E33B7219}"/>
                </a:ext>
              </a:extLst>
            </p:cNvPr>
            <p:cNvSpPr/>
            <p:nvPr/>
          </p:nvSpPr>
          <p:spPr>
            <a:xfrm>
              <a:off x="4496240" y="5869472"/>
              <a:ext cx="1236740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CF995A8-A1CB-AA17-3637-B551F19DB138}"/>
                </a:ext>
              </a:extLst>
            </p:cNvPr>
            <p:cNvSpPr/>
            <p:nvPr/>
          </p:nvSpPr>
          <p:spPr>
            <a:xfrm>
              <a:off x="4529714" y="6398851"/>
              <a:ext cx="1236740" cy="3904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3683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Summary tables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Click-through to detail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Exports</a:t>
            </a:r>
          </a:p>
        </p:txBody>
      </p:sp>
      <p:pic>
        <p:nvPicPr>
          <p:cNvPr id="4" name="Highlight overdue">
            <a:extLst>
              <a:ext uri="{FF2B5EF4-FFF2-40B4-BE49-F238E27FC236}">
                <a16:creationId xmlns:a16="http://schemas.microsoft.com/office/drawing/2014/main" id="{DFFAD0AC-9D93-759D-4006-DBD496A738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4" b="45089"/>
          <a:stretch/>
        </p:blipFill>
        <p:spPr>
          <a:xfrm>
            <a:off x="3110209" y="996010"/>
            <a:ext cx="8908356" cy="486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34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Summary tables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Click-through to detail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Exports</a:t>
            </a:r>
          </a:p>
        </p:txBody>
      </p:sp>
      <p:pic>
        <p:nvPicPr>
          <p:cNvPr id="5" name="Completed workflow">
            <a:extLst>
              <a:ext uri="{FF2B5EF4-FFF2-40B4-BE49-F238E27FC236}">
                <a16:creationId xmlns:a16="http://schemas.microsoft.com/office/drawing/2014/main" id="{7EDA1D63-3762-421A-8842-74DEDE12FC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60"/>
          <a:stretch/>
        </p:blipFill>
        <p:spPr>
          <a:xfrm>
            <a:off x="3222745" y="633915"/>
            <a:ext cx="8356121" cy="52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75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68580"/>
            <a:ext cx="4261855" cy="1330839"/>
          </a:xfrm>
        </p:spPr>
        <p:txBody>
          <a:bodyPr>
            <a:normAutofit/>
          </a:bodyPr>
          <a:lstStyle/>
          <a:p>
            <a:r>
              <a:rPr lang="en-US" sz="4100"/>
              <a:t>Reporting</a:t>
            </a:r>
            <a:endParaRPr lang="en-US" sz="41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566E6-A40F-F1CC-177C-072802E6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9937" y="1474556"/>
            <a:ext cx="4821461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Summary tables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cs typeface="Calibri"/>
              </a:rPr>
              <a:t>Click-through to detail</a:t>
            </a:r>
          </a:p>
          <a:p>
            <a:pPr marL="1200150" lvl="2" indent="-285750">
              <a:buFont typeface="Arial"/>
              <a:buChar char="•"/>
            </a:pPr>
            <a:r>
              <a:rPr lang="en-US">
                <a:solidFill>
                  <a:srgbClr val="CC9A02"/>
                </a:solidFill>
                <a:cs typeface="Calibri"/>
              </a:rPr>
              <a:t>Exports</a:t>
            </a:r>
          </a:p>
        </p:txBody>
      </p:sp>
      <p:pic>
        <p:nvPicPr>
          <p:cNvPr id="5" name="Page 1">
            <a:extLst>
              <a:ext uri="{FF2B5EF4-FFF2-40B4-BE49-F238E27FC236}">
                <a16:creationId xmlns:a16="http://schemas.microsoft.com/office/drawing/2014/main" id="{5043BDA4-8C65-DDD4-209A-C99E05BD9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0" r="4979"/>
          <a:stretch/>
        </p:blipFill>
        <p:spPr>
          <a:xfrm>
            <a:off x="3726420" y="-1564399"/>
            <a:ext cx="12184915" cy="135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01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F6E7D-0CDB-4E27-B06B-56884A78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52" y="609600"/>
            <a:ext cx="4239690" cy="5967470"/>
          </a:xfrm>
        </p:spPr>
        <p:txBody>
          <a:bodyPr anchor="t">
            <a:normAutofit/>
          </a:bodyPr>
          <a:lstStyle/>
          <a:p>
            <a:r>
              <a:rPr lang="en-US" sz="6600"/>
              <a:t>What are </a:t>
            </a:r>
            <a:r>
              <a:rPr lang="en-US" sz="11500" b="1"/>
              <a:t>YOU</a:t>
            </a:r>
            <a:r>
              <a:rPr lang="en-US" sz="6600"/>
              <a:t> using to manage workflows?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7FF56A-FB17-D948-C726-71BBB0616EFF}"/>
              </a:ext>
            </a:extLst>
          </p:cNvPr>
          <p:cNvGraphicFramePr>
            <a:graphicFrameLocks/>
          </p:cNvGraphicFramePr>
          <p:nvPr/>
        </p:nvGraphicFramePr>
        <p:xfrm>
          <a:off x="5310447" y="360382"/>
          <a:ext cx="6543702" cy="621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679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E724-54CE-D746-89F1-9607756A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Want a demo? Have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BE59A-6C9E-5FAD-C486-136A3C6CE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800"/>
              <a:t>Contact Blake Bailey: </a:t>
            </a:r>
            <a:r>
              <a:rPr lang="en-US" sz="4800">
                <a:hlinkClick r:id="rId2"/>
              </a:rPr>
              <a:t>blake@process.st</a:t>
            </a:r>
            <a:r>
              <a:rPr lang="en-US" sz="4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8403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Office PowerPoint</Application>
  <PresentationFormat>Widescreen</PresentationFormat>
  <Paragraphs>162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Why Process Street</vt:lpstr>
      <vt:lpstr>HR onboarding and offboarding</vt:lpstr>
      <vt:lpstr>HR onboarding and offboarding</vt:lpstr>
      <vt:lpstr>Benefits</vt:lpstr>
      <vt:lpstr>Benefits</vt:lpstr>
      <vt:lpstr>Benefits</vt:lpstr>
      <vt:lpstr>Benefits</vt:lpstr>
      <vt:lpstr>Data Reporting</vt:lpstr>
      <vt:lpstr>Data Reporting</vt:lpstr>
      <vt:lpstr>Data Reporting</vt:lpstr>
      <vt:lpstr>Data Reporting</vt:lpstr>
      <vt:lpstr>Investment Due Diligence</vt:lpstr>
      <vt:lpstr>Investment Due Diligence</vt:lpstr>
      <vt:lpstr>Investment Due Diligence</vt:lpstr>
      <vt:lpstr>Automation with PowerAutomate + API</vt:lpstr>
      <vt:lpstr>Permissions</vt:lpstr>
      <vt:lpstr>Permissions</vt:lpstr>
      <vt:lpstr>Permissions</vt:lpstr>
      <vt:lpstr>Reporting</vt:lpstr>
      <vt:lpstr>Reporting</vt:lpstr>
      <vt:lpstr>Reporting</vt:lpstr>
      <vt:lpstr>What are YOU using to manage workflows?</vt:lpstr>
      <vt:lpstr>Want a demo? Have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2023-06-22T14:32:55Z</dcterms:created>
  <dcterms:modified xsi:type="dcterms:W3CDTF">2023-06-22T14:33:17Z</dcterms:modified>
</cp:coreProperties>
</file>