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8" r:id="rId2"/>
    <p:sldId id="269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1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3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image" Target="../media/image3.svg"/><Relationship Id="rId16" Type="http://schemas.openxmlformats.org/officeDocument/2006/relationships/image" Target="../media/image17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image" Target="../media/image3.svg"/><Relationship Id="rId16" Type="http://schemas.openxmlformats.org/officeDocument/2006/relationships/image" Target="../media/image17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393178-FE2F-47A6-A2F6-3CBCA1AFBEC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3AE4CDD6-885E-4523-9B89-6CBA8930AE8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AV for Events</a:t>
          </a:r>
        </a:p>
      </dgm:t>
    </dgm:pt>
    <dgm:pt modelId="{F23DD602-F3C6-4737-B81E-46D5BEC982D0}" type="parTrans" cxnId="{B011F301-0F75-497E-B394-608A949D134D}">
      <dgm:prSet/>
      <dgm:spPr/>
      <dgm:t>
        <a:bodyPr/>
        <a:lstStyle/>
        <a:p>
          <a:endParaRPr lang="en-US"/>
        </a:p>
      </dgm:t>
    </dgm:pt>
    <dgm:pt modelId="{3E8570BD-38E8-46CC-B7C0-B61EBA78287C}" type="sibTrans" cxnId="{B011F301-0F75-497E-B394-608A949D134D}">
      <dgm:prSet/>
      <dgm:spPr/>
      <dgm:t>
        <a:bodyPr/>
        <a:lstStyle/>
        <a:p>
          <a:endParaRPr lang="en-US"/>
        </a:p>
      </dgm:t>
    </dgm:pt>
    <dgm:pt modelId="{180B28CD-EA7A-4F60-8190-859B24C3ACC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AV for Courses</a:t>
          </a:r>
          <a:endParaRPr lang="en-US" dirty="0"/>
        </a:p>
      </dgm:t>
    </dgm:pt>
    <dgm:pt modelId="{81EAF674-1D27-41AB-92A8-9D3D88168304}" type="parTrans" cxnId="{8518908A-9DDB-482E-8025-2E30C5C62BF4}">
      <dgm:prSet/>
      <dgm:spPr/>
      <dgm:t>
        <a:bodyPr/>
        <a:lstStyle/>
        <a:p>
          <a:endParaRPr lang="en-US"/>
        </a:p>
      </dgm:t>
    </dgm:pt>
    <dgm:pt modelId="{759A4981-BB10-4A1D-8016-43FB4410D474}" type="sibTrans" cxnId="{8518908A-9DDB-482E-8025-2E30C5C62BF4}">
      <dgm:prSet/>
      <dgm:spPr/>
      <dgm:t>
        <a:bodyPr/>
        <a:lstStyle/>
        <a:p>
          <a:endParaRPr lang="en-US"/>
        </a:p>
      </dgm:t>
    </dgm:pt>
    <dgm:pt modelId="{114BB574-F45D-47AD-92B7-FAD243A9599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AV System Services</a:t>
          </a:r>
          <a:endParaRPr lang="en-US" dirty="0"/>
        </a:p>
      </dgm:t>
    </dgm:pt>
    <dgm:pt modelId="{D83A1839-9A97-4982-A23E-0B7C5254237A}" type="parTrans" cxnId="{6B6F0451-4486-41D1-BCB6-070C83E99A9B}">
      <dgm:prSet/>
      <dgm:spPr/>
      <dgm:t>
        <a:bodyPr/>
        <a:lstStyle/>
        <a:p>
          <a:endParaRPr lang="en-US"/>
        </a:p>
      </dgm:t>
    </dgm:pt>
    <dgm:pt modelId="{AF27F48C-E6DA-40ED-B1D6-880FAF28E718}" type="sibTrans" cxnId="{6B6F0451-4486-41D1-BCB6-070C83E99A9B}">
      <dgm:prSet/>
      <dgm:spPr/>
      <dgm:t>
        <a:bodyPr/>
        <a:lstStyle/>
        <a:p>
          <a:endParaRPr lang="en-US"/>
        </a:p>
      </dgm:t>
    </dgm:pt>
    <dgm:pt modelId="{91670EBD-FE7E-49AB-8781-9C901054237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Digital Signage </a:t>
          </a:r>
          <a:endParaRPr lang="en-US" dirty="0"/>
        </a:p>
      </dgm:t>
    </dgm:pt>
    <dgm:pt modelId="{F2CB5A97-8F18-4992-B873-61DDCBE79ED9}" type="parTrans" cxnId="{C9C992B1-6234-4EF6-ACEE-E92A5EA57DC3}">
      <dgm:prSet/>
      <dgm:spPr/>
      <dgm:t>
        <a:bodyPr/>
        <a:lstStyle/>
        <a:p>
          <a:endParaRPr lang="en-US"/>
        </a:p>
      </dgm:t>
    </dgm:pt>
    <dgm:pt modelId="{A601B56E-A66E-44F3-B202-6B45F86EE5D5}" type="sibTrans" cxnId="{C9C992B1-6234-4EF6-ACEE-E92A5EA57DC3}">
      <dgm:prSet/>
      <dgm:spPr/>
      <dgm:t>
        <a:bodyPr/>
        <a:lstStyle/>
        <a:p>
          <a:endParaRPr lang="en-US"/>
        </a:p>
      </dgm:t>
    </dgm:pt>
    <dgm:pt modelId="{CA406F9F-70E3-4E29-BC94-B255CCAA4D3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Audio Production Studio</a:t>
          </a:r>
          <a:endParaRPr lang="en-US" dirty="0"/>
        </a:p>
      </dgm:t>
    </dgm:pt>
    <dgm:pt modelId="{3970E2D7-EE4E-4134-8789-A7713EEC536A}" type="parTrans" cxnId="{91F3EEA6-5437-4345-93FD-4430CC9652AC}">
      <dgm:prSet/>
      <dgm:spPr/>
      <dgm:t>
        <a:bodyPr/>
        <a:lstStyle/>
        <a:p>
          <a:endParaRPr lang="en-US"/>
        </a:p>
      </dgm:t>
    </dgm:pt>
    <dgm:pt modelId="{D29B3E51-7F79-4C26-9898-B38D3A972C9A}" type="sibTrans" cxnId="{91F3EEA6-5437-4345-93FD-4430CC9652AC}">
      <dgm:prSet/>
      <dgm:spPr/>
      <dgm:t>
        <a:bodyPr/>
        <a:lstStyle/>
        <a:p>
          <a:endParaRPr lang="en-US"/>
        </a:p>
      </dgm:t>
    </dgm:pt>
    <dgm:pt modelId="{2A6D2407-4127-4B75-8CBC-4055BBE282C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Media Digitization and Duplication</a:t>
          </a:r>
          <a:endParaRPr lang="en-US" dirty="0"/>
        </a:p>
      </dgm:t>
    </dgm:pt>
    <dgm:pt modelId="{C89F0229-A618-43CE-98CD-1DA04476A252}" type="parTrans" cxnId="{5F267972-E085-40AC-A552-E9C185B95DA7}">
      <dgm:prSet/>
      <dgm:spPr/>
      <dgm:t>
        <a:bodyPr/>
        <a:lstStyle/>
        <a:p>
          <a:endParaRPr lang="en-US"/>
        </a:p>
      </dgm:t>
    </dgm:pt>
    <dgm:pt modelId="{6A15CFB7-F17A-4F44-9A04-F08512D770BE}" type="sibTrans" cxnId="{5F267972-E085-40AC-A552-E9C185B95DA7}">
      <dgm:prSet/>
      <dgm:spPr/>
      <dgm:t>
        <a:bodyPr/>
        <a:lstStyle/>
        <a:p>
          <a:endParaRPr lang="en-US"/>
        </a:p>
      </dgm:t>
    </dgm:pt>
    <dgm:pt modelId="{B61B3A02-0313-47E8-BD24-EB3FEBB5FE5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Lightweight Lecture Capture</a:t>
          </a:r>
        </a:p>
      </dgm:t>
    </dgm:pt>
    <dgm:pt modelId="{2CA412F5-66E8-4153-91FA-6A5F82C097A3}" type="parTrans" cxnId="{4305DD6F-5AC5-4438-84F1-D8BB5FC8E73A}">
      <dgm:prSet/>
      <dgm:spPr/>
      <dgm:t>
        <a:bodyPr/>
        <a:lstStyle/>
        <a:p>
          <a:endParaRPr lang="en-US"/>
        </a:p>
      </dgm:t>
    </dgm:pt>
    <dgm:pt modelId="{8687BA4C-1F72-456F-A96E-C9AB64856AB5}" type="sibTrans" cxnId="{4305DD6F-5AC5-4438-84F1-D8BB5FC8E73A}">
      <dgm:prSet/>
      <dgm:spPr/>
      <dgm:t>
        <a:bodyPr/>
        <a:lstStyle/>
        <a:p>
          <a:endParaRPr lang="en-US"/>
        </a:p>
      </dgm:t>
    </dgm:pt>
    <dgm:pt modelId="{F18AFE83-7EC9-4F7E-8D37-3B498F07120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Zoom Rooms</a:t>
          </a:r>
        </a:p>
      </dgm:t>
    </dgm:pt>
    <dgm:pt modelId="{4546DC08-C6A6-4315-96AE-E0B02CABEF65}" type="parTrans" cxnId="{88453019-88CB-4563-8D97-58F6C8204A92}">
      <dgm:prSet/>
      <dgm:spPr/>
      <dgm:t>
        <a:bodyPr/>
        <a:lstStyle/>
        <a:p>
          <a:endParaRPr lang="en-US"/>
        </a:p>
      </dgm:t>
    </dgm:pt>
    <dgm:pt modelId="{A1401467-B7C9-480C-AA11-54E00E9F3178}" type="sibTrans" cxnId="{88453019-88CB-4563-8D97-58F6C8204A92}">
      <dgm:prSet/>
      <dgm:spPr/>
      <dgm:t>
        <a:bodyPr/>
        <a:lstStyle/>
        <a:p>
          <a:endParaRPr lang="en-US"/>
        </a:p>
      </dgm:t>
    </dgm:pt>
    <dgm:pt modelId="{82BF4C8B-ED10-431C-B1F8-42DF3876DB72}" type="pres">
      <dgm:prSet presAssocID="{C4393178-FE2F-47A6-A2F6-3CBCA1AFBEC5}" presName="root" presStyleCnt="0">
        <dgm:presLayoutVars>
          <dgm:dir/>
          <dgm:resizeHandles val="exact"/>
        </dgm:presLayoutVars>
      </dgm:prSet>
      <dgm:spPr/>
    </dgm:pt>
    <dgm:pt modelId="{90B13530-0519-47C0-BD66-2496B3717EA5}" type="pres">
      <dgm:prSet presAssocID="{3AE4CDD6-885E-4523-9B89-6CBA8930AE83}" presName="compNode" presStyleCnt="0"/>
      <dgm:spPr/>
    </dgm:pt>
    <dgm:pt modelId="{4F2AF15D-3775-4B23-9E9C-9AEA800189E9}" type="pres">
      <dgm:prSet presAssocID="{3AE4CDD6-885E-4523-9B89-6CBA8930AE83}" presName="bgRect" presStyleLbl="bgShp" presStyleIdx="0" presStyleCnt="8"/>
      <dgm:spPr/>
    </dgm:pt>
    <dgm:pt modelId="{8A3E8C7B-3CC7-4AEB-9DE7-10F8311D7150}" type="pres">
      <dgm:prSet presAssocID="{3AE4CDD6-885E-4523-9B89-6CBA8930AE83}" presName="iconRect" presStyleLbl="node1" presStyleIdx="0" presStyleCnt="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lloons"/>
        </a:ext>
      </dgm:extLst>
    </dgm:pt>
    <dgm:pt modelId="{A62926DE-9DCE-429E-85D6-EAAF92DD54D3}" type="pres">
      <dgm:prSet presAssocID="{3AE4CDD6-885E-4523-9B89-6CBA8930AE83}" presName="spaceRect" presStyleCnt="0"/>
      <dgm:spPr/>
    </dgm:pt>
    <dgm:pt modelId="{C599DD82-D296-4E07-8E2C-553F7C891369}" type="pres">
      <dgm:prSet presAssocID="{3AE4CDD6-885E-4523-9B89-6CBA8930AE83}" presName="parTx" presStyleLbl="revTx" presStyleIdx="0" presStyleCnt="8">
        <dgm:presLayoutVars>
          <dgm:chMax val="0"/>
          <dgm:chPref val="0"/>
        </dgm:presLayoutVars>
      </dgm:prSet>
      <dgm:spPr/>
    </dgm:pt>
    <dgm:pt modelId="{45261445-A4A3-4668-94C7-2FD16D1DE2E2}" type="pres">
      <dgm:prSet presAssocID="{3E8570BD-38E8-46CC-B7C0-B61EBA78287C}" presName="sibTrans" presStyleCnt="0"/>
      <dgm:spPr/>
    </dgm:pt>
    <dgm:pt modelId="{5C78A4EB-EB18-4D98-9A51-33A0E5129D58}" type="pres">
      <dgm:prSet presAssocID="{180B28CD-EA7A-4F60-8190-859B24C3ACC8}" presName="compNode" presStyleCnt="0"/>
      <dgm:spPr/>
    </dgm:pt>
    <dgm:pt modelId="{1F7F7566-CE58-4DEE-9545-2AF986E1A149}" type="pres">
      <dgm:prSet presAssocID="{180B28CD-EA7A-4F60-8190-859B24C3ACC8}" presName="bgRect" presStyleLbl="bgShp" presStyleIdx="1" presStyleCnt="8"/>
      <dgm:spPr/>
    </dgm:pt>
    <dgm:pt modelId="{6BF7921D-336A-4B26-892B-C13453034644}" type="pres">
      <dgm:prSet presAssocID="{180B28CD-EA7A-4F60-8190-859B24C3ACC8}" presName="iconRect" presStyleLbl="node1" presStyleIdx="1" presStyleCnt="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712D539C-19D2-4677-BC15-CC76A7E0C819}" type="pres">
      <dgm:prSet presAssocID="{180B28CD-EA7A-4F60-8190-859B24C3ACC8}" presName="spaceRect" presStyleCnt="0"/>
      <dgm:spPr/>
    </dgm:pt>
    <dgm:pt modelId="{3EF6B6E9-889D-4515-8494-175B50C08489}" type="pres">
      <dgm:prSet presAssocID="{180B28CD-EA7A-4F60-8190-859B24C3ACC8}" presName="parTx" presStyleLbl="revTx" presStyleIdx="1" presStyleCnt="8">
        <dgm:presLayoutVars>
          <dgm:chMax val="0"/>
          <dgm:chPref val="0"/>
        </dgm:presLayoutVars>
      </dgm:prSet>
      <dgm:spPr/>
    </dgm:pt>
    <dgm:pt modelId="{B6E750EC-03FA-4EDF-BEA8-A453A580DCBF}" type="pres">
      <dgm:prSet presAssocID="{759A4981-BB10-4A1D-8016-43FB4410D474}" presName="sibTrans" presStyleCnt="0"/>
      <dgm:spPr/>
    </dgm:pt>
    <dgm:pt modelId="{EB4B7939-19B0-4FC4-A8A6-1565A70ED18C}" type="pres">
      <dgm:prSet presAssocID="{114BB574-F45D-47AD-92B7-FAD243A95993}" presName="compNode" presStyleCnt="0"/>
      <dgm:spPr/>
    </dgm:pt>
    <dgm:pt modelId="{6D636611-0EB3-4037-A367-4B9D829E527C}" type="pres">
      <dgm:prSet presAssocID="{114BB574-F45D-47AD-92B7-FAD243A95993}" presName="bgRect" presStyleLbl="bgShp" presStyleIdx="2" presStyleCnt="8"/>
      <dgm:spPr/>
    </dgm:pt>
    <dgm:pt modelId="{9B4E9A9D-EA34-4A24-A369-47AF90C500EF}" type="pres">
      <dgm:prSet presAssocID="{114BB574-F45D-47AD-92B7-FAD243A95993}" presName="iconRect" presStyleLbl="node1" presStyleIdx="2" presStyleCnt="8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itor"/>
        </a:ext>
      </dgm:extLst>
    </dgm:pt>
    <dgm:pt modelId="{5E75593E-A642-4D17-BD18-4F2C551275A2}" type="pres">
      <dgm:prSet presAssocID="{114BB574-F45D-47AD-92B7-FAD243A95993}" presName="spaceRect" presStyleCnt="0"/>
      <dgm:spPr/>
    </dgm:pt>
    <dgm:pt modelId="{0E1F5A9B-5E4B-41A1-9F75-044058925C18}" type="pres">
      <dgm:prSet presAssocID="{114BB574-F45D-47AD-92B7-FAD243A95993}" presName="parTx" presStyleLbl="revTx" presStyleIdx="2" presStyleCnt="8">
        <dgm:presLayoutVars>
          <dgm:chMax val="0"/>
          <dgm:chPref val="0"/>
        </dgm:presLayoutVars>
      </dgm:prSet>
      <dgm:spPr/>
    </dgm:pt>
    <dgm:pt modelId="{F418099B-25CD-44C8-8B17-5C3B44168111}" type="pres">
      <dgm:prSet presAssocID="{AF27F48C-E6DA-40ED-B1D6-880FAF28E718}" presName="sibTrans" presStyleCnt="0"/>
      <dgm:spPr/>
    </dgm:pt>
    <dgm:pt modelId="{0033CF86-22BF-47AA-A7DE-FA59B51251EE}" type="pres">
      <dgm:prSet presAssocID="{91670EBD-FE7E-49AB-8781-9C9010542373}" presName="compNode" presStyleCnt="0"/>
      <dgm:spPr/>
    </dgm:pt>
    <dgm:pt modelId="{9E64FEF4-3670-4858-830F-7BF6EBC414A2}" type="pres">
      <dgm:prSet presAssocID="{91670EBD-FE7E-49AB-8781-9C9010542373}" presName="bgRect" presStyleLbl="bgShp" presStyleIdx="3" presStyleCnt="8"/>
      <dgm:spPr/>
    </dgm:pt>
    <dgm:pt modelId="{0C0D1A43-911E-4D81-86B8-F5CEFFC80A34}" type="pres">
      <dgm:prSet presAssocID="{91670EBD-FE7E-49AB-8781-9C9010542373}" presName="iconRect" presStyleLbl="node1" presStyleIdx="3" presStyleCnt="8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mart Phone"/>
        </a:ext>
      </dgm:extLst>
    </dgm:pt>
    <dgm:pt modelId="{A5D91B6E-3BEB-4F7F-95DB-4D449E7DD481}" type="pres">
      <dgm:prSet presAssocID="{91670EBD-FE7E-49AB-8781-9C9010542373}" presName="spaceRect" presStyleCnt="0"/>
      <dgm:spPr/>
    </dgm:pt>
    <dgm:pt modelId="{DF9F59CB-769D-4140-B365-838C02646848}" type="pres">
      <dgm:prSet presAssocID="{91670EBD-FE7E-49AB-8781-9C9010542373}" presName="parTx" presStyleLbl="revTx" presStyleIdx="3" presStyleCnt="8">
        <dgm:presLayoutVars>
          <dgm:chMax val="0"/>
          <dgm:chPref val="0"/>
        </dgm:presLayoutVars>
      </dgm:prSet>
      <dgm:spPr/>
    </dgm:pt>
    <dgm:pt modelId="{A6FA2622-A724-45A3-9A5F-8485D1B48F30}" type="pres">
      <dgm:prSet presAssocID="{A601B56E-A66E-44F3-B202-6B45F86EE5D5}" presName="sibTrans" presStyleCnt="0"/>
      <dgm:spPr/>
    </dgm:pt>
    <dgm:pt modelId="{E40D1F3E-96A2-4F6F-B7E9-78F118C1C50A}" type="pres">
      <dgm:prSet presAssocID="{CA406F9F-70E3-4E29-BC94-B255CCAA4D34}" presName="compNode" presStyleCnt="0"/>
      <dgm:spPr/>
    </dgm:pt>
    <dgm:pt modelId="{B3DE4338-BDFB-4C76-9CF5-675750EB7742}" type="pres">
      <dgm:prSet presAssocID="{CA406F9F-70E3-4E29-BC94-B255CCAA4D34}" presName="bgRect" presStyleLbl="bgShp" presStyleIdx="4" presStyleCnt="8"/>
      <dgm:spPr/>
    </dgm:pt>
    <dgm:pt modelId="{0EBB7332-5698-4B7F-B082-2C5D3C5A9FC2}" type="pres">
      <dgm:prSet presAssocID="{CA406F9F-70E3-4E29-BC94-B255CCAA4D34}" presName="iconRect" presStyleLbl="node1" presStyleIdx="4" presStyleCnt="8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phones"/>
        </a:ext>
      </dgm:extLst>
    </dgm:pt>
    <dgm:pt modelId="{7E2B56B4-9AC8-444B-AE22-CE6329123A92}" type="pres">
      <dgm:prSet presAssocID="{CA406F9F-70E3-4E29-BC94-B255CCAA4D34}" presName="spaceRect" presStyleCnt="0"/>
      <dgm:spPr/>
    </dgm:pt>
    <dgm:pt modelId="{296CD9E3-878A-40CB-AFCF-B9C430EDE7B6}" type="pres">
      <dgm:prSet presAssocID="{CA406F9F-70E3-4E29-BC94-B255CCAA4D34}" presName="parTx" presStyleLbl="revTx" presStyleIdx="4" presStyleCnt="8">
        <dgm:presLayoutVars>
          <dgm:chMax val="0"/>
          <dgm:chPref val="0"/>
        </dgm:presLayoutVars>
      </dgm:prSet>
      <dgm:spPr/>
    </dgm:pt>
    <dgm:pt modelId="{4852F7A6-A65B-408F-8159-1B3CF82CD364}" type="pres">
      <dgm:prSet presAssocID="{D29B3E51-7F79-4C26-9898-B38D3A972C9A}" presName="sibTrans" presStyleCnt="0"/>
      <dgm:spPr/>
    </dgm:pt>
    <dgm:pt modelId="{F7813F96-DAC5-41A2-932E-A6B69791437C}" type="pres">
      <dgm:prSet presAssocID="{2A6D2407-4127-4B75-8CBC-4055BBE282CA}" presName="compNode" presStyleCnt="0"/>
      <dgm:spPr/>
    </dgm:pt>
    <dgm:pt modelId="{7522CB06-C0F2-410C-9841-F28A0992B676}" type="pres">
      <dgm:prSet presAssocID="{2A6D2407-4127-4B75-8CBC-4055BBE282CA}" presName="bgRect" presStyleLbl="bgShp" presStyleIdx="5" presStyleCnt="8"/>
      <dgm:spPr/>
    </dgm:pt>
    <dgm:pt modelId="{4C097F2D-F28C-4946-8157-4EBBDAB31979}" type="pres">
      <dgm:prSet presAssocID="{2A6D2407-4127-4B75-8CBC-4055BBE282CA}" presName="iconRect" presStyleLbl="node1" presStyleIdx="5" presStyleCnt="8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8C6530EC-12F0-429B-88C8-A0351E0966D5}" type="pres">
      <dgm:prSet presAssocID="{2A6D2407-4127-4B75-8CBC-4055BBE282CA}" presName="spaceRect" presStyleCnt="0"/>
      <dgm:spPr/>
    </dgm:pt>
    <dgm:pt modelId="{5038D654-B49A-47E0-8492-DF3EE6653F1E}" type="pres">
      <dgm:prSet presAssocID="{2A6D2407-4127-4B75-8CBC-4055BBE282CA}" presName="parTx" presStyleLbl="revTx" presStyleIdx="5" presStyleCnt="8">
        <dgm:presLayoutVars>
          <dgm:chMax val="0"/>
          <dgm:chPref val="0"/>
        </dgm:presLayoutVars>
      </dgm:prSet>
      <dgm:spPr/>
    </dgm:pt>
    <dgm:pt modelId="{3DFB16C6-B5FA-4DC2-9B79-66E1A150B3E2}" type="pres">
      <dgm:prSet presAssocID="{6A15CFB7-F17A-4F44-9A04-F08512D770BE}" presName="sibTrans" presStyleCnt="0"/>
      <dgm:spPr/>
    </dgm:pt>
    <dgm:pt modelId="{EB431959-43D4-43D3-A99C-7F720526CCDD}" type="pres">
      <dgm:prSet presAssocID="{B61B3A02-0313-47E8-BD24-EB3FEBB5FE5F}" presName="compNode" presStyleCnt="0"/>
      <dgm:spPr/>
    </dgm:pt>
    <dgm:pt modelId="{9DC6DCC3-3874-4BB6-ACC2-8DF9C79787C4}" type="pres">
      <dgm:prSet presAssocID="{B61B3A02-0313-47E8-BD24-EB3FEBB5FE5F}" presName="bgRect" presStyleLbl="bgShp" presStyleIdx="6" presStyleCnt="8"/>
      <dgm:spPr/>
    </dgm:pt>
    <dgm:pt modelId="{382EE8FD-3E09-43D9-8B0D-925256FBE12D}" type="pres">
      <dgm:prSet presAssocID="{B61B3A02-0313-47E8-BD24-EB3FEBB5FE5F}" presName="iconRect" presStyleLbl="node1" presStyleIdx="6" presStyleCnt="8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E054683F-FD41-4F1A-BC41-DEC8807C4CC7}" type="pres">
      <dgm:prSet presAssocID="{B61B3A02-0313-47E8-BD24-EB3FEBB5FE5F}" presName="spaceRect" presStyleCnt="0"/>
      <dgm:spPr/>
    </dgm:pt>
    <dgm:pt modelId="{201C2EEE-9D2D-442B-8609-36672CFF79EA}" type="pres">
      <dgm:prSet presAssocID="{B61B3A02-0313-47E8-BD24-EB3FEBB5FE5F}" presName="parTx" presStyleLbl="revTx" presStyleIdx="6" presStyleCnt="8">
        <dgm:presLayoutVars>
          <dgm:chMax val="0"/>
          <dgm:chPref val="0"/>
        </dgm:presLayoutVars>
      </dgm:prSet>
      <dgm:spPr/>
    </dgm:pt>
    <dgm:pt modelId="{13B914E5-178E-4390-95D6-7C0B8414B66C}" type="pres">
      <dgm:prSet presAssocID="{8687BA4C-1F72-456F-A96E-C9AB64856AB5}" presName="sibTrans" presStyleCnt="0"/>
      <dgm:spPr/>
    </dgm:pt>
    <dgm:pt modelId="{EC96DC05-BC5A-4216-AEB3-52583E3B462E}" type="pres">
      <dgm:prSet presAssocID="{F18AFE83-7EC9-4F7E-8D37-3B498F07120E}" presName="compNode" presStyleCnt="0"/>
      <dgm:spPr/>
    </dgm:pt>
    <dgm:pt modelId="{6766EAFC-0E55-4B25-9FD6-8A6656168567}" type="pres">
      <dgm:prSet presAssocID="{F18AFE83-7EC9-4F7E-8D37-3B498F07120E}" presName="bgRect" presStyleLbl="bgShp" presStyleIdx="7" presStyleCnt="8"/>
      <dgm:spPr/>
    </dgm:pt>
    <dgm:pt modelId="{2760913E-0D33-4EA6-825E-D869FEB3489E}" type="pres">
      <dgm:prSet presAssocID="{F18AFE83-7EC9-4F7E-8D37-3B498F07120E}" presName="iconRect" presStyleLbl="node1" presStyleIdx="7" presStyleCnt="8"/>
      <dgm:spPr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mputer"/>
        </a:ext>
      </dgm:extLst>
    </dgm:pt>
    <dgm:pt modelId="{C6DB459D-E329-4778-A919-E3C6A3CD76BC}" type="pres">
      <dgm:prSet presAssocID="{F18AFE83-7EC9-4F7E-8D37-3B498F07120E}" presName="spaceRect" presStyleCnt="0"/>
      <dgm:spPr/>
    </dgm:pt>
    <dgm:pt modelId="{72A91AB2-3AAD-42D9-BDEC-B60C9A338E87}" type="pres">
      <dgm:prSet presAssocID="{F18AFE83-7EC9-4F7E-8D37-3B498F07120E}" presName="parTx" presStyleLbl="revTx" presStyleIdx="7" presStyleCnt="8">
        <dgm:presLayoutVars>
          <dgm:chMax val="0"/>
          <dgm:chPref val="0"/>
        </dgm:presLayoutVars>
      </dgm:prSet>
      <dgm:spPr/>
    </dgm:pt>
  </dgm:ptLst>
  <dgm:cxnLst>
    <dgm:cxn modelId="{B011F301-0F75-497E-B394-608A949D134D}" srcId="{C4393178-FE2F-47A6-A2F6-3CBCA1AFBEC5}" destId="{3AE4CDD6-885E-4523-9B89-6CBA8930AE83}" srcOrd="0" destOrd="0" parTransId="{F23DD602-F3C6-4737-B81E-46D5BEC982D0}" sibTransId="{3E8570BD-38E8-46CC-B7C0-B61EBA78287C}"/>
    <dgm:cxn modelId="{D2E3B907-2359-4E44-BC52-16306A8814AA}" type="presOf" srcId="{CA406F9F-70E3-4E29-BC94-B255CCAA4D34}" destId="{296CD9E3-878A-40CB-AFCF-B9C430EDE7B6}" srcOrd="0" destOrd="0" presId="urn:microsoft.com/office/officeart/2018/2/layout/IconVerticalSolidList"/>
    <dgm:cxn modelId="{88453019-88CB-4563-8D97-58F6C8204A92}" srcId="{C4393178-FE2F-47A6-A2F6-3CBCA1AFBEC5}" destId="{F18AFE83-7EC9-4F7E-8D37-3B498F07120E}" srcOrd="7" destOrd="0" parTransId="{4546DC08-C6A6-4315-96AE-E0B02CABEF65}" sibTransId="{A1401467-B7C9-480C-AA11-54E00E9F3178}"/>
    <dgm:cxn modelId="{8535B31C-DA84-E743-A895-89EE5A769053}" type="presOf" srcId="{2A6D2407-4127-4B75-8CBC-4055BBE282CA}" destId="{5038D654-B49A-47E0-8492-DF3EE6653F1E}" srcOrd="0" destOrd="0" presId="urn:microsoft.com/office/officeart/2018/2/layout/IconVerticalSolidList"/>
    <dgm:cxn modelId="{42814D1F-ED02-1C45-B30D-609AFFB08965}" type="presOf" srcId="{114BB574-F45D-47AD-92B7-FAD243A95993}" destId="{0E1F5A9B-5E4B-41A1-9F75-044058925C18}" srcOrd="0" destOrd="0" presId="urn:microsoft.com/office/officeart/2018/2/layout/IconVerticalSolidList"/>
    <dgm:cxn modelId="{A9E49826-01D3-6647-9392-84000D2F8B20}" type="presOf" srcId="{180B28CD-EA7A-4F60-8190-859B24C3ACC8}" destId="{3EF6B6E9-889D-4515-8494-175B50C08489}" srcOrd="0" destOrd="0" presId="urn:microsoft.com/office/officeart/2018/2/layout/IconVerticalSolidList"/>
    <dgm:cxn modelId="{656BC430-B640-AD40-8E67-A8F481616CC2}" type="presOf" srcId="{3AE4CDD6-885E-4523-9B89-6CBA8930AE83}" destId="{C599DD82-D296-4E07-8E2C-553F7C891369}" srcOrd="0" destOrd="0" presId="urn:microsoft.com/office/officeart/2018/2/layout/IconVerticalSolidList"/>
    <dgm:cxn modelId="{5B81084F-60E5-1E4E-9DF6-1BC4965AAD1B}" type="presOf" srcId="{F18AFE83-7EC9-4F7E-8D37-3B498F07120E}" destId="{72A91AB2-3AAD-42D9-BDEC-B60C9A338E87}" srcOrd="0" destOrd="0" presId="urn:microsoft.com/office/officeart/2018/2/layout/IconVerticalSolidList"/>
    <dgm:cxn modelId="{6B6F0451-4486-41D1-BCB6-070C83E99A9B}" srcId="{C4393178-FE2F-47A6-A2F6-3CBCA1AFBEC5}" destId="{114BB574-F45D-47AD-92B7-FAD243A95993}" srcOrd="2" destOrd="0" parTransId="{D83A1839-9A97-4982-A23E-0B7C5254237A}" sibTransId="{AF27F48C-E6DA-40ED-B1D6-880FAF28E718}"/>
    <dgm:cxn modelId="{4305DD6F-5AC5-4438-84F1-D8BB5FC8E73A}" srcId="{C4393178-FE2F-47A6-A2F6-3CBCA1AFBEC5}" destId="{B61B3A02-0313-47E8-BD24-EB3FEBB5FE5F}" srcOrd="6" destOrd="0" parTransId="{2CA412F5-66E8-4153-91FA-6A5F82C097A3}" sibTransId="{8687BA4C-1F72-456F-A96E-C9AB64856AB5}"/>
    <dgm:cxn modelId="{1D854070-2DF6-614D-841B-53D14035807E}" type="presOf" srcId="{B61B3A02-0313-47E8-BD24-EB3FEBB5FE5F}" destId="{201C2EEE-9D2D-442B-8609-36672CFF79EA}" srcOrd="0" destOrd="0" presId="urn:microsoft.com/office/officeart/2018/2/layout/IconVerticalSolidList"/>
    <dgm:cxn modelId="{5F267972-E085-40AC-A552-E9C185B95DA7}" srcId="{C4393178-FE2F-47A6-A2F6-3CBCA1AFBEC5}" destId="{2A6D2407-4127-4B75-8CBC-4055BBE282CA}" srcOrd="5" destOrd="0" parTransId="{C89F0229-A618-43CE-98CD-1DA04476A252}" sibTransId="{6A15CFB7-F17A-4F44-9A04-F08512D770BE}"/>
    <dgm:cxn modelId="{8518908A-9DDB-482E-8025-2E30C5C62BF4}" srcId="{C4393178-FE2F-47A6-A2F6-3CBCA1AFBEC5}" destId="{180B28CD-EA7A-4F60-8190-859B24C3ACC8}" srcOrd="1" destOrd="0" parTransId="{81EAF674-1D27-41AB-92A8-9D3D88168304}" sibTransId="{759A4981-BB10-4A1D-8016-43FB4410D474}"/>
    <dgm:cxn modelId="{E21D0FA0-5855-F040-90F0-4A71B6185671}" type="presOf" srcId="{C4393178-FE2F-47A6-A2F6-3CBCA1AFBEC5}" destId="{82BF4C8B-ED10-431C-B1F8-42DF3876DB72}" srcOrd="0" destOrd="0" presId="urn:microsoft.com/office/officeart/2018/2/layout/IconVerticalSolidList"/>
    <dgm:cxn modelId="{91F3EEA6-5437-4345-93FD-4430CC9652AC}" srcId="{C4393178-FE2F-47A6-A2F6-3CBCA1AFBEC5}" destId="{CA406F9F-70E3-4E29-BC94-B255CCAA4D34}" srcOrd="4" destOrd="0" parTransId="{3970E2D7-EE4E-4134-8789-A7713EEC536A}" sibTransId="{D29B3E51-7F79-4C26-9898-B38D3A972C9A}"/>
    <dgm:cxn modelId="{C9C992B1-6234-4EF6-ACEE-E92A5EA57DC3}" srcId="{C4393178-FE2F-47A6-A2F6-3CBCA1AFBEC5}" destId="{91670EBD-FE7E-49AB-8781-9C9010542373}" srcOrd="3" destOrd="0" parTransId="{F2CB5A97-8F18-4992-B873-61DDCBE79ED9}" sibTransId="{A601B56E-A66E-44F3-B202-6B45F86EE5D5}"/>
    <dgm:cxn modelId="{0D7238EF-9569-704C-9346-FF4038DBCD6B}" type="presOf" srcId="{91670EBD-FE7E-49AB-8781-9C9010542373}" destId="{DF9F59CB-769D-4140-B365-838C02646848}" srcOrd="0" destOrd="0" presId="urn:microsoft.com/office/officeart/2018/2/layout/IconVerticalSolidList"/>
    <dgm:cxn modelId="{4CEBA369-7602-9947-B3A3-394F794980C3}" type="presParOf" srcId="{82BF4C8B-ED10-431C-B1F8-42DF3876DB72}" destId="{90B13530-0519-47C0-BD66-2496B3717EA5}" srcOrd="0" destOrd="0" presId="urn:microsoft.com/office/officeart/2018/2/layout/IconVerticalSolidList"/>
    <dgm:cxn modelId="{A2586CA9-5103-B042-B15B-1A4FE27E2F3F}" type="presParOf" srcId="{90B13530-0519-47C0-BD66-2496B3717EA5}" destId="{4F2AF15D-3775-4B23-9E9C-9AEA800189E9}" srcOrd="0" destOrd="0" presId="urn:microsoft.com/office/officeart/2018/2/layout/IconVerticalSolidList"/>
    <dgm:cxn modelId="{FC4F001B-5705-CE47-A884-E73874E89DC0}" type="presParOf" srcId="{90B13530-0519-47C0-BD66-2496B3717EA5}" destId="{8A3E8C7B-3CC7-4AEB-9DE7-10F8311D7150}" srcOrd="1" destOrd="0" presId="urn:microsoft.com/office/officeart/2018/2/layout/IconVerticalSolidList"/>
    <dgm:cxn modelId="{72FEFB8E-1476-634C-ACAD-F8CE39EE4A98}" type="presParOf" srcId="{90B13530-0519-47C0-BD66-2496B3717EA5}" destId="{A62926DE-9DCE-429E-85D6-EAAF92DD54D3}" srcOrd="2" destOrd="0" presId="urn:microsoft.com/office/officeart/2018/2/layout/IconVerticalSolidList"/>
    <dgm:cxn modelId="{EE968BEC-D60E-0743-9D01-B91FD62D0B68}" type="presParOf" srcId="{90B13530-0519-47C0-BD66-2496B3717EA5}" destId="{C599DD82-D296-4E07-8E2C-553F7C891369}" srcOrd="3" destOrd="0" presId="urn:microsoft.com/office/officeart/2018/2/layout/IconVerticalSolidList"/>
    <dgm:cxn modelId="{2E6B2A8A-2C0E-7346-A55A-FE39F453AF30}" type="presParOf" srcId="{82BF4C8B-ED10-431C-B1F8-42DF3876DB72}" destId="{45261445-A4A3-4668-94C7-2FD16D1DE2E2}" srcOrd="1" destOrd="0" presId="urn:microsoft.com/office/officeart/2018/2/layout/IconVerticalSolidList"/>
    <dgm:cxn modelId="{180E46DE-7471-204E-915C-E877FB0B8BCC}" type="presParOf" srcId="{82BF4C8B-ED10-431C-B1F8-42DF3876DB72}" destId="{5C78A4EB-EB18-4D98-9A51-33A0E5129D58}" srcOrd="2" destOrd="0" presId="urn:microsoft.com/office/officeart/2018/2/layout/IconVerticalSolidList"/>
    <dgm:cxn modelId="{12F665C5-F182-A74C-A904-85649BA932A6}" type="presParOf" srcId="{5C78A4EB-EB18-4D98-9A51-33A0E5129D58}" destId="{1F7F7566-CE58-4DEE-9545-2AF986E1A149}" srcOrd="0" destOrd="0" presId="urn:microsoft.com/office/officeart/2018/2/layout/IconVerticalSolidList"/>
    <dgm:cxn modelId="{B7938B3A-9718-FF44-BE0E-80F60FDEF7B4}" type="presParOf" srcId="{5C78A4EB-EB18-4D98-9A51-33A0E5129D58}" destId="{6BF7921D-336A-4B26-892B-C13453034644}" srcOrd="1" destOrd="0" presId="urn:microsoft.com/office/officeart/2018/2/layout/IconVerticalSolidList"/>
    <dgm:cxn modelId="{F63F90C9-B2ED-D04D-9984-48D5B9C82AEF}" type="presParOf" srcId="{5C78A4EB-EB18-4D98-9A51-33A0E5129D58}" destId="{712D539C-19D2-4677-BC15-CC76A7E0C819}" srcOrd="2" destOrd="0" presId="urn:microsoft.com/office/officeart/2018/2/layout/IconVerticalSolidList"/>
    <dgm:cxn modelId="{B78ACDCD-16A0-D642-B769-AB50BDF33FEE}" type="presParOf" srcId="{5C78A4EB-EB18-4D98-9A51-33A0E5129D58}" destId="{3EF6B6E9-889D-4515-8494-175B50C08489}" srcOrd="3" destOrd="0" presId="urn:microsoft.com/office/officeart/2018/2/layout/IconVerticalSolidList"/>
    <dgm:cxn modelId="{282EF4FF-2CAF-284C-A261-AD98870992DC}" type="presParOf" srcId="{82BF4C8B-ED10-431C-B1F8-42DF3876DB72}" destId="{B6E750EC-03FA-4EDF-BEA8-A453A580DCBF}" srcOrd="3" destOrd="0" presId="urn:microsoft.com/office/officeart/2018/2/layout/IconVerticalSolidList"/>
    <dgm:cxn modelId="{05FBC5F1-0C6A-2E4B-84B8-258735C19CC1}" type="presParOf" srcId="{82BF4C8B-ED10-431C-B1F8-42DF3876DB72}" destId="{EB4B7939-19B0-4FC4-A8A6-1565A70ED18C}" srcOrd="4" destOrd="0" presId="urn:microsoft.com/office/officeart/2018/2/layout/IconVerticalSolidList"/>
    <dgm:cxn modelId="{DCA807B6-F887-2244-84B2-FEE0CFA7A9BA}" type="presParOf" srcId="{EB4B7939-19B0-4FC4-A8A6-1565A70ED18C}" destId="{6D636611-0EB3-4037-A367-4B9D829E527C}" srcOrd="0" destOrd="0" presId="urn:microsoft.com/office/officeart/2018/2/layout/IconVerticalSolidList"/>
    <dgm:cxn modelId="{8C02842C-4C53-3542-9230-E918F0B3D8A3}" type="presParOf" srcId="{EB4B7939-19B0-4FC4-A8A6-1565A70ED18C}" destId="{9B4E9A9D-EA34-4A24-A369-47AF90C500EF}" srcOrd="1" destOrd="0" presId="urn:microsoft.com/office/officeart/2018/2/layout/IconVerticalSolidList"/>
    <dgm:cxn modelId="{ED6399E9-C9F9-B54B-9F4A-E76BD27ADA06}" type="presParOf" srcId="{EB4B7939-19B0-4FC4-A8A6-1565A70ED18C}" destId="{5E75593E-A642-4D17-BD18-4F2C551275A2}" srcOrd="2" destOrd="0" presId="urn:microsoft.com/office/officeart/2018/2/layout/IconVerticalSolidList"/>
    <dgm:cxn modelId="{A1B2BCB5-0A3D-1E40-8C62-B5CE188F3E2D}" type="presParOf" srcId="{EB4B7939-19B0-4FC4-A8A6-1565A70ED18C}" destId="{0E1F5A9B-5E4B-41A1-9F75-044058925C18}" srcOrd="3" destOrd="0" presId="urn:microsoft.com/office/officeart/2018/2/layout/IconVerticalSolidList"/>
    <dgm:cxn modelId="{A4D192D0-495C-0F48-B266-7B383C72DDCC}" type="presParOf" srcId="{82BF4C8B-ED10-431C-B1F8-42DF3876DB72}" destId="{F418099B-25CD-44C8-8B17-5C3B44168111}" srcOrd="5" destOrd="0" presId="urn:microsoft.com/office/officeart/2018/2/layout/IconVerticalSolidList"/>
    <dgm:cxn modelId="{5C5CD06A-9ED5-664A-AF45-106A69FC2AD3}" type="presParOf" srcId="{82BF4C8B-ED10-431C-B1F8-42DF3876DB72}" destId="{0033CF86-22BF-47AA-A7DE-FA59B51251EE}" srcOrd="6" destOrd="0" presId="urn:microsoft.com/office/officeart/2018/2/layout/IconVerticalSolidList"/>
    <dgm:cxn modelId="{00907C53-95AF-4B4C-BE43-7AF11410CE65}" type="presParOf" srcId="{0033CF86-22BF-47AA-A7DE-FA59B51251EE}" destId="{9E64FEF4-3670-4858-830F-7BF6EBC414A2}" srcOrd="0" destOrd="0" presId="urn:microsoft.com/office/officeart/2018/2/layout/IconVerticalSolidList"/>
    <dgm:cxn modelId="{4A0D821A-4E21-D04D-8D0E-DFD0CBA10C47}" type="presParOf" srcId="{0033CF86-22BF-47AA-A7DE-FA59B51251EE}" destId="{0C0D1A43-911E-4D81-86B8-F5CEFFC80A34}" srcOrd="1" destOrd="0" presId="urn:microsoft.com/office/officeart/2018/2/layout/IconVerticalSolidList"/>
    <dgm:cxn modelId="{596029A5-3F84-F548-9F3D-83DF586810B8}" type="presParOf" srcId="{0033CF86-22BF-47AA-A7DE-FA59B51251EE}" destId="{A5D91B6E-3BEB-4F7F-95DB-4D449E7DD481}" srcOrd="2" destOrd="0" presId="urn:microsoft.com/office/officeart/2018/2/layout/IconVerticalSolidList"/>
    <dgm:cxn modelId="{BF562572-4B29-BA4D-A38D-770A454E01D4}" type="presParOf" srcId="{0033CF86-22BF-47AA-A7DE-FA59B51251EE}" destId="{DF9F59CB-769D-4140-B365-838C02646848}" srcOrd="3" destOrd="0" presId="urn:microsoft.com/office/officeart/2018/2/layout/IconVerticalSolidList"/>
    <dgm:cxn modelId="{A21F488B-A223-C544-B390-FFCA5EC91CEF}" type="presParOf" srcId="{82BF4C8B-ED10-431C-B1F8-42DF3876DB72}" destId="{A6FA2622-A724-45A3-9A5F-8485D1B48F30}" srcOrd="7" destOrd="0" presId="urn:microsoft.com/office/officeart/2018/2/layout/IconVerticalSolidList"/>
    <dgm:cxn modelId="{26E3D126-A136-D24F-A316-6925F972790F}" type="presParOf" srcId="{82BF4C8B-ED10-431C-B1F8-42DF3876DB72}" destId="{E40D1F3E-96A2-4F6F-B7E9-78F118C1C50A}" srcOrd="8" destOrd="0" presId="urn:microsoft.com/office/officeart/2018/2/layout/IconVerticalSolidList"/>
    <dgm:cxn modelId="{49FC0E47-2958-AC48-A569-1266506E1C22}" type="presParOf" srcId="{E40D1F3E-96A2-4F6F-B7E9-78F118C1C50A}" destId="{B3DE4338-BDFB-4C76-9CF5-675750EB7742}" srcOrd="0" destOrd="0" presId="urn:microsoft.com/office/officeart/2018/2/layout/IconVerticalSolidList"/>
    <dgm:cxn modelId="{6A1616B3-FECA-9A48-A108-5E557287C03D}" type="presParOf" srcId="{E40D1F3E-96A2-4F6F-B7E9-78F118C1C50A}" destId="{0EBB7332-5698-4B7F-B082-2C5D3C5A9FC2}" srcOrd="1" destOrd="0" presId="urn:microsoft.com/office/officeart/2018/2/layout/IconVerticalSolidList"/>
    <dgm:cxn modelId="{1F7A0AEA-89B9-E04F-AFC7-920F4BCC4DC2}" type="presParOf" srcId="{E40D1F3E-96A2-4F6F-B7E9-78F118C1C50A}" destId="{7E2B56B4-9AC8-444B-AE22-CE6329123A92}" srcOrd="2" destOrd="0" presId="urn:microsoft.com/office/officeart/2018/2/layout/IconVerticalSolidList"/>
    <dgm:cxn modelId="{612A8ADE-EED8-5245-9E17-977B83ECBBD5}" type="presParOf" srcId="{E40D1F3E-96A2-4F6F-B7E9-78F118C1C50A}" destId="{296CD9E3-878A-40CB-AFCF-B9C430EDE7B6}" srcOrd="3" destOrd="0" presId="urn:microsoft.com/office/officeart/2018/2/layout/IconVerticalSolidList"/>
    <dgm:cxn modelId="{90A1DF19-FBC6-C74A-955A-88EBCB879630}" type="presParOf" srcId="{82BF4C8B-ED10-431C-B1F8-42DF3876DB72}" destId="{4852F7A6-A65B-408F-8159-1B3CF82CD364}" srcOrd="9" destOrd="0" presId="urn:microsoft.com/office/officeart/2018/2/layout/IconVerticalSolidList"/>
    <dgm:cxn modelId="{EF0AF83F-7306-1443-B7C1-982931658D16}" type="presParOf" srcId="{82BF4C8B-ED10-431C-B1F8-42DF3876DB72}" destId="{F7813F96-DAC5-41A2-932E-A6B69791437C}" srcOrd="10" destOrd="0" presId="urn:microsoft.com/office/officeart/2018/2/layout/IconVerticalSolidList"/>
    <dgm:cxn modelId="{801A6085-BC13-374D-8B0B-6A1AB6FF4923}" type="presParOf" srcId="{F7813F96-DAC5-41A2-932E-A6B69791437C}" destId="{7522CB06-C0F2-410C-9841-F28A0992B676}" srcOrd="0" destOrd="0" presId="urn:microsoft.com/office/officeart/2018/2/layout/IconVerticalSolidList"/>
    <dgm:cxn modelId="{FD7A8432-7FD5-2348-9B96-A5C1FD53B6B7}" type="presParOf" srcId="{F7813F96-DAC5-41A2-932E-A6B69791437C}" destId="{4C097F2D-F28C-4946-8157-4EBBDAB31979}" srcOrd="1" destOrd="0" presId="urn:microsoft.com/office/officeart/2018/2/layout/IconVerticalSolidList"/>
    <dgm:cxn modelId="{DCA9676F-E0AA-3E4F-9014-70C92A8D3FE3}" type="presParOf" srcId="{F7813F96-DAC5-41A2-932E-A6B69791437C}" destId="{8C6530EC-12F0-429B-88C8-A0351E0966D5}" srcOrd="2" destOrd="0" presId="urn:microsoft.com/office/officeart/2018/2/layout/IconVerticalSolidList"/>
    <dgm:cxn modelId="{77BF5742-83A3-EB44-A3C2-4C355C47B159}" type="presParOf" srcId="{F7813F96-DAC5-41A2-932E-A6B69791437C}" destId="{5038D654-B49A-47E0-8492-DF3EE6653F1E}" srcOrd="3" destOrd="0" presId="urn:microsoft.com/office/officeart/2018/2/layout/IconVerticalSolidList"/>
    <dgm:cxn modelId="{2542C00E-7A77-3349-90AA-06363B1F1771}" type="presParOf" srcId="{82BF4C8B-ED10-431C-B1F8-42DF3876DB72}" destId="{3DFB16C6-B5FA-4DC2-9B79-66E1A150B3E2}" srcOrd="11" destOrd="0" presId="urn:microsoft.com/office/officeart/2018/2/layout/IconVerticalSolidList"/>
    <dgm:cxn modelId="{6C753018-675E-A543-A2CF-1FD0B34A0141}" type="presParOf" srcId="{82BF4C8B-ED10-431C-B1F8-42DF3876DB72}" destId="{EB431959-43D4-43D3-A99C-7F720526CCDD}" srcOrd="12" destOrd="0" presId="urn:microsoft.com/office/officeart/2018/2/layout/IconVerticalSolidList"/>
    <dgm:cxn modelId="{FDA22ADC-C092-3A43-AD62-ACC1C73BF475}" type="presParOf" srcId="{EB431959-43D4-43D3-A99C-7F720526CCDD}" destId="{9DC6DCC3-3874-4BB6-ACC2-8DF9C79787C4}" srcOrd="0" destOrd="0" presId="urn:microsoft.com/office/officeart/2018/2/layout/IconVerticalSolidList"/>
    <dgm:cxn modelId="{0A1CBF73-1973-1D48-88AB-E7FBD7FB7437}" type="presParOf" srcId="{EB431959-43D4-43D3-A99C-7F720526CCDD}" destId="{382EE8FD-3E09-43D9-8B0D-925256FBE12D}" srcOrd="1" destOrd="0" presId="urn:microsoft.com/office/officeart/2018/2/layout/IconVerticalSolidList"/>
    <dgm:cxn modelId="{92B5D992-9CFD-2D4D-BDA7-75A3044CD6ED}" type="presParOf" srcId="{EB431959-43D4-43D3-A99C-7F720526CCDD}" destId="{E054683F-FD41-4F1A-BC41-DEC8807C4CC7}" srcOrd="2" destOrd="0" presId="urn:microsoft.com/office/officeart/2018/2/layout/IconVerticalSolidList"/>
    <dgm:cxn modelId="{92ACEFC4-B40F-4C4F-BEEB-65FE8EC9C15D}" type="presParOf" srcId="{EB431959-43D4-43D3-A99C-7F720526CCDD}" destId="{201C2EEE-9D2D-442B-8609-36672CFF79EA}" srcOrd="3" destOrd="0" presId="urn:microsoft.com/office/officeart/2018/2/layout/IconVerticalSolidList"/>
    <dgm:cxn modelId="{15A89BC6-5625-BB49-83CF-933FCF2F084E}" type="presParOf" srcId="{82BF4C8B-ED10-431C-B1F8-42DF3876DB72}" destId="{13B914E5-178E-4390-95D6-7C0B8414B66C}" srcOrd="13" destOrd="0" presId="urn:microsoft.com/office/officeart/2018/2/layout/IconVerticalSolidList"/>
    <dgm:cxn modelId="{F295B7B7-4AF7-0C4E-975E-7342744496A0}" type="presParOf" srcId="{82BF4C8B-ED10-431C-B1F8-42DF3876DB72}" destId="{EC96DC05-BC5A-4216-AEB3-52583E3B462E}" srcOrd="14" destOrd="0" presId="urn:microsoft.com/office/officeart/2018/2/layout/IconVerticalSolidList"/>
    <dgm:cxn modelId="{C0BC5B10-E71A-CC42-9FCB-E7B257B81D89}" type="presParOf" srcId="{EC96DC05-BC5A-4216-AEB3-52583E3B462E}" destId="{6766EAFC-0E55-4B25-9FD6-8A6656168567}" srcOrd="0" destOrd="0" presId="urn:microsoft.com/office/officeart/2018/2/layout/IconVerticalSolidList"/>
    <dgm:cxn modelId="{69A000B7-792D-8842-AA44-E4CA8E00D3B8}" type="presParOf" srcId="{EC96DC05-BC5A-4216-AEB3-52583E3B462E}" destId="{2760913E-0D33-4EA6-825E-D869FEB3489E}" srcOrd="1" destOrd="0" presId="urn:microsoft.com/office/officeart/2018/2/layout/IconVerticalSolidList"/>
    <dgm:cxn modelId="{96FAE455-ACD4-B143-8C6D-0F86672670B9}" type="presParOf" srcId="{EC96DC05-BC5A-4216-AEB3-52583E3B462E}" destId="{C6DB459D-E329-4778-A919-E3C6A3CD76BC}" srcOrd="2" destOrd="0" presId="urn:microsoft.com/office/officeart/2018/2/layout/IconVerticalSolidList"/>
    <dgm:cxn modelId="{6AF8841D-FB2D-A742-A445-B1D772FA4737}" type="presParOf" srcId="{EC96DC05-BC5A-4216-AEB3-52583E3B462E}" destId="{72A91AB2-3AAD-42D9-BDEC-B60C9A338E8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2AF15D-3775-4B23-9E9C-9AEA800189E9}">
      <dsp:nvSpPr>
        <dsp:cNvPr id="0" name=""/>
        <dsp:cNvSpPr/>
      </dsp:nvSpPr>
      <dsp:spPr>
        <a:xfrm>
          <a:off x="0" y="682"/>
          <a:ext cx="6245265" cy="5731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3E8C7B-3CC7-4AEB-9DE7-10F8311D7150}">
      <dsp:nvSpPr>
        <dsp:cNvPr id="0" name=""/>
        <dsp:cNvSpPr/>
      </dsp:nvSpPr>
      <dsp:spPr>
        <a:xfrm>
          <a:off x="173370" y="129635"/>
          <a:ext cx="315219" cy="31521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99DD82-D296-4E07-8E2C-553F7C891369}">
      <dsp:nvSpPr>
        <dsp:cNvPr id="0" name=""/>
        <dsp:cNvSpPr/>
      </dsp:nvSpPr>
      <dsp:spPr>
        <a:xfrm>
          <a:off x="661960" y="682"/>
          <a:ext cx="5583304" cy="5731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656" tIns="60656" rIns="60656" bIns="60656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AV for Events</a:t>
          </a:r>
        </a:p>
      </dsp:txBody>
      <dsp:txXfrm>
        <a:off x="661960" y="682"/>
        <a:ext cx="5583304" cy="573126"/>
      </dsp:txXfrm>
    </dsp:sp>
    <dsp:sp modelId="{1F7F7566-CE58-4DEE-9545-2AF986E1A149}">
      <dsp:nvSpPr>
        <dsp:cNvPr id="0" name=""/>
        <dsp:cNvSpPr/>
      </dsp:nvSpPr>
      <dsp:spPr>
        <a:xfrm>
          <a:off x="0" y="717090"/>
          <a:ext cx="6245265" cy="5731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F7921D-336A-4B26-892B-C13453034644}">
      <dsp:nvSpPr>
        <dsp:cNvPr id="0" name=""/>
        <dsp:cNvSpPr/>
      </dsp:nvSpPr>
      <dsp:spPr>
        <a:xfrm>
          <a:off x="173370" y="846043"/>
          <a:ext cx="315219" cy="31521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F6B6E9-889D-4515-8494-175B50C08489}">
      <dsp:nvSpPr>
        <dsp:cNvPr id="0" name=""/>
        <dsp:cNvSpPr/>
      </dsp:nvSpPr>
      <dsp:spPr>
        <a:xfrm>
          <a:off x="661960" y="717090"/>
          <a:ext cx="5583304" cy="5731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656" tIns="60656" rIns="60656" bIns="60656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AV for Courses</a:t>
          </a:r>
          <a:endParaRPr lang="en-US" sz="1600" kern="1200" dirty="0"/>
        </a:p>
      </dsp:txBody>
      <dsp:txXfrm>
        <a:off x="661960" y="717090"/>
        <a:ext cx="5583304" cy="573126"/>
      </dsp:txXfrm>
    </dsp:sp>
    <dsp:sp modelId="{6D636611-0EB3-4037-A367-4B9D829E527C}">
      <dsp:nvSpPr>
        <dsp:cNvPr id="0" name=""/>
        <dsp:cNvSpPr/>
      </dsp:nvSpPr>
      <dsp:spPr>
        <a:xfrm>
          <a:off x="0" y="1433498"/>
          <a:ext cx="6245265" cy="5731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4E9A9D-EA34-4A24-A369-47AF90C500EF}">
      <dsp:nvSpPr>
        <dsp:cNvPr id="0" name=""/>
        <dsp:cNvSpPr/>
      </dsp:nvSpPr>
      <dsp:spPr>
        <a:xfrm>
          <a:off x="173370" y="1562451"/>
          <a:ext cx="315219" cy="31521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1F5A9B-5E4B-41A1-9F75-044058925C18}">
      <dsp:nvSpPr>
        <dsp:cNvPr id="0" name=""/>
        <dsp:cNvSpPr/>
      </dsp:nvSpPr>
      <dsp:spPr>
        <a:xfrm>
          <a:off x="661960" y="1433498"/>
          <a:ext cx="5583304" cy="5731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656" tIns="60656" rIns="60656" bIns="60656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AV System Services</a:t>
          </a:r>
          <a:endParaRPr lang="en-US" sz="1600" kern="1200" dirty="0"/>
        </a:p>
      </dsp:txBody>
      <dsp:txXfrm>
        <a:off x="661960" y="1433498"/>
        <a:ext cx="5583304" cy="573126"/>
      </dsp:txXfrm>
    </dsp:sp>
    <dsp:sp modelId="{9E64FEF4-3670-4858-830F-7BF6EBC414A2}">
      <dsp:nvSpPr>
        <dsp:cNvPr id="0" name=""/>
        <dsp:cNvSpPr/>
      </dsp:nvSpPr>
      <dsp:spPr>
        <a:xfrm>
          <a:off x="0" y="2149906"/>
          <a:ext cx="6245265" cy="5731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0D1A43-911E-4D81-86B8-F5CEFFC80A34}">
      <dsp:nvSpPr>
        <dsp:cNvPr id="0" name=""/>
        <dsp:cNvSpPr/>
      </dsp:nvSpPr>
      <dsp:spPr>
        <a:xfrm>
          <a:off x="173370" y="2278859"/>
          <a:ext cx="315219" cy="31521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9F59CB-769D-4140-B365-838C02646848}">
      <dsp:nvSpPr>
        <dsp:cNvPr id="0" name=""/>
        <dsp:cNvSpPr/>
      </dsp:nvSpPr>
      <dsp:spPr>
        <a:xfrm>
          <a:off x="661960" y="2149906"/>
          <a:ext cx="5583304" cy="5731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656" tIns="60656" rIns="60656" bIns="60656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Digital Signage </a:t>
          </a:r>
          <a:endParaRPr lang="en-US" sz="1600" kern="1200" dirty="0"/>
        </a:p>
      </dsp:txBody>
      <dsp:txXfrm>
        <a:off x="661960" y="2149906"/>
        <a:ext cx="5583304" cy="573126"/>
      </dsp:txXfrm>
    </dsp:sp>
    <dsp:sp modelId="{B3DE4338-BDFB-4C76-9CF5-675750EB7742}">
      <dsp:nvSpPr>
        <dsp:cNvPr id="0" name=""/>
        <dsp:cNvSpPr/>
      </dsp:nvSpPr>
      <dsp:spPr>
        <a:xfrm>
          <a:off x="0" y="2866314"/>
          <a:ext cx="6245265" cy="5731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BB7332-5698-4B7F-B082-2C5D3C5A9FC2}">
      <dsp:nvSpPr>
        <dsp:cNvPr id="0" name=""/>
        <dsp:cNvSpPr/>
      </dsp:nvSpPr>
      <dsp:spPr>
        <a:xfrm>
          <a:off x="173370" y="2995267"/>
          <a:ext cx="315219" cy="315219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6CD9E3-878A-40CB-AFCF-B9C430EDE7B6}">
      <dsp:nvSpPr>
        <dsp:cNvPr id="0" name=""/>
        <dsp:cNvSpPr/>
      </dsp:nvSpPr>
      <dsp:spPr>
        <a:xfrm>
          <a:off x="661960" y="2866314"/>
          <a:ext cx="5583304" cy="5731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656" tIns="60656" rIns="60656" bIns="60656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Audio Production Studio</a:t>
          </a:r>
          <a:endParaRPr lang="en-US" sz="1600" kern="1200" dirty="0"/>
        </a:p>
      </dsp:txBody>
      <dsp:txXfrm>
        <a:off x="661960" y="2866314"/>
        <a:ext cx="5583304" cy="573126"/>
      </dsp:txXfrm>
    </dsp:sp>
    <dsp:sp modelId="{7522CB06-C0F2-410C-9841-F28A0992B676}">
      <dsp:nvSpPr>
        <dsp:cNvPr id="0" name=""/>
        <dsp:cNvSpPr/>
      </dsp:nvSpPr>
      <dsp:spPr>
        <a:xfrm>
          <a:off x="0" y="3582722"/>
          <a:ext cx="6245265" cy="5731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097F2D-F28C-4946-8157-4EBBDAB31979}">
      <dsp:nvSpPr>
        <dsp:cNvPr id="0" name=""/>
        <dsp:cNvSpPr/>
      </dsp:nvSpPr>
      <dsp:spPr>
        <a:xfrm>
          <a:off x="173370" y="3711675"/>
          <a:ext cx="315219" cy="315219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38D654-B49A-47E0-8492-DF3EE6653F1E}">
      <dsp:nvSpPr>
        <dsp:cNvPr id="0" name=""/>
        <dsp:cNvSpPr/>
      </dsp:nvSpPr>
      <dsp:spPr>
        <a:xfrm>
          <a:off x="661960" y="3582722"/>
          <a:ext cx="5583304" cy="5731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656" tIns="60656" rIns="60656" bIns="60656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Media Digitization and Duplication</a:t>
          </a:r>
          <a:endParaRPr lang="en-US" sz="1600" kern="1200" dirty="0"/>
        </a:p>
      </dsp:txBody>
      <dsp:txXfrm>
        <a:off x="661960" y="3582722"/>
        <a:ext cx="5583304" cy="573126"/>
      </dsp:txXfrm>
    </dsp:sp>
    <dsp:sp modelId="{9DC6DCC3-3874-4BB6-ACC2-8DF9C79787C4}">
      <dsp:nvSpPr>
        <dsp:cNvPr id="0" name=""/>
        <dsp:cNvSpPr/>
      </dsp:nvSpPr>
      <dsp:spPr>
        <a:xfrm>
          <a:off x="0" y="4299130"/>
          <a:ext cx="6245265" cy="5731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2EE8FD-3E09-43D9-8B0D-925256FBE12D}">
      <dsp:nvSpPr>
        <dsp:cNvPr id="0" name=""/>
        <dsp:cNvSpPr/>
      </dsp:nvSpPr>
      <dsp:spPr>
        <a:xfrm>
          <a:off x="173370" y="4428083"/>
          <a:ext cx="315219" cy="315219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1C2EEE-9D2D-442B-8609-36672CFF79EA}">
      <dsp:nvSpPr>
        <dsp:cNvPr id="0" name=""/>
        <dsp:cNvSpPr/>
      </dsp:nvSpPr>
      <dsp:spPr>
        <a:xfrm>
          <a:off x="661960" y="4299130"/>
          <a:ext cx="5583304" cy="5731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656" tIns="60656" rIns="60656" bIns="60656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Lightweight Lecture Capture</a:t>
          </a:r>
        </a:p>
      </dsp:txBody>
      <dsp:txXfrm>
        <a:off x="661960" y="4299130"/>
        <a:ext cx="5583304" cy="573126"/>
      </dsp:txXfrm>
    </dsp:sp>
    <dsp:sp modelId="{6766EAFC-0E55-4B25-9FD6-8A6656168567}">
      <dsp:nvSpPr>
        <dsp:cNvPr id="0" name=""/>
        <dsp:cNvSpPr/>
      </dsp:nvSpPr>
      <dsp:spPr>
        <a:xfrm>
          <a:off x="0" y="5015538"/>
          <a:ext cx="6245265" cy="5731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60913E-0D33-4EA6-825E-D869FEB3489E}">
      <dsp:nvSpPr>
        <dsp:cNvPr id="0" name=""/>
        <dsp:cNvSpPr/>
      </dsp:nvSpPr>
      <dsp:spPr>
        <a:xfrm>
          <a:off x="173370" y="5144491"/>
          <a:ext cx="315219" cy="315219"/>
        </a:xfrm>
        <a:prstGeom prst="rect">
          <a:avLst/>
        </a:prstGeom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A91AB2-3AAD-42D9-BDEC-B60C9A338E87}">
      <dsp:nvSpPr>
        <dsp:cNvPr id="0" name=""/>
        <dsp:cNvSpPr/>
      </dsp:nvSpPr>
      <dsp:spPr>
        <a:xfrm>
          <a:off x="661960" y="5015538"/>
          <a:ext cx="5583304" cy="5731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656" tIns="60656" rIns="60656" bIns="60656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Zoom Rooms</a:t>
          </a:r>
        </a:p>
      </dsp:txBody>
      <dsp:txXfrm>
        <a:off x="661960" y="5015538"/>
        <a:ext cx="5583304" cy="5731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C20BB3-3CCB-4FE5-991B-82F6BCB48AF3}" type="datetimeFigureOut">
              <a:rPr lang="en-US" smtClean="0"/>
              <a:t>6/20/23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746DE6-3336-457D-A091-FA20AC1C5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14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Consider talking about: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Developing countries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46DE6-3336-457D-A091-FA20AC1C536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24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Consider talking about: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Devices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Conduits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Literacy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46DE6-3336-457D-A091-FA20AC1C536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24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391AB-F383-4237-A071-AD1C6E9246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6636DA-4FDE-4B32-8CCE-37EFA3E757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F87932-8FF0-4DF1-A776-9A3CE3761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5F3-B757-4FAF-98AA-EDA7D1485485}" type="datetimeFigureOut">
              <a:rPr lang="en-US" smtClean="0"/>
              <a:t>6/20/23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38FAB8-C9F1-4DBB-B355-D8DEE3706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490E3-D8E8-4766-9104-14009BF56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939C1-24D7-49E9-A58A-796036520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901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B8678-553E-4A5B-8CFE-5DB358BDF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3AF303-1F73-4575-83E6-561589F163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36EC56-7DCF-400D-A871-C26291EB1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5F3-B757-4FAF-98AA-EDA7D1485485}" type="datetimeFigureOut">
              <a:rPr lang="en-US" smtClean="0"/>
              <a:t>6/20/23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FFAC5B-7C77-4F8C-ADB0-8D208A2EB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2F48AF-AB8F-4DD2-BC77-7E2F42AD3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939C1-24D7-49E9-A58A-796036520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317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0ED820-BFE6-41B5-8064-984037A999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A27FEA-5359-474A-B4F8-FF510DD748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4DD33D-563C-4B8C-B8C1-625FF5C5B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5F3-B757-4FAF-98AA-EDA7D1485485}" type="datetimeFigureOut">
              <a:rPr lang="en-US" smtClean="0"/>
              <a:t>6/20/23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471877-89FD-46BE-832F-C5660A556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E675F-CC4D-48CF-90C8-53829EE08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939C1-24D7-49E9-A58A-796036520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621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BC967-18DB-4664-9B4D-06177FB94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DF7174-64B4-4D8F-BF44-3DD1F66CAD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CD83D3-86C4-482F-A2DC-B4C55DBF3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5F3-B757-4FAF-98AA-EDA7D1485485}" type="datetimeFigureOut">
              <a:rPr lang="en-US" smtClean="0"/>
              <a:t>6/20/23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F05BE2-6C23-4CB4-A63E-457E635BF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97965-24FE-4C07-BE16-69AE43995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939C1-24D7-49E9-A58A-796036520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768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3394D-04EF-440C-B08B-114464B31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EBE3F6-F021-4D6B-8B0D-EF74D7461F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6233C-6806-4593-91C0-CF4ECD84A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5F3-B757-4FAF-98AA-EDA7D1485485}" type="datetimeFigureOut">
              <a:rPr lang="en-US" smtClean="0"/>
              <a:t>6/20/23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A761E-2D3A-4397-A82C-2F3B981DE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97E71-B59F-4260-B01B-2B7CEB089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939C1-24D7-49E9-A58A-796036520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326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4DFCB-DD40-4637-9CAB-2BAF24231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94065F-4B44-4622-98EE-166F936489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AF1249-B890-4466-9E24-84A2490700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FA9B4-D282-452F-B78A-FF5873ACF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5F3-B757-4FAF-98AA-EDA7D1485485}" type="datetimeFigureOut">
              <a:rPr lang="en-US" smtClean="0"/>
              <a:t>6/20/23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9B0F13-A139-4B66-9544-16480800F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8791D0-EC30-4D8C-8764-475D8DB34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939C1-24D7-49E9-A58A-796036520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502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3AA7D-15D2-4D5F-B1C4-501073416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80A0E-25B9-4E8E-8B0D-201E1C564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89B111-0CA0-47CD-9F0B-DBCBA3AE3C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F0E02D-3176-4B85-ACB6-721F268274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7D9317-BBE1-4F36-82FE-E348F6F18A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37DDCB-69F8-49FA-A111-C8AB27138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5F3-B757-4FAF-98AA-EDA7D1485485}" type="datetimeFigureOut">
              <a:rPr lang="en-US" smtClean="0"/>
              <a:t>6/20/23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18B0CD-1F68-412E-9232-F267114CA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9B21FC-12CC-472D-BC38-EF413158C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939C1-24D7-49E9-A58A-796036520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143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F51AB-8384-4E67-914C-B39484AD2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909660-3861-4545-BF68-9ED039B5D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5F3-B757-4FAF-98AA-EDA7D1485485}" type="datetimeFigureOut">
              <a:rPr lang="en-US" smtClean="0"/>
              <a:t>6/20/23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DD5392-AC3A-4EAF-ADE6-B6CF4B50A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679880-BF48-4F4D-B8B3-4E99FC415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939C1-24D7-49E9-A58A-796036520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489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F98E25-CF37-4F73-9E22-210238167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5F3-B757-4FAF-98AA-EDA7D1485485}" type="datetimeFigureOut">
              <a:rPr lang="en-US" smtClean="0"/>
              <a:t>6/20/23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D7A0E1-38AB-4FDA-8EC1-2D7617909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A8E424-5A91-4557-9ADF-4A9422A06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939C1-24D7-49E9-A58A-796036520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802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BB935-0427-44CC-A384-333EAD831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B9DCF6-55CF-43EE-B135-BFC4B4D403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37538E-A112-4E8F-A445-1A06B0C353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30D413-9505-4ED8-BFF1-5141BE9EE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5F3-B757-4FAF-98AA-EDA7D1485485}" type="datetimeFigureOut">
              <a:rPr lang="en-US" smtClean="0"/>
              <a:t>6/20/23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0815B0-4528-4FA2-8472-8F19C0F16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C9FCEF-4406-4552-BFE4-6DA376135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939C1-24D7-49E9-A58A-796036520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063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CE22C-69D4-49EC-8858-787B3C67B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6A4341-3C0B-4025-AE17-8F0F8FABF5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F5FF01-E0B6-419C-ABCC-70844E4EAC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501218-FFD7-4F25-B220-F5DE5F706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5F3-B757-4FAF-98AA-EDA7D1485485}" type="datetimeFigureOut">
              <a:rPr lang="en-US" smtClean="0"/>
              <a:t>6/20/23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87CBFB-34A6-49D8-A1D2-45DF38876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2726A4-D33A-486A-B120-648AF3D8B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939C1-24D7-49E9-A58A-796036520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743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07C8C3-4165-4353-ABF2-492454AF9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9AA46A-3C66-4E4A-9907-225E50ABB7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7F8214-A11A-4309-9D51-44F35987D1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495F3-B757-4FAF-98AA-EDA7D1485485}" type="datetimeFigureOut">
              <a:rPr lang="en-US" smtClean="0"/>
              <a:t>6/20/23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A334EB-8260-4F13-9553-5A8593D9DC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C1EF96-E028-4E68-864E-9B77CF9F25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939C1-24D7-49E9-A58A-796036520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10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st.mit.edu/lecture-captur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mailto:lwlc-support@mit.edu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st.mit.edu/shared-spaces-pilo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s://ist.mit.edu/zoom-rooms-dlc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ist.mit.edu/av/event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ist.mit.edu/av/course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ist.mit.edu/av/system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ist.mit.edu/av/signag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ist.mit.edu/av/audio-production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ist.mit.edu/av/media-digitizatio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FD48BC7-DC40-47DE-87EE-9F4B6ECB9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E502BBC7-2C76-46F3-BC24-5985BC13D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4425" y="0"/>
            <a:ext cx="9963150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139700" sx="102000" sy="102000" algn="ctr" rotWithShape="0">
              <a:schemeClr val="bg1">
                <a:lumMod val="85000"/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C7F28D52-2A5F-4D23-81AE-7CB8B591C7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1664" y="0"/>
            <a:ext cx="9948672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33670" y="1999615"/>
            <a:ext cx="9948672" cy="2764028"/>
          </a:xfrm>
        </p:spPr>
        <p:txBody>
          <a:bodyPr anchor="ctr">
            <a:normAutofit/>
          </a:bodyPr>
          <a:lstStyle/>
          <a:p>
            <a:r>
              <a:rPr lang="en-US" sz="4800" dirty="0"/>
              <a:t>Christopher M. Way</a:t>
            </a:r>
            <a:br>
              <a:rPr lang="en-US" sz="4800" dirty="0"/>
            </a:br>
            <a:r>
              <a:rPr lang="en-US" sz="4000" dirty="0"/>
              <a:t>Information Systems and Technology</a:t>
            </a:r>
            <a:br>
              <a:rPr lang="en-US" sz="4000" dirty="0"/>
            </a:br>
            <a:r>
              <a:rPr lang="en-US" sz="4000" dirty="0"/>
              <a:t>Director - Audiovisual 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1966912" y="5645150"/>
            <a:ext cx="8258176" cy="631825"/>
          </a:xfrm>
        </p:spPr>
        <p:txBody>
          <a:bodyPr anchor="ctr">
            <a:normAutofit/>
          </a:bodyPr>
          <a:lstStyle/>
          <a:p>
            <a:r>
              <a:rPr lang="en-US" sz="2800" dirty="0"/>
              <a:t>IT Partners 2023</a:t>
            </a:r>
            <a:endParaRPr sz="28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629484E-3792-4B3D-89AD-7C8A1ED0E0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0" y="5524786"/>
            <a:ext cx="4754880" cy="27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 descr="A red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95AAD3D0-B957-336F-00C7-77B14640CB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3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5016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Lightweight Lecture Capture</a:t>
            </a: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7308" y="591344"/>
            <a:ext cx="6793849" cy="5585619"/>
          </a:xfrm>
        </p:spPr>
        <p:txBody>
          <a:bodyPr anchor="ctr">
            <a:normAutofit fontScale="77500" lnSpcReduction="20000"/>
          </a:bodyPr>
          <a:lstStyle/>
          <a:p>
            <a:r>
              <a:rPr lang="en-US" dirty="0">
                <a:hlinkClick r:id="rId3"/>
              </a:rPr>
              <a:t>https://ist.mit.edu/lecture-capture</a:t>
            </a:r>
            <a:endParaRPr lang="en-US" dirty="0"/>
          </a:p>
          <a:p>
            <a:r>
              <a:rPr lang="en-US" b="0" i="0" dirty="0">
                <a:effectLst/>
              </a:rPr>
              <a:t>IS&amp;T has equipped 39 classrooms for automated, unattended video and audio recording of lectures that appear on the MIT Subject Listing and Schedule and are enrolled in this program. </a:t>
            </a:r>
          </a:p>
          <a:p>
            <a:pPr algn="l" fontAlgn="base"/>
            <a:r>
              <a:rPr lang="en-US" i="0" dirty="0">
                <a:effectLst/>
              </a:rPr>
              <a:t>No cost</a:t>
            </a:r>
          </a:p>
          <a:p>
            <a:pPr algn="l" fontAlgn="base"/>
            <a:r>
              <a:rPr lang="en-US" i="0" dirty="0">
                <a:effectLst/>
              </a:rPr>
              <a:t>Ease of use: </a:t>
            </a:r>
            <a:r>
              <a:rPr lang="en-US" b="0" i="0" dirty="0">
                <a:effectLst/>
              </a:rPr>
              <a:t>The service requires the instructor to do relatively little work to set-up recording, storage, and distribution.</a:t>
            </a:r>
          </a:p>
          <a:p>
            <a:pPr algn="l" fontAlgn="base"/>
            <a:r>
              <a:rPr lang="en-US" i="0" dirty="0">
                <a:effectLst/>
              </a:rPr>
              <a:t>Microphone provided:</a:t>
            </a:r>
          </a:p>
          <a:p>
            <a:pPr lvl="1" fontAlgn="base"/>
            <a:r>
              <a:rPr lang="en-US" b="0" i="0" dirty="0">
                <a:effectLst/>
              </a:rPr>
              <a:t>In-Room Microphone feeds LWLC System where available</a:t>
            </a:r>
          </a:p>
          <a:p>
            <a:pPr lvl="1" fontAlgn="base"/>
            <a:r>
              <a:rPr lang="en-US" b="0" i="0" dirty="0">
                <a:effectLst/>
              </a:rPr>
              <a:t>IS&amp;T provides a wireless lapel microphone to each instructor to keep in rooms without in-room microphones</a:t>
            </a:r>
          </a:p>
          <a:p>
            <a:pPr algn="l" fontAlgn="base"/>
            <a:r>
              <a:rPr lang="en-US" i="0" dirty="0">
                <a:effectLst/>
              </a:rPr>
              <a:t>Video captured on a schedule</a:t>
            </a:r>
          </a:p>
          <a:p>
            <a:pPr algn="l" fontAlgn="base"/>
            <a:r>
              <a:rPr lang="en-US" i="0" dirty="0">
                <a:effectLst/>
              </a:rPr>
              <a:t>Webcast/Recording Links emailed to you: </a:t>
            </a:r>
            <a:r>
              <a:rPr lang="en-US" b="0" i="0" dirty="0">
                <a:effectLst/>
              </a:rPr>
              <a:t>The recording and webcast utilize the Panopto platform and Canvas LMS Integration is optional.</a:t>
            </a:r>
          </a:p>
          <a:p>
            <a:pPr algn="l" fontAlgn="base"/>
            <a:r>
              <a:rPr lang="en-US" i="0" dirty="0">
                <a:effectLst/>
              </a:rPr>
              <a:t>Call 32-HELP-U or email </a:t>
            </a:r>
            <a:r>
              <a:rPr lang="en-US" b="0" i="0" u="none" strike="noStrike" dirty="0">
                <a:solidFill>
                  <a:srgbClr val="0069D2"/>
                </a:solidFill>
                <a:effectLst/>
                <a:hlinkClick r:id="rId4"/>
              </a:rPr>
              <a:t>lwlc-support@mit.edu </a:t>
            </a:r>
            <a:r>
              <a:rPr lang="en-US" i="0" dirty="0">
                <a:solidFill>
                  <a:srgbClr val="000000"/>
                </a:solidFill>
                <a:effectLst/>
              </a:rPr>
              <a:t>for support</a:t>
            </a:r>
            <a:endParaRPr lang="en-US" dirty="0"/>
          </a:p>
        </p:txBody>
      </p:sp>
      <p:pic>
        <p:nvPicPr>
          <p:cNvPr id="4" name="Picture 3" descr="A red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DBC3C4A8-5018-847B-03F7-830FF8E51A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143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5814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Zoom Rooms</a:t>
            </a: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lvl="1"/>
            <a:r>
              <a:rPr lang="en-US" b="0" i="0" dirty="0">
                <a:effectLst/>
              </a:rPr>
              <a:t>Zoom Rooms for Community Use (</a:t>
            </a:r>
            <a:r>
              <a:rPr lang="en-US" b="0" i="0" dirty="0">
                <a:effectLst/>
                <a:hlinkClick r:id="rId3"/>
              </a:rPr>
              <a:t>https://ist.mit.edu/shared-spaces-pilot</a:t>
            </a:r>
            <a:r>
              <a:rPr lang="en-US" b="0" i="0" dirty="0">
                <a:effectLst/>
              </a:rPr>
              <a:t>)</a:t>
            </a:r>
          </a:p>
          <a:p>
            <a:pPr lvl="2"/>
            <a:r>
              <a:rPr lang="en-US" b="0" i="0" dirty="0">
                <a:effectLst/>
              </a:rPr>
              <a:t>Reserve Rooms via Atlas App</a:t>
            </a:r>
          </a:p>
          <a:p>
            <a:pPr lvl="2"/>
            <a:r>
              <a:rPr lang="en-US" dirty="0"/>
              <a:t>Automatic Zoom Meeting Creation</a:t>
            </a:r>
            <a:endParaRPr lang="en-US" b="0" i="0" dirty="0">
              <a:effectLst/>
            </a:endParaRPr>
          </a:p>
          <a:p>
            <a:pPr lvl="2"/>
            <a:r>
              <a:rPr lang="en-US" dirty="0"/>
              <a:t>Outlook integration</a:t>
            </a:r>
          </a:p>
          <a:p>
            <a:pPr lvl="2"/>
            <a:r>
              <a:rPr lang="en-US" b="0" i="0" dirty="0">
                <a:effectLst/>
              </a:rPr>
              <a:t>Physical Security Integration</a:t>
            </a:r>
          </a:p>
          <a:p>
            <a:pPr lvl="1"/>
            <a:endParaRPr lang="en-US" b="0" i="0" dirty="0">
              <a:effectLst/>
            </a:endParaRPr>
          </a:p>
          <a:p>
            <a:pPr lvl="1"/>
            <a:r>
              <a:rPr lang="en-US" dirty="0"/>
              <a:t>Zoom Rooms for DLC’s (</a:t>
            </a:r>
            <a:r>
              <a:rPr lang="en-US" dirty="0">
                <a:hlinkClick r:id="rId4"/>
              </a:rPr>
              <a:t>https://ist.mit.edu/zoom-rooms-dlc</a:t>
            </a:r>
            <a:r>
              <a:rPr lang="en-US" dirty="0"/>
              <a:t>)</a:t>
            </a:r>
          </a:p>
          <a:p>
            <a:pPr lvl="2" fontAlgn="base"/>
            <a:r>
              <a:rPr lang="en-US" b="0" i="0" dirty="0">
                <a:solidFill>
                  <a:srgbClr val="575757"/>
                </a:solidFill>
                <a:effectLst/>
              </a:rPr>
              <a:t>DLC-funded with full support</a:t>
            </a:r>
          </a:p>
          <a:p>
            <a:pPr lvl="2" fontAlgn="base"/>
            <a:r>
              <a:rPr lang="en-US" b="0" i="0" dirty="0">
                <a:solidFill>
                  <a:srgbClr val="575757"/>
                </a:solidFill>
                <a:effectLst/>
              </a:rPr>
              <a:t>License only, with limited support</a:t>
            </a:r>
          </a:p>
          <a:p>
            <a:pPr lvl="2"/>
            <a:endParaRPr lang="en-US" dirty="0"/>
          </a:p>
          <a:p>
            <a:pPr lvl="1"/>
            <a:r>
              <a:rPr lang="en-US" b="0" i="0" dirty="0">
                <a:effectLst/>
              </a:rPr>
              <a:t>P-CRSP pilot success </a:t>
            </a:r>
          </a:p>
          <a:p>
            <a:pPr lvl="1"/>
            <a:r>
              <a:rPr lang="en-US" dirty="0"/>
              <a:t>Zoom MSO </a:t>
            </a:r>
            <a:r>
              <a:rPr lang="en-US" b="0" i="0" dirty="0">
                <a:effectLst/>
              </a:rPr>
              <a:t>monitoring and 24/7 support</a:t>
            </a:r>
          </a:p>
          <a:p>
            <a:pPr lvl="1"/>
            <a:r>
              <a:rPr lang="en-US" b="0" i="0" dirty="0">
                <a:effectLst/>
              </a:rPr>
              <a:t>On-Site support by </a:t>
            </a:r>
            <a:r>
              <a:rPr lang="en-US" dirty="0"/>
              <a:t>IS&amp;T and Zoom</a:t>
            </a:r>
          </a:p>
          <a:p>
            <a:pPr lvl="1"/>
            <a:endParaRPr lang="en-US" dirty="0"/>
          </a:p>
        </p:txBody>
      </p:sp>
      <p:pic>
        <p:nvPicPr>
          <p:cNvPr id="4" name="Picture 3" descr="A red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A2E6EA42-D92A-C663-6986-0243A619B6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143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252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Future Focus</a:t>
            </a: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US" dirty="0"/>
              <a:t>AV Infrastructure Planning and Capital Investment</a:t>
            </a:r>
          </a:p>
          <a:p>
            <a:r>
              <a:rPr lang="en-US" dirty="0"/>
              <a:t>Zoom Classroom Pilot</a:t>
            </a:r>
          </a:p>
          <a:p>
            <a:r>
              <a:rPr lang="en-US" dirty="0"/>
              <a:t>Enable and Promote Self-Help</a:t>
            </a:r>
          </a:p>
          <a:p>
            <a:r>
              <a:rPr lang="en-US" dirty="0"/>
              <a:t>Improve Training Resources</a:t>
            </a:r>
          </a:p>
          <a:p>
            <a:r>
              <a:rPr lang="en-US" dirty="0"/>
              <a:t>Streamlined Self-Help Equipment Rental</a:t>
            </a:r>
            <a:endParaRPr dirty="0"/>
          </a:p>
        </p:txBody>
      </p:sp>
      <p:pic>
        <p:nvPicPr>
          <p:cNvPr id="4" name="Picture 3" descr="A red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50D460A6-95DD-DBFF-3495-EB2012499C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3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416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Thank You!</a:t>
            </a: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US" dirty="0"/>
              <a:t>Questions?</a:t>
            </a:r>
            <a:endParaRPr dirty="0"/>
          </a:p>
        </p:txBody>
      </p:sp>
      <p:pic>
        <p:nvPicPr>
          <p:cNvPr id="4" name="Picture 3" descr="A red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50D460A6-95DD-DBFF-3495-EB2012499C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3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755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FD48BC7-DC40-47DE-87EE-9F4B6ECB9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E502BBC7-2C76-46F3-BC24-5985BC13D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4425" y="0"/>
            <a:ext cx="9963150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139700" sx="102000" sy="102000" algn="ctr" rotWithShape="0">
              <a:schemeClr val="bg1">
                <a:lumMod val="85000"/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C7F28D52-2A5F-4D23-81AE-7CB8B591C7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1664" y="0"/>
            <a:ext cx="9948672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3" y="1999615"/>
            <a:ext cx="9144000" cy="2764028"/>
          </a:xfrm>
        </p:spPr>
        <p:txBody>
          <a:bodyPr anchor="ctr">
            <a:noAutofit/>
          </a:bodyPr>
          <a:lstStyle/>
          <a:p>
            <a:r>
              <a:rPr lang="en-US" sz="3600" dirty="0">
                <a:latin typeface="+mn-lt"/>
              </a:rPr>
              <a:t>J</a:t>
            </a:r>
            <a:r>
              <a:rPr lang="en-US" sz="3600" b="0" i="0" dirty="0">
                <a:effectLst/>
                <a:latin typeface="+mn-lt"/>
              </a:rPr>
              <a:t>oined IS&amp;T </a:t>
            </a:r>
            <a:r>
              <a:rPr lang="en-US" sz="3600" dirty="0">
                <a:latin typeface="+mn-lt"/>
              </a:rPr>
              <a:t>February 2022</a:t>
            </a:r>
            <a:br>
              <a:rPr lang="en-US" sz="3600" dirty="0">
                <a:latin typeface="+mn-lt"/>
              </a:rPr>
            </a:br>
            <a:br>
              <a:rPr lang="en-US" sz="3600" dirty="0">
                <a:latin typeface="+mn-lt"/>
              </a:rPr>
            </a:br>
            <a:r>
              <a:rPr lang="en-US" sz="3600" b="0" i="0" dirty="0">
                <a:effectLst/>
                <a:latin typeface="+mn-lt"/>
              </a:rPr>
              <a:t>AV moving to IP-based systems</a:t>
            </a:r>
            <a:br>
              <a:rPr lang="en-US" sz="3600" b="0" i="0" dirty="0">
                <a:effectLst/>
                <a:latin typeface="+mn-lt"/>
              </a:rPr>
            </a:br>
            <a:br>
              <a:rPr lang="en-US" sz="3600" b="0" i="0" dirty="0">
                <a:effectLst/>
                <a:latin typeface="+mn-lt"/>
              </a:rPr>
            </a:br>
            <a:r>
              <a:rPr lang="en-US" sz="3600" b="0" i="0" dirty="0">
                <a:effectLst/>
                <a:latin typeface="+mn-lt"/>
              </a:rPr>
              <a:t>Opportunity for Capital Investments to Improve I</a:t>
            </a:r>
            <a:r>
              <a:rPr lang="en-US" sz="3600" dirty="0">
                <a:latin typeface="+mn-lt"/>
              </a:rPr>
              <a:t>nfrastructure and M</a:t>
            </a:r>
            <a:r>
              <a:rPr lang="en-US" sz="3600" b="0" i="0" dirty="0">
                <a:effectLst/>
                <a:latin typeface="+mn-lt"/>
              </a:rPr>
              <a:t>odernize</a:t>
            </a:r>
            <a:br>
              <a:rPr lang="en-US" sz="3600" b="0" i="0" dirty="0">
                <a:effectLst/>
                <a:latin typeface="+mn-lt"/>
              </a:rPr>
            </a:br>
            <a:endParaRPr lang="en-US" sz="36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1966912" y="5645150"/>
            <a:ext cx="8258176" cy="631825"/>
          </a:xfrm>
        </p:spPr>
        <p:txBody>
          <a:bodyPr anchor="ctr">
            <a:normAutofit/>
          </a:bodyPr>
          <a:lstStyle/>
          <a:p>
            <a:r>
              <a:rPr lang="en-US" sz="2800" dirty="0"/>
              <a:t>IT Partners 2023</a:t>
            </a:r>
            <a:endParaRPr sz="28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629484E-3792-4B3D-89AD-7C8A1ED0E0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0" y="5524786"/>
            <a:ext cx="4754880" cy="27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 descr="A red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95AAD3D0-B957-336F-00C7-77B14640CB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3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946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13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94" y="1070800"/>
            <a:ext cx="3939688" cy="5583126"/>
          </a:xfrm>
        </p:spPr>
        <p:txBody>
          <a:bodyPr>
            <a:normAutofit/>
          </a:bodyPr>
          <a:lstStyle/>
          <a:p>
            <a:pPr algn="r"/>
            <a:r>
              <a:rPr lang="en-US" sz="8000" dirty="0"/>
              <a:t>Services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8053" y="1132114"/>
            <a:ext cx="0" cy="5717573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red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10BB3DD1-9F25-E6CB-329A-44C4231BE8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3000" cy="1143000"/>
          </a:xfrm>
          <a:prstGeom prst="rect">
            <a:avLst/>
          </a:prstGeom>
        </p:spPr>
      </p:pic>
      <p:graphicFrame>
        <p:nvGraphicFramePr>
          <p:cNvPr id="15" name="Content Placeholder 2">
            <a:extLst>
              <a:ext uri="{FF2B5EF4-FFF2-40B4-BE49-F238E27FC236}">
                <a16:creationId xmlns:a16="http://schemas.microsoft.com/office/drawing/2014/main" id="{3FEC667B-044D-EEC4-2EFE-A59CF69784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1611065"/>
              </p:ext>
            </p:extLst>
          </p:nvPr>
        </p:nvGraphicFramePr>
        <p:xfrm>
          <a:off x="5182908" y="1064579"/>
          <a:ext cx="6245265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59684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pPr algn="r"/>
            <a:r>
              <a:rPr lang="en-US" dirty="0">
                <a:solidFill>
                  <a:srgbClr val="FFFFFF"/>
                </a:solidFill>
              </a:rPr>
              <a:t>AV for Events</a:t>
            </a:r>
            <a:br>
              <a:rPr lang="en-US" dirty="0">
                <a:solidFill>
                  <a:srgbClr val="FFFFFF"/>
                </a:solidFill>
              </a:rPr>
            </a:b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US" dirty="0">
                <a:hlinkClick r:id="rId2"/>
              </a:rPr>
              <a:t>https://ist.mit.edu/av/events</a:t>
            </a:r>
            <a:endParaRPr lang="en-US" dirty="0"/>
          </a:p>
          <a:p>
            <a:r>
              <a:rPr lang="en-US" dirty="0"/>
              <a:t>Technician Services – Setup and Operation of  Audiovisual Equipment (portable and installed)</a:t>
            </a:r>
          </a:p>
          <a:p>
            <a:r>
              <a:rPr lang="en-US" dirty="0"/>
              <a:t>Event Production Services (live, remote, or hybrid)</a:t>
            </a:r>
          </a:p>
          <a:p>
            <a:r>
              <a:rPr lang="en-US" dirty="0"/>
              <a:t>Manage Third-Party AV Vendors and Billing</a:t>
            </a:r>
          </a:p>
        </p:txBody>
      </p:sp>
      <p:pic>
        <p:nvPicPr>
          <p:cNvPr id="4" name="Picture 3" descr="A red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9B13DBE7-5002-3DD6-331E-66529DFBF1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143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333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AV for Courses</a:t>
            </a: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US" dirty="0">
                <a:hlinkClick r:id="rId2"/>
              </a:rPr>
              <a:t>https://ist.mit.edu/av/courses</a:t>
            </a:r>
            <a:endParaRPr lang="en-US" dirty="0"/>
          </a:p>
          <a:p>
            <a:r>
              <a:rPr lang="en-US" dirty="0"/>
              <a:t>Technician Services – Setup and Operation of  Audiovisual Equipment (portable and installed)</a:t>
            </a:r>
          </a:p>
          <a:p>
            <a:r>
              <a:rPr lang="en-US" dirty="0"/>
              <a:t>No fees for MIT Courses (</a:t>
            </a:r>
            <a:r>
              <a:rPr lang="en-US" b="0" i="0" dirty="0">
                <a:effectLst/>
              </a:rPr>
              <a:t>MIT Subject Listing and Schedule)</a:t>
            </a:r>
            <a:endParaRPr lang="en-US" dirty="0"/>
          </a:p>
        </p:txBody>
      </p:sp>
      <p:pic>
        <p:nvPicPr>
          <p:cNvPr id="4" name="Picture 3" descr="A red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2041E114-E05F-BEE6-B704-4675DF18E0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143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406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 sz="4100" dirty="0">
                <a:solidFill>
                  <a:srgbClr val="FFFFFF"/>
                </a:solidFill>
              </a:rPr>
              <a:t>AV System Services</a:t>
            </a: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6374" y="1461052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US" dirty="0">
                <a:hlinkClick r:id="rId2"/>
              </a:rPr>
              <a:t>https://ist.mit.edu/av/systems</a:t>
            </a:r>
            <a:endParaRPr lang="en-US" dirty="0"/>
          </a:p>
          <a:p>
            <a:r>
              <a:rPr lang="en-US" dirty="0"/>
              <a:t>AV Consultation, Design, Installation, Support, Maintenance, and Repair</a:t>
            </a:r>
          </a:p>
          <a:p>
            <a:pPr marL="742950" lvl="1" indent="-285750" algn="l" fontAlgn="base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</a:rPr>
              <a:t>AV integration for new construction and building renovations  </a:t>
            </a:r>
          </a:p>
          <a:p>
            <a:pPr marL="742950" lvl="1" indent="-285750" algn="l" fontAlgn="base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</a:rPr>
              <a:t>Original audio and visual design for displays, projection</a:t>
            </a:r>
          </a:p>
          <a:p>
            <a:pPr marL="742950" lvl="1" indent="-285750" algn="l" fontAlgn="base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</a:rPr>
              <a:t>Design and Standards review </a:t>
            </a:r>
          </a:p>
          <a:p>
            <a:pPr marL="742950" lvl="1" indent="-285750" algn="l" fontAlgn="base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</a:rPr>
              <a:t>ADA compliance review of new and existing AV systems </a:t>
            </a:r>
            <a:endParaRPr lang="en-US" dirty="0"/>
          </a:p>
          <a:p>
            <a:r>
              <a:rPr lang="en-US" dirty="0"/>
              <a:t>Third-Party Vendor and Integrator Management and Billing 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</a:rPr>
              <a:t>Preventative maintenance agreements</a:t>
            </a:r>
          </a:p>
          <a:p>
            <a:pPr marL="0" indent="0" algn="l" fontAlgn="base">
              <a:buNone/>
            </a:pPr>
            <a:endParaRPr lang="en-US" b="0" i="0" dirty="0">
              <a:effectLst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dirty="0"/>
          </a:p>
        </p:txBody>
      </p:sp>
      <p:pic>
        <p:nvPicPr>
          <p:cNvPr id="4" name="Picture 3" descr="A red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50EE41BF-E9B0-DDB4-8866-4499764F02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143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197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Digital Signage</a:t>
            </a: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4721" y="1153572"/>
            <a:ext cx="6906491" cy="5585619"/>
          </a:xfrm>
        </p:spPr>
        <p:txBody>
          <a:bodyPr anchor="ctr">
            <a:normAutofit fontScale="92500" lnSpcReduction="10000"/>
          </a:bodyPr>
          <a:lstStyle/>
          <a:p>
            <a:r>
              <a:rPr lang="en-US" dirty="0">
                <a:hlinkClick r:id="rId2"/>
              </a:rPr>
              <a:t>https://ist.mit.edu/av/signage</a:t>
            </a:r>
            <a:endParaRPr lang="en-US" dirty="0"/>
          </a:p>
          <a:p>
            <a:r>
              <a:rPr lang="en-US" dirty="0"/>
              <a:t>Design, Installation, and Management for Campus-Wide Digital Signage </a:t>
            </a:r>
          </a:p>
          <a:p>
            <a:pPr lvl="1"/>
            <a:r>
              <a:rPr lang="en-US" dirty="0" err="1"/>
              <a:t>Visix</a:t>
            </a:r>
            <a:r>
              <a:rPr lang="en-US" dirty="0"/>
              <a:t> Hardware Platform</a:t>
            </a:r>
          </a:p>
          <a:p>
            <a:r>
              <a:rPr lang="en-US" dirty="0" err="1"/>
              <a:t>CopyTech</a:t>
            </a:r>
            <a:r>
              <a:rPr lang="en-US" dirty="0"/>
              <a:t> Infinite Display Service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</a:rPr>
              <a:t>Software and Technical </a:t>
            </a:r>
            <a:r>
              <a:rPr lang="en-US" dirty="0"/>
              <a:t>S</a:t>
            </a:r>
            <a:r>
              <a:rPr lang="en-US" b="0" i="0" dirty="0">
                <a:effectLst/>
              </a:rPr>
              <a:t>upport (including emergency hardware/software support), Account </a:t>
            </a:r>
            <a:r>
              <a:rPr lang="en-US" dirty="0"/>
              <a:t>M</a:t>
            </a:r>
            <a:r>
              <a:rPr lang="en-US" b="0" i="0" dirty="0">
                <a:effectLst/>
              </a:rPr>
              <a:t>anagement, and </a:t>
            </a:r>
            <a:r>
              <a:rPr lang="en-US" dirty="0"/>
              <a:t>T</a:t>
            </a:r>
            <a:r>
              <a:rPr lang="en-US" b="0" i="0" dirty="0">
                <a:effectLst/>
              </a:rPr>
              <a:t>raining via online library and one-on-one support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</a:rPr>
              <a:t>Digital signage can connect your audience to:</a:t>
            </a:r>
          </a:p>
          <a:p>
            <a:pPr marL="742950" lvl="1" indent="-285750" algn="l" fontAlgn="base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</a:rPr>
              <a:t>Emergency notifications (MIT alerts, EMS)</a:t>
            </a:r>
          </a:p>
          <a:p>
            <a:pPr marL="742950" lvl="1" indent="-285750" algn="l" fontAlgn="base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</a:rPr>
              <a:t>MIT data sources</a:t>
            </a:r>
          </a:p>
          <a:p>
            <a:pPr marL="742950" lvl="1" indent="-285750" algn="l" fontAlgn="base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</a:rPr>
              <a:t>IPTV feeds and social media sources</a:t>
            </a:r>
          </a:p>
          <a:p>
            <a:pPr marL="742950" lvl="1" indent="-285750" algn="l" fontAlgn="base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</a:rPr>
              <a:t>News, weather, stock market tickers, social media, and advertisements</a:t>
            </a:r>
          </a:p>
          <a:p>
            <a:endParaRPr lang="en-US" dirty="0"/>
          </a:p>
          <a:p>
            <a:endParaRPr dirty="0"/>
          </a:p>
        </p:txBody>
      </p:sp>
      <p:pic>
        <p:nvPicPr>
          <p:cNvPr id="4" name="Picture 3" descr="A red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90FA40A5-CAD9-8F12-1FCB-573C74FFA1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143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084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 sz="4100" dirty="0">
                <a:solidFill>
                  <a:srgbClr val="FFFFFF"/>
                </a:solidFill>
              </a:rPr>
              <a:t>Professional Audio Production Studio</a:t>
            </a: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2317" y="1282320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US" dirty="0">
                <a:hlinkClick r:id="rId2"/>
              </a:rPr>
              <a:t>https://ist.mit.edu/av/audio-production</a:t>
            </a:r>
            <a:endParaRPr lang="en-US" dirty="0"/>
          </a:p>
          <a:p>
            <a:pPr algn="l" fontAlgn="base"/>
            <a:r>
              <a:rPr lang="en-US" b="0" i="0" dirty="0">
                <a:effectLst/>
              </a:rPr>
              <a:t>IS&amp;T provides an on-campus audio studio and editing room outfitted with a professional-grade vocal booth. </a:t>
            </a:r>
          </a:p>
          <a:p>
            <a:pPr algn="l" fontAlgn="base"/>
            <a:r>
              <a:rPr lang="en-US" b="0" i="0" dirty="0">
                <a:effectLst/>
              </a:rPr>
              <a:t>Post-production services ensure that your media is professionally captured, edited, and finalized for publication, including:</a:t>
            </a:r>
          </a:p>
          <a:p>
            <a:pPr lvl="1" fontAlgn="base"/>
            <a:r>
              <a:rPr lang="en-US" b="0" i="0" dirty="0">
                <a:effectLst/>
              </a:rPr>
              <a:t>Remote interviews</a:t>
            </a:r>
          </a:p>
          <a:p>
            <a:pPr lvl="1" fontAlgn="base"/>
            <a:r>
              <a:rPr lang="en-US" b="0" i="0" dirty="0">
                <a:effectLst/>
              </a:rPr>
              <a:t>Voiceovers</a:t>
            </a:r>
          </a:p>
          <a:p>
            <a:pPr lvl="1" fontAlgn="base"/>
            <a:r>
              <a:rPr lang="en-US" b="0" i="0" dirty="0">
                <a:effectLst/>
              </a:rPr>
              <a:t>Podcast production</a:t>
            </a:r>
          </a:p>
          <a:p>
            <a:pPr lvl="1" fontAlgn="base"/>
            <a:r>
              <a:rPr lang="en-US" b="0" i="0" dirty="0">
                <a:effectLst/>
              </a:rPr>
              <a:t>Audio editing/restoration</a:t>
            </a:r>
          </a:p>
          <a:p>
            <a:pPr lvl="1" fontAlgn="base"/>
            <a:r>
              <a:rPr lang="en-US" b="0" i="0" dirty="0">
                <a:effectLst/>
              </a:rPr>
              <a:t>Multi-track recording</a:t>
            </a:r>
          </a:p>
          <a:p>
            <a:pPr lvl="1" fontAlgn="base"/>
            <a:r>
              <a:rPr lang="en-US" b="0" i="0" dirty="0">
                <a:effectLst/>
              </a:rPr>
              <a:t>Live media appearances</a:t>
            </a:r>
          </a:p>
          <a:p>
            <a:pPr lvl="1" fontAlgn="base"/>
            <a:endParaRPr lang="en-US" b="0" i="0" dirty="0">
              <a:solidFill>
                <a:srgbClr val="575757"/>
              </a:solidFill>
              <a:effectLst/>
            </a:endParaRPr>
          </a:p>
          <a:p>
            <a:endParaRPr dirty="0"/>
          </a:p>
        </p:txBody>
      </p:sp>
      <p:pic>
        <p:nvPicPr>
          <p:cNvPr id="4" name="Picture 3" descr="A red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14EC7780-005C-C997-5E15-F92E972126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143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182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Media Digitization and Duplication</a:t>
            </a: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4843" y="1045412"/>
            <a:ext cx="6906491" cy="5585619"/>
          </a:xfrm>
        </p:spPr>
        <p:txBody>
          <a:bodyPr anchor="ctr">
            <a:normAutofit lnSpcReduction="10000"/>
          </a:bodyPr>
          <a:lstStyle/>
          <a:p>
            <a:r>
              <a:rPr lang="en-US" dirty="0">
                <a:hlinkClick r:id="rId2"/>
              </a:rPr>
              <a:t>https://ist.mit.edu/av/media-digitization</a:t>
            </a:r>
            <a:endParaRPr lang="en-US" dirty="0"/>
          </a:p>
          <a:p>
            <a:r>
              <a:rPr lang="en-US" b="0" i="0" dirty="0">
                <a:effectLst/>
              </a:rPr>
              <a:t>IS&amp;T’s AV Services will transfer departmental recordings, archives, and personal media to common digital formats, delivered for download from a convenient cloud-based platform.</a:t>
            </a:r>
          </a:p>
          <a:p>
            <a:pPr lvl="1" fontAlgn="base"/>
            <a:r>
              <a:rPr lang="en-US" b="0" i="0" dirty="0">
                <a:effectLst/>
              </a:rPr>
              <a:t>CD</a:t>
            </a:r>
          </a:p>
          <a:p>
            <a:pPr lvl="1" fontAlgn="base"/>
            <a:r>
              <a:rPr lang="en-US" b="0" i="0" dirty="0">
                <a:effectLst/>
              </a:rPr>
              <a:t>Compact cassette</a:t>
            </a:r>
          </a:p>
          <a:p>
            <a:pPr lvl="1" fontAlgn="base"/>
            <a:r>
              <a:rPr lang="en-US" b="0" i="0" dirty="0">
                <a:effectLst/>
              </a:rPr>
              <a:t>Vinyl </a:t>
            </a:r>
          </a:p>
          <a:p>
            <a:pPr lvl="1" fontAlgn="base"/>
            <a:r>
              <a:rPr lang="en-US" b="0" i="0" dirty="0">
                <a:effectLst/>
              </a:rPr>
              <a:t>16mm          </a:t>
            </a:r>
          </a:p>
          <a:p>
            <a:pPr lvl="1" fontAlgn="base"/>
            <a:r>
              <a:rPr lang="en-US" b="0" i="0" dirty="0">
                <a:effectLst/>
              </a:rPr>
              <a:t>VHS</a:t>
            </a:r>
          </a:p>
          <a:p>
            <a:pPr lvl="1" fontAlgn="base"/>
            <a:r>
              <a:rPr lang="en-US" b="0" i="0" dirty="0">
                <a:effectLst/>
              </a:rPr>
              <a:t>VHS - C</a:t>
            </a:r>
          </a:p>
          <a:p>
            <a:pPr lvl="1" fontAlgn="base"/>
            <a:r>
              <a:rPr lang="en-US" b="0" i="0" dirty="0">
                <a:effectLst/>
              </a:rPr>
              <a:t>DVD</a:t>
            </a:r>
          </a:p>
          <a:p>
            <a:pPr lvl="1" fontAlgn="base"/>
            <a:r>
              <a:rPr lang="en-US" b="0" i="0" dirty="0">
                <a:effectLst/>
              </a:rPr>
              <a:t>Betamax</a:t>
            </a:r>
          </a:p>
          <a:p>
            <a:pPr lvl="1" fontAlgn="base"/>
            <a:r>
              <a:rPr lang="en-US" b="0" i="0" dirty="0">
                <a:effectLst/>
              </a:rPr>
              <a:t>MiniDV</a:t>
            </a:r>
          </a:p>
          <a:p>
            <a:pPr lvl="1"/>
            <a:endParaRPr dirty="0"/>
          </a:p>
        </p:txBody>
      </p:sp>
      <p:pic>
        <p:nvPicPr>
          <p:cNvPr id="4" name="Picture 3" descr="A red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8D05EBCD-7057-2CDD-5848-C1887F4AE7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143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842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200</TotalTime>
  <Words>688</Words>
  <Application>Microsoft Macintosh PowerPoint</Application>
  <PresentationFormat>Widescreen</PresentationFormat>
  <Paragraphs>106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Christopher M. Way Information Systems and Technology Director - Audiovisual Services</vt:lpstr>
      <vt:lpstr>Joined IS&amp;T February 2022  AV moving to IP-based systems  Opportunity for Capital Investments to Improve Infrastructure and Modernize </vt:lpstr>
      <vt:lpstr>Services</vt:lpstr>
      <vt:lpstr>AV for Events </vt:lpstr>
      <vt:lpstr>AV for Courses</vt:lpstr>
      <vt:lpstr>AV System Services</vt:lpstr>
      <vt:lpstr>Digital Signage</vt:lpstr>
      <vt:lpstr>Professional Audio Production Studio</vt:lpstr>
      <vt:lpstr>Media Digitization and Duplication</vt:lpstr>
      <vt:lpstr>Lightweight Lecture Capture</vt:lpstr>
      <vt:lpstr>Zoom Rooms</vt:lpstr>
      <vt:lpstr>Future Focus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Here's your outline to get started</dc:title>
  <dc:creator>Christopher Way</dc:creator>
  <cp:lastModifiedBy>Christopher Way</cp:lastModifiedBy>
  <cp:revision>17</cp:revision>
  <dcterms:created xsi:type="dcterms:W3CDTF">2023-06-20T12:34:06Z</dcterms:created>
  <dcterms:modified xsi:type="dcterms:W3CDTF">2023-06-20T15:55:02Z</dcterms:modified>
</cp:coreProperties>
</file>