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48" r:id="rId1"/>
    <p:sldMasterId id="2147483729" r:id="rId2"/>
    <p:sldMasterId id="2147483745" r:id="rId3"/>
    <p:sldMasterId id="2147483750" r:id="rId4"/>
  </p:sldMasterIdLst>
  <p:notesMasterIdLst>
    <p:notesMasterId r:id="rId14"/>
  </p:notesMasterIdLst>
  <p:sldIdLst>
    <p:sldId id="256" r:id="rId5"/>
    <p:sldId id="258" r:id="rId6"/>
    <p:sldId id="260" r:id="rId7"/>
    <p:sldId id="259" r:id="rId8"/>
    <p:sldId id="262" r:id="rId9"/>
    <p:sldId id="265" r:id="rId10"/>
    <p:sldId id="263" r:id="rId11"/>
    <p:sldId id="264" r:id="rId12"/>
    <p:sldId id="261" r:id="rId1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Geneva" pitchFamily="122" charset="-128"/>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Geneva" pitchFamily="122" charset="-128"/>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Geneva" pitchFamily="122" charset="-128"/>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Geneva" pitchFamily="122" charset="-128"/>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Geneva" pitchFamily="122" charset="-128"/>
        <a:cs typeface="+mn-cs"/>
      </a:defRPr>
    </a:lvl5pPr>
    <a:lvl6pPr marL="2286000" algn="l" defTabSz="914400" rtl="0" eaLnBrk="1" latinLnBrk="0" hangingPunct="1">
      <a:defRPr sz="2400" kern="1200">
        <a:solidFill>
          <a:schemeClr val="tx1"/>
        </a:solidFill>
        <a:latin typeface="Times" pitchFamily="18" charset="0"/>
        <a:ea typeface="Geneva" pitchFamily="122" charset="-128"/>
        <a:cs typeface="+mn-cs"/>
      </a:defRPr>
    </a:lvl6pPr>
    <a:lvl7pPr marL="2743200" algn="l" defTabSz="914400" rtl="0" eaLnBrk="1" latinLnBrk="0" hangingPunct="1">
      <a:defRPr sz="2400" kern="1200">
        <a:solidFill>
          <a:schemeClr val="tx1"/>
        </a:solidFill>
        <a:latin typeface="Times" pitchFamily="18" charset="0"/>
        <a:ea typeface="Geneva" pitchFamily="122" charset="-128"/>
        <a:cs typeface="+mn-cs"/>
      </a:defRPr>
    </a:lvl7pPr>
    <a:lvl8pPr marL="3200400" algn="l" defTabSz="914400" rtl="0" eaLnBrk="1" latinLnBrk="0" hangingPunct="1">
      <a:defRPr sz="2400" kern="1200">
        <a:solidFill>
          <a:schemeClr val="tx1"/>
        </a:solidFill>
        <a:latin typeface="Times" pitchFamily="18" charset="0"/>
        <a:ea typeface="Geneva" pitchFamily="122" charset="-128"/>
        <a:cs typeface="+mn-cs"/>
      </a:defRPr>
    </a:lvl8pPr>
    <a:lvl9pPr marL="3657600" algn="l" defTabSz="914400" rtl="0" eaLnBrk="1" latinLnBrk="0" hangingPunct="1">
      <a:defRPr sz="2400" kern="1200">
        <a:solidFill>
          <a:schemeClr val="tx1"/>
        </a:solidFill>
        <a:latin typeface="Times" pitchFamily="18" charset="0"/>
        <a:ea typeface="Geneva" pitchFamily="122" charset="-128"/>
        <a:cs typeface="+mn-cs"/>
      </a:defRPr>
    </a:lvl9pPr>
  </p:defaultTextStyle>
  <p:extLst>
    <p:ext uri="{EFAFB233-063F-42B5-8137-9DF3F51BA10A}">
      <p15:sldGuideLst xmlns:p15="http://schemas.microsoft.com/office/powerpoint/2012/main">
        <p15:guide id="1" orient="horz" pos="1104">
          <p15:clr>
            <a:srgbClr val="A4A3A4"/>
          </p15:clr>
        </p15:guide>
        <p15:guide id="2" orient="horz" pos="3888">
          <p15:clr>
            <a:srgbClr val="A4A3A4"/>
          </p15:clr>
        </p15:guide>
        <p15:guide id="3" pos="720">
          <p15:clr>
            <a:srgbClr val="A4A3A4"/>
          </p15:clr>
        </p15:guide>
        <p15:guide id="4" pos="5040">
          <p15:clr>
            <a:srgbClr val="A4A3A4"/>
          </p15:clr>
        </p15:guide>
        <p15:guide id="5" pos="33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howGuides="1">
      <p:cViewPr varScale="1">
        <p:scale>
          <a:sx n="131" d="100"/>
          <a:sy n="131" d="100"/>
        </p:scale>
        <p:origin x="360" y="144"/>
      </p:cViewPr>
      <p:guideLst>
        <p:guide orient="horz" pos="1104"/>
        <p:guide orient="horz" pos="3888"/>
        <p:guide pos="720"/>
        <p:guide pos="5040"/>
        <p:guide pos="33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charset="0"/>
                <a:ea typeface="Geneva" charset="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charset="0"/>
                <a:ea typeface="Geneva" charset="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charset="0"/>
                <a:ea typeface="Geneva"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7128287-3EDF-40CE-A0FB-2D7DE40099B1}" type="slidenum">
              <a:rPr lang="en-US" altLang="en-US"/>
              <a:pPr>
                <a:defRPr/>
              </a:pPr>
              <a:t>‹#›</a:t>
            </a:fld>
            <a:endParaRPr lang="en-US" altLang="en-US"/>
          </a:p>
        </p:txBody>
      </p:sp>
    </p:spTree>
    <p:extLst>
      <p:ext uri="{BB962C8B-B14F-4D97-AF65-F5344CB8AC3E}">
        <p14:creationId xmlns:p14="http://schemas.microsoft.com/office/powerpoint/2010/main" val="14386373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Geneva" charset="0"/>
        <a:cs typeface="Geneva" charset="0"/>
      </a:defRPr>
    </a:lvl1pPr>
    <a:lvl2pPr marL="457200" algn="l" rtl="0" eaLnBrk="0" fontAlgn="base" hangingPunct="0">
      <a:spcBef>
        <a:spcPct val="30000"/>
      </a:spcBef>
      <a:spcAft>
        <a:spcPct val="0"/>
      </a:spcAft>
      <a:defRPr sz="1200" kern="1200">
        <a:solidFill>
          <a:schemeClr val="tx1"/>
        </a:solidFill>
        <a:latin typeface="Times" charset="0"/>
        <a:ea typeface="Geneva" charset="0"/>
        <a:cs typeface="+mn-cs"/>
      </a:defRPr>
    </a:lvl2pPr>
    <a:lvl3pPr marL="914400" algn="l" rtl="0" eaLnBrk="0" fontAlgn="base" hangingPunct="0">
      <a:spcBef>
        <a:spcPct val="30000"/>
      </a:spcBef>
      <a:spcAft>
        <a:spcPct val="0"/>
      </a:spcAft>
      <a:defRPr sz="1200" kern="1200">
        <a:solidFill>
          <a:schemeClr val="tx1"/>
        </a:solidFill>
        <a:latin typeface="Times" charset="0"/>
        <a:ea typeface="Geneva"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Geneva"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7128287-3EDF-40CE-A0FB-2D7DE40099B1}" type="slidenum">
              <a:rPr lang="en-US" altLang="en-US" smtClean="0"/>
              <a:pPr>
                <a:defRPr/>
              </a:pPr>
              <a:t>4</a:t>
            </a:fld>
            <a:endParaRPr lang="en-US" altLang="en-US"/>
          </a:p>
        </p:txBody>
      </p:sp>
    </p:spTree>
    <p:extLst>
      <p:ext uri="{BB962C8B-B14F-4D97-AF65-F5344CB8AC3E}">
        <p14:creationId xmlns:p14="http://schemas.microsoft.com/office/powerpoint/2010/main" val="510816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7128287-3EDF-40CE-A0FB-2D7DE40099B1}" type="slidenum">
              <a:rPr lang="en-US" altLang="en-US" smtClean="0"/>
              <a:pPr>
                <a:defRPr/>
              </a:pPr>
              <a:t>7</a:t>
            </a:fld>
            <a:endParaRPr lang="en-US" altLang="en-US"/>
          </a:p>
        </p:txBody>
      </p:sp>
    </p:spTree>
    <p:extLst>
      <p:ext uri="{BB962C8B-B14F-4D97-AF65-F5344CB8AC3E}">
        <p14:creationId xmlns:p14="http://schemas.microsoft.com/office/powerpoint/2010/main" val="3695433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p:cNvSpPr/>
          <p:nvPr userDrawn="1"/>
        </p:nvSpPr>
        <p:spPr>
          <a:xfrm>
            <a:off x="6019800" y="5006370"/>
            <a:ext cx="2667000" cy="784830"/>
          </a:xfrm>
          <a:prstGeom prst="rect">
            <a:avLst/>
          </a:prstGeom>
        </p:spPr>
        <p:txBody>
          <a:bodyPr wrap="square">
            <a:spAutoFit/>
          </a:bodyPr>
          <a:lstStyle/>
          <a:p>
            <a:pPr>
              <a:lnSpc>
                <a:spcPts val="1800"/>
              </a:lnSpc>
            </a:pPr>
            <a:r>
              <a:rPr lang="en-US" sz="1100" dirty="0" smtClean="0">
                <a:solidFill>
                  <a:schemeClr val="tx1">
                    <a:lumMod val="85000"/>
                    <a:lumOff val="15000"/>
                  </a:schemeClr>
                </a:solidFill>
                <a:latin typeface="Arial" panose="020B0604020202020204" pitchFamily="34" charset="0"/>
                <a:cs typeface="Arial" panose="020B0604020202020204" pitchFamily="34" charset="0"/>
              </a:rPr>
              <a:t>Presenter</a:t>
            </a:r>
            <a:endParaRPr lang="en-US" sz="1100" dirty="0">
              <a:solidFill>
                <a:schemeClr val="tx1">
                  <a:lumMod val="85000"/>
                  <a:lumOff val="15000"/>
                </a:schemeClr>
              </a:solidFill>
              <a:latin typeface="Arial" panose="020B0604020202020204" pitchFamily="34" charset="0"/>
              <a:cs typeface="Arial" panose="020B0604020202020204" pitchFamily="34" charset="0"/>
            </a:endParaRPr>
          </a:p>
          <a:p>
            <a:pPr>
              <a:lnSpc>
                <a:spcPts val="1800"/>
              </a:lnSpc>
            </a:pPr>
            <a:r>
              <a:rPr lang="en-US" sz="1100" dirty="0" smtClean="0">
                <a:solidFill>
                  <a:schemeClr val="tx1">
                    <a:lumMod val="85000"/>
                    <a:lumOff val="15000"/>
                  </a:schemeClr>
                </a:solidFill>
                <a:latin typeface="Arial" panose="020B0604020202020204" pitchFamily="34" charset="0"/>
                <a:cs typeface="Arial" panose="020B0604020202020204" pitchFamily="34" charset="0"/>
              </a:rPr>
              <a:t>Title</a:t>
            </a:r>
            <a:endParaRPr lang="en-US" sz="1100" dirty="0">
              <a:solidFill>
                <a:schemeClr val="tx1">
                  <a:lumMod val="85000"/>
                  <a:lumOff val="15000"/>
                </a:schemeClr>
              </a:solidFill>
              <a:latin typeface="Arial" panose="020B0604020202020204" pitchFamily="34" charset="0"/>
              <a:cs typeface="Arial" panose="020B0604020202020204" pitchFamily="34" charset="0"/>
            </a:endParaRPr>
          </a:p>
          <a:p>
            <a:pPr>
              <a:lnSpc>
                <a:spcPts val="1800"/>
              </a:lnSpc>
            </a:pPr>
            <a:r>
              <a:rPr lang="en-US" sz="1100" dirty="0" smtClean="0">
                <a:solidFill>
                  <a:schemeClr val="tx1">
                    <a:lumMod val="85000"/>
                    <a:lumOff val="15000"/>
                  </a:schemeClr>
                </a:solidFill>
                <a:latin typeface="Arial" panose="020B0604020202020204" pitchFamily="34" charset="0"/>
                <a:cs typeface="Arial" panose="020B0604020202020204" pitchFamily="34" charset="0"/>
              </a:rPr>
              <a:t>Meeting Title | Date</a:t>
            </a:r>
            <a:endParaRPr lang="en-US" sz="11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4" name="Rectangle 3"/>
          <p:cNvSpPr/>
          <p:nvPr userDrawn="1"/>
        </p:nvSpPr>
        <p:spPr>
          <a:xfrm>
            <a:off x="660871" y="3603056"/>
            <a:ext cx="1392929" cy="584776"/>
          </a:xfrm>
          <a:prstGeom prst="rect">
            <a:avLst/>
          </a:prstGeom>
        </p:spPr>
        <p:txBody>
          <a:bodyPr wrap="none">
            <a:spAutoFit/>
          </a:bodyPr>
          <a:lstStyle/>
          <a:p>
            <a:r>
              <a:rPr lang="en-US" sz="3200" dirty="0" smtClean="0">
                <a:solidFill>
                  <a:srgbClr val="993333"/>
                </a:solidFill>
                <a:latin typeface="Times"/>
                <a:cs typeface="Arial" panose="020B0604020202020204" pitchFamily="34" charset="0"/>
              </a:rPr>
              <a:t>subtitle</a:t>
            </a:r>
            <a:endParaRPr lang="en-US" sz="3200" dirty="0">
              <a:solidFill>
                <a:srgbClr val="993333"/>
              </a:solidFill>
              <a:latin typeface="Times"/>
              <a:cs typeface="Arial" panose="020B0604020202020204" pitchFamily="34" charset="0"/>
            </a:endParaRPr>
          </a:p>
        </p:txBody>
      </p:sp>
      <p:sp>
        <p:nvSpPr>
          <p:cNvPr id="5" name="TextBox 4"/>
          <p:cNvSpPr txBox="1"/>
          <p:nvPr userDrawn="1"/>
        </p:nvSpPr>
        <p:spPr>
          <a:xfrm>
            <a:off x="940801" y="4183559"/>
            <a:ext cx="5002800" cy="769441"/>
          </a:xfrm>
          <a:prstGeom prst="rect">
            <a:avLst/>
          </a:prstGeom>
          <a:noFill/>
        </p:spPr>
        <p:txBody>
          <a:bodyPr wrap="square" rtlCol="0">
            <a:spAutoFit/>
          </a:bodyPr>
          <a:lstStyle/>
          <a:p>
            <a:r>
              <a:rPr lang="en-US" sz="4400" b="1" kern="1500" spc="20" dirty="0" smtClean="0">
                <a:solidFill>
                  <a:srgbClr val="993333"/>
                </a:solidFill>
                <a:latin typeface="Arial" panose="020B0604020202020204" pitchFamily="34" charset="0"/>
                <a:cs typeface="Arial" panose="020B0604020202020204" pitchFamily="34" charset="0"/>
              </a:rPr>
              <a:t>TITLE</a:t>
            </a:r>
          </a:p>
        </p:txBody>
      </p:sp>
    </p:spTree>
    <p:extLst>
      <p:ext uri="{BB962C8B-B14F-4D97-AF65-F5344CB8AC3E}">
        <p14:creationId xmlns:p14="http://schemas.microsoft.com/office/powerpoint/2010/main" val="3382267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9949308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43600" y="6019800"/>
            <a:ext cx="2743200" cy="685800"/>
          </a:xfrm>
          <a:prstGeom prst="rect">
            <a:avLst/>
          </a:prstGeom>
        </p:spPr>
      </p:pic>
      <p:sp>
        <p:nvSpPr>
          <p:cNvPr id="9" name="Text Placeholder 2"/>
          <p:cNvSpPr>
            <a:spLocks noGrp="1"/>
          </p:cNvSpPr>
          <p:nvPr>
            <p:ph idx="1"/>
          </p:nvPr>
        </p:nvSpPr>
        <p:spPr>
          <a:xfrm>
            <a:off x="1143000" y="1752601"/>
            <a:ext cx="7543800" cy="3962400"/>
          </a:xfrm>
          <a:prstGeom prst="rect">
            <a:avLst/>
          </a:prstGeom>
        </p:spPr>
        <p:txBody>
          <a:bodyPr vert="horz" lIns="91440" tIns="45720" rIns="91440" bIns="45720" rtlCol="0">
            <a:normAutofit/>
          </a:bodyPr>
          <a:lstStyle>
            <a:lvl1pPr>
              <a:lnSpc>
                <a:spcPts val="2200"/>
              </a:lnSpc>
              <a:spcAft>
                <a:spcPts val="700"/>
              </a:spcAft>
              <a:defRPr sz="2000"/>
            </a:lvl1pPr>
            <a:lvl2pPr marL="742950" indent="-285750">
              <a:lnSpc>
                <a:spcPts val="2000"/>
              </a:lnSpc>
              <a:spcAft>
                <a:spcPts val="700"/>
              </a:spcAft>
              <a:buFont typeface="Lucida Grande"/>
              <a:buChar char="-"/>
              <a:defRPr sz="1800">
                <a:solidFill>
                  <a:schemeClr val="tx1"/>
                </a:solidFill>
              </a:defRPr>
            </a:lvl2pPr>
            <a:lvl3pPr marL="1143000" indent="-228600">
              <a:spcBef>
                <a:spcPts val="0"/>
              </a:spcBef>
              <a:spcAft>
                <a:spcPts val="700"/>
              </a:spcAft>
              <a:buFont typeface="Wingdings" charset="2"/>
              <a:buChar char="§"/>
              <a:defRPr sz="1800"/>
            </a:lvl3pPr>
            <a:lvl4pPr marL="1657350" indent="-285750">
              <a:spcBef>
                <a:spcPts val="0"/>
              </a:spcBef>
              <a:spcAft>
                <a:spcPts val="700"/>
              </a:spcAft>
              <a:buFont typeface="Courier New"/>
              <a:buChar char="o"/>
              <a:defRPr sz="1600"/>
            </a:lvl4pPr>
            <a:lvl5pPr>
              <a:spcBef>
                <a:spcPts val="0"/>
              </a:spcBef>
              <a:spcAft>
                <a:spcPts val="700"/>
              </a:spcAf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3"/>
          <p:cNvSpPr>
            <a:spLocks noGrp="1"/>
          </p:cNvSpPr>
          <p:nvPr>
            <p:ph type="title"/>
          </p:nvPr>
        </p:nvSpPr>
        <p:spPr>
          <a:xfrm>
            <a:off x="990600" y="274638"/>
            <a:ext cx="76962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20300265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Body">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469" t="9989" r="74691" b="11447"/>
          <a:stretch/>
        </p:blipFill>
        <p:spPr>
          <a:xfrm>
            <a:off x="8136466" y="6088302"/>
            <a:ext cx="626534" cy="538789"/>
          </a:xfrm>
          <a:prstGeom prst="rect">
            <a:avLst/>
          </a:prstGeom>
        </p:spPr>
      </p:pic>
      <p:sp>
        <p:nvSpPr>
          <p:cNvPr id="9" name="Text Placeholder 2"/>
          <p:cNvSpPr>
            <a:spLocks noGrp="1"/>
          </p:cNvSpPr>
          <p:nvPr>
            <p:ph idx="1"/>
          </p:nvPr>
        </p:nvSpPr>
        <p:spPr>
          <a:xfrm>
            <a:off x="1143000" y="1752601"/>
            <a:ext cx="7543800" cy="3962400"/>
          </a:xfrm>
          <a:prstGeom prst="rect">
            <a:avLst/>
          </a:prstGeom>
        </p:spPr>
        <p:txBody>
          <a:bodyPr vert="horz" lIns="91440" tIns="45720" rIns="91440" bIns="45720" rtlCol="0">
            <a:normAutofit/>
          </a:bodyPr>
          <a:lstStyle>
            <a:lvl1pPr>
              <a:lnSpc>
                <a:spcPts val="2200"/>
              </a:lnSpc>
              <a:spcAft>
                <a:spcPts val="700"/>
              </a:spcAft>
              <a:defRPr sz="2000"/>
            </a:lvl1pPr>
            <a:lvl2pPr marL="742950" indent="-285750">
              <a:lnSpc>
                <a:spcPts val="2000"/>
              </a:lnSpc>
              <a:spcAft>
                <a:spcPts val="700"/>
              </a:spcAft>
              <a:buFont typeface="Lucida Grande"/>
              <a:buChar char="-"/>
              <a:defRPr sz="1800">
                <a:solidFill>
                  <a:schemeClr val="tx1"/>
                </a:solidFill>
              </a:defRPr>
            </a:lvl2pPr>
            <a:lvl3pPr marL="1143000" indent="-228600">
              <a:spcBef>
                <a:spcPts val="0"/>
              </a:spcBef>
              <a:spcAft>
                <a:spcPts val="700"/>
              </a:spcAft>
              <a:buFont typeface="Wingdings" charset="2"/>
              <a:buChar char="§"/>
              <a:defRPr sz="1800"/>
            </a:lvl3pPr>
            <a:lvl4pPr marL="1657350" indent="-285750">
              <a:spcBef>
                <a:spcPts val="0"/>
              </a:spcBef>
              <a:spcAft>
                <a:spcPts val="700"/>
              </a:spcAft>
              <a:buFont typeface="Courier New"/>
              <a:buChar char="o"/>
              <a:defRPr sz="1600"/>
            </a:lvl4pPr>
            <a:lvl5pPr>
              <a:spcBef>
                <a:spcPts val="0"/>
              </a:spcBef>
              <a:spcAft>
                <a:spcPts val="700"/>
              </a:spcAf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Placeholder 3"/>
          <p:cNvSpPr>
            <a:spLocks noGrp="1"/>
          </p:cNvSpPr>
          <p:nvPr>
            <p:ph type="title"/>
          </p:nvPr>
        </p:nvSpPr>
        <p:spPr>
          <a:xfrm>
            <a:off x="990600" y="274638"/>
            <a:ext cx="76962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136180686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ody">
    <p:spTree>
      <p:nvGrpSpPr>
        <p:cNvPr id="1" name=""/>
        <p:cNvGrpSpPr/>
        <p:nvPr/>
      </p:nvGrpSpPr>
      <p:grpSpPr>
        <a:xfrm>
          <a:off x="0" y="0"/>
          <a:ext cx="0" cy="0"/>
          <a:chOff x="0" y="0"/>
          <a:chExt cx="0" cy="0"/>
        </a:xfrm>
      </p:grpSpPr>
      <p:sp>
        <p:nvSpPr>
          <p:cNvPr id="5" name="Rectangle 3"/>
          <p:cNvSpPr>
            <a:spLocks noGrp="1" noChangeArrowheads="1"/>
          </p:cNvSpPr>
          <p:nvPr>
            <p:ph idx="1" hasCustomPrompt="1"/>
          </p:nvPr>
        </p:nvSpPr>
        <p:spPr bwMode="auto">
          <a:xfrm>
            <a:off x="6096000" y="1752600"/>
            <a:ext cx="25908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nSpc>
                <a:spcPts val="1800"/>
              </a:lnSpc>
              <a:spcAft>
                <a:spcPts val="700"/>
              </a:spcAft>
              <a:defRPr sz="1600"/>
            </a:lvl1pPr>
          </a:lstStyle>
          <a:p>
            <a:pPr lvl="0"/>
            <a:r>
              <a:rPr lang="en-US" dirty="0"/>
              <a:t>Click to edit Master text </a:t>
            </a:r>
            <a:r>
              <a:rPr lang="en-US" dirty="0" smtClean="0"/>
              <a:t>styles</a:t>
            </a:r>
            <a:endParaRPr lang="en-US" dirty="0"/>
          </a:p>
        </p:txBody>
      </p:sp>
      <p:sp>
        <p:nvSpPr>
          <p:cNvPr id="6" name="Title Placeholder 3"/>
          <p:cNvSpPr>
            <a:spLocks noGrp="1"/>
          </p:cNvSpPr>
          <p:nvPr>
            <p:ph type="title"/>
          </p:nvPr>
        </p:nvSpPr>
        <p:spPr>
          <a:xfrm>
            <a:off x="990600" y="274638"/>
            <a:ext cx="76962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Picture Placeholder 2"/>
          <p:cNvSpPr>
            <a:spLocks noGrp="1"/>
          </p:cNvSpPr>
          <p:nvPr>
            <p:ph type="pic" sz="quarter" idx="10"/>
          </p:nvPr>
        </p:nvSpPr>
        <p:spPr>
          <a:xfrm>
            <a:off x="0" y="1752600"/>
            <a:ext cx="5791200" cy="4038600"/>
          </a:xfrm>
          <a:prstGeom prst="rect">
            <a:avLst/>
          </a:prstGeom>
        </p:spPr>
        <p:txBody>
          <a:bodyPr vert="horz"/>
          <a:lstStyle/>
          <a:p>
            <a:endParaRPr lang="en-US"/>
          </a:p>
        </p:txBody>
      </p:sp>
    </p:spTree>
    <p:extLst>
      <p:ext uri="{BB962C8B-B14F-4D97-AF65-F5344CB8AC3E}">
        <p14:creationId xmlns:p14="http://schemas.microsoft.com/office/powerpoint/2010/main" val="36911313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bg>
      <p:bgPr>
        <a:solidFill>
          <a:srgbClr val="993333"/>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2194219" y="2101132"/>
            <a:ext cx="5414669" cy="2498725"/>
          </a:xfrm>
          <a:prstGeom prst="rect">
            <a:avLst/>
          </a:prstGeom>
        </p:spPr>
        <p:txBody>
          <a:bodyPr/>
          <a:lstStyle>
            <a:lvl1pPr marL="0" indent="0" algn="l">
              <a:buNone/>
              <a:defRPr sz="4800">
                <a:solidFill>
                  <a:schemeClr val="bg1"/>
                </a:solidFill>
                <a:latin typeface="Arial" panose="020B0604020202020204" pitchFamily="34" charset="0"/>
                <a:cs typeface="Arial" panose="020B0604020202020204" pitchFamily="34" charset="0"/>
              </a:defRPr>
            </a:lvl1pPr>
          </a:lstStyle>
          <a:p>
            <a:pPr lvl="0"/>
            <a:r>
              <a:rPr lang="en-US" smtClean="0"/>
              <a:t>Click to edit Master text styles</a:t>
            </a:r>
          </a:p>
        </p:txBody>
      </p:sp>
      <p:cxnSp>
        <p:nvCxnSpPr>
          <p:cNvPr id="5" name="Straight Connector 4"/>
          <p:cNvCxnSpPr/>
          <p:nvPr/>
        </p:nvCxnSpPr>
        <p:spPr>
          <a:xfrm flipH="1">
            <a:off x="-48984" y="2488873"/>
            <a:ext cx="1909770" cy="0"/>
          </a:xfrm>
          <a:prstGeom prst="line">
            <a:avLst/>
          </a:prstGeom>
          <a:ln w="28575" cap="rnd">
            <a:solidFill>
              <a:schemeClr val="bg1"/>
            </a:solidFill>
            <a:prstDash val="sysDot"/>
          </a:ln>
          <a:effectLst/>
        </p:spPr>
        <p:style>
          <a:lnRef idx="2">
            <a:schemeClr val="accent1"/>
          </a:lnRef>
          <a:fillRef idx="0">
            <a:schemeClr val="accent1"/>
          </a:fillRef>
          <a:effectRef idx="1">
            <a:schemeClr val="accent1"/>
          </a:effectRef>
          <a:fontRef idx="minor">
            <a:schemeClr val="tx1"/>
          </a:fontRef>
        </p:style>
      </p:cxnSp>
      <p:sp>
        <p:nvSpPr>
          <p:cNvPr id="3" name="Oval 2"/>
          <p:cNvSpPr/>
          <p:nvPr/>
        </p:nvSpPr>
        <p:spPr>
          <a:xfrm>
            <a:off x="1673337" y="2322270"/>
            <a:ext cx="365760" cy="365760"/>
          </a:xfrm>
          <a:prstGeom prst="ellipse">
            <a:avLst/>
          </a:prstGeom>
          <a:solidFill>
            <a:srgbClr val="993333"/>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solidFill>
                <a:schemeClr val="tx1"/>
              </a:solidFill>
              <a:latin typeface="Arial" panose="020B0604020202020204" pitchFamily="34" charset="0"/>
              <a:cs typeface="Arial" panose="020B0604020202020204" pitchFamily="34" charset="0"/>
            </a:endParaRPr>
          </a:p>
        </p:txBody>
      </p:sp>
      <p:sp>
        <p:nvSpPr>
          <p:cNvPr id="6" name="Text Placeholder 8"/>
          <p:cNvSpPr>
            <a:spLocks noGrp="1"/>
          </p:cNvSpPr>
          <p:nvPr>
            <p:ph type="body" sz="quarter" idx="11" hasCustomPrompt="1"/>
          </p:nvPr>
        </p:nvSpPr>
        <p:spPr>
          <a:xfrm>
            <a:off x="1673225" y="2322513"/>
            <a:ext cx="365125" cy="365125"/>
          </a:xfrm>
          <a:prstGeom prst="rect">
            <a:avLst/>
          </a:prstGeom>
        </p:spPr>
        <p:txBody>
          <a:bodyPr/>
          <a:lstStyle>
            <a:lvl1pPr marL="0" indent="0" algn="ctr">
              <a:buNone/>
              <a:defRPr sz="18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l</a:t>
            </a:r>
          </a:p>
        </p:txBody>
      </p:sp>
    </p:spTree>
    <p:extLst>
      <p:ext uri="{BB962C8B-B14F-4D97-AF65-F5344CB8AC3E}">
        <p14:creationId xmlns:p14="http://schemas.microsoft.com/office/powerpoint/2010/main" val="1781568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ub section divider">
    <p:spTree>
      <p:nvGrpSpPr>
        <p:cNvPr id="1" name=""/>
        <p:cNvGrpSpPr/>
        <p:nvPr/>
      </p:nvGrpSpPr>
      <p:grpSpPr>
        <a:xfrm>
          <a:off x="0" y="0"/>
          <a:ext cx="0" cy="0"/>
          <a:chOff x="0" y="0"/>
          <a:chExt cx="0" cy="0"/>
        </a:xfrm>
      </p:grpSpPr>
      <p:sp>
        <p:nvSpPr>
          <p:cNvPr id="2" name="Text Placeholder 6"/>
          <p:cNvSpPr txBox="1">
            <a:spLocks/>
          </p:cNvSpPr>
          <p:nvPr userDrawn="1"/>
        </p:nvSpPr>
        <p:spPr>
          <a:xfrm>
            <a:off x="2194219" y="2101132"/>
            <a:ext cx="5414669" cy="2498725"/>
          </a:xfrm>
          <a:prstGeom prst="rect">
            <a:avLst/>
          </a:prstGeom>
        </p:spPr>
        <p:txBody>
          <a:bodyPr/>
          <a:lstStyle>
            <a:lvl1pPr marL="0" indent="0" algn="l" defTabSz="914400" rtl="0" eaLnBrk="1" latinLnBrk="0" hangingPunct="1">
              <a:lnSpc>
                <a:spcPct val="100000"/>
              </a:lnSpc>
              <a:spcBef>
                <a:spcPct val="20000"/>
              </a:spcBef>
              <a:spcAft>
                <a:spcPts val="600"/>
              </a:spcAft>
              <a:buFont typeface="Arial" panose="020B0604020202020204" pitchFamily="34" charset="0"/>
              <a:buNone/>
              <a:defRPr sz="4800" kern="1200">
                <a:solidFill>
                  <a:srgbClr val="993333"/>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r>
              <a:rPr lang="en-US" dirty="0" smtClean="0"/>
              <a:t>Click to edit Master text styles</a:t>
            </a:r>
          </a:p>
        </p:txBody>
      </p:sp>
      <p:cxnSp>
        <p:nvCxnSpPr>
          <p:cNvPr id="3" name="Straight Connector 2"/>
          <p:cNvCxnSpPr/>
          <p:nvPr userDrawn="1"/>
        </p:nvCxnSpPr>
        <p:spPr>
          <a:xfrm flipH="1">
            <a:off x="-48984" y="2488873"/>
            <a:ext cx="1909770" cy="0"/>
          </a:xfrm>
          <a:prstGeom prst="line">
            <a:avLst/>
          </a:prstGeom>
          <a:ln w="28575" cap="rnd">
            <a:solidFill>
              <a:srgbClr val="993333"/>
            </a:solidFill>
            <a:prstDash val="sysDot"/>
          </a:ln>
          <a:effectLst/>
        </p:spPr>
        <p:style>
          <a:lnRef idx="2">
            <a:schemeClr val="accent1"/>
          </a:lnRef>
          <a:fillRef idx="0">
            <a:schemeClr val="accent1"/>
          </a:fillRef>
          <a:effectRef idx="1">
            <a:schemeClr val="accent1"/>
          </a:effectRef>
          <a:fontRef idx="minor">
            <a:schemeClr val="tx1"/>
          </a:fontRef>
        </p:style>
      </p:cxnSp>
      <p:sp>
        <p:nvSpPr>
          <p:cNvPr id="4" name="Oval 3"/>
          <p:cNvSpPr/>
          <p:nvPr userDrawn="1"/>
        </p:nvSpPr>
        <p:spPr>
          <a:xfrm>
            <a:off x="1673337" y="2322270"/>
            <a:ext cx="365760" cy="365760"/>
          </a:xfrm>
          <a:prstGeom prst="ellipse">
            <a:avLst/>
          </a:prstGeom>
          <a:solidFill>
            <a:srgbClr val="993333"/>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solidFill>
                <a:schemeClr val="tx1"/>
              </a:solidFill>
              <a:latin typeface="Arial" panose="020B0604020202020204" pitchFamily="34" charset="0"/>
              <a:cs typeface="Arial" panose="020B0604020202020204" pitchFamily="34" charset="0"/>
            </a:endParaRPr>
          </a:p>
        </p:txBody>
      </p:sp>
      <p:sp>
        <p:nvSpPr>
          <p:cNvPr id="5" name="Text Placeholder 8"/>
          <p:cNvSpPr txBox="1">
            <a:spLocks/>
          </p:cNvSpPr>
          <p:nvPr userDrawn="1"/>
        </p:nvSpPr>
        <p:spPr>
          <a:xfrm>
            <a:off x="1673225" y="2322513"/>
            <a:ext cx="365125" cy="365125"/>
          </a:xfrm>
          <a:prstGeom prst="rect">
            <a:avLst/>
          </a:prstGeom>
        </p:spPr>
        <p:txBody>
          <a:bodyPr/>
          <a:lstStyle>
            <a:lvl1pPr marL="0" indent="0" algn="ctr" defTabSz="914400" rtl="0" eaLnBrk="1" latinLnBrk="0" hangingPunct="1">
              <a:lnSpc>
                <a:spcPct val="100000"/>
              </a:lnSpc>
              <a:spcBef>
                <a:spcPct val="20000"/>
              </a:spcBef>
              <a:spcAft>
                <a:spcPts val="1200"/>
              </a:spcAft>
              <a:buFont typeface="Arial" panose="020B0604020202020204" pitchFamily="34" charset="0"/>
              <a:buNone/>
              <a:defRPr sz="1800" b="1" kern="1200">
                <a:solidFill>
                  <a:schemeClr val="bg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r>
              <a:rPr lang="en-US" smtClean="0"/>
              <a:t>l</a:t>
            </a:r>
            <a:endParaRPr lang="en-US" dirty="0" smtClean="0"/>
          </a:p>
        </p:txBody>
      </p:sp>
    </p:spTree>
    <p:extLst>
      <p:ext uri="{BB962C8B-B14F-4D97-AF65-F5344CB8AC3E}">
        <p14:creationId xmlns:p14="http://schemas.microsoft.com/office/powerpoint/2010/main" val="40488683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5867400" y="5864931"/>
            <a:ext cx="3571336" cy="0"/>
          </a:xfrm>
          <a:prstGeom prst="line">
            <a:avLst/>
          </a:prstGeom>
          <a:ln cap="rnd">
            <a:solidFill>
              <a:srgbClr val="993333"/>
            </a:solidFill>
            <a:prstDash val="sysDot"/>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3600" y="6019800"/>
            <a:ext cx="2743200" cy="685800"/>
          </a:xfrm>
          <a:prstGeom prst="rect">
            <a:avLst/>
          </a:prstGeom>
        </p:spPr>
      </p:pic>
    </p:spTree>
    <p:extLst>
      <p:ext uri="{BB962C8B-B14F-4D97-AF65-F5344CB8AC3E}">
        <p14:creationId xmlns:p14="http://schemas.microsoft.com/office/powerpoint/2010/main" val="1658064273"/>
      </p:ext>
    </p:extLst>
  </p:cSld>
  <p:clrMap bg1="lt1" tx1="dk1" bg2="lt2" tx2="dk2" accent1="accent1" accent2="accent2" accent3="accent3" accent4="accent4" accent5="accent5" accent6="accent6" hlink="hlink" folHlink="folHlink"/>
  <p:sldLayoutIdLst>
    <p:sldLayoutId id="2147483749" r:id="rId1"/>
    <p:sldLayoutId id="2147483754" r:id="rId2"/>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p:nvPr/>
        </p:nvCxnSpPr>
        <p:spPr>
          <a:xfrm>
            <a:off x="1143000" y="1295400"/>
            <a:ext cx="8001000" cy="0"/>
          </a:xfrm>
          <a:prstGeom prst="line">
            <a:avLst/>
          </a:prstGeom>
          <a:ln cap="rnd">
            <a:solidFill>
              <a:srgbClr val="993333"/>
            </a:solidFill>
            <a:prstDash val="sysDot"/>
          </a:ln>
          <a:effectLst/>
        </p:spPr>
        <p:style>
          <a:lnRef idx="2">
            <a:schemeClr val="accent1"/>
          </a:lnRef>
          <a:fillRef idx="0">
            <a:schemeClr val="accent1"/>
          </a:fillRef>
          <a:effectRef idx="1">
            <a:schemeClr val="accent1"/>
          </a:effectRef>
          <a:fontRef idx="minor">
            <a:schemeClr val="tx1"/>
          </a:fontRef>
        </p:style>
      </p:cxnSp>
      <p:sp>
        <p:nvSpPr>
          <p:cNvPr id="4" name="Title Placeholder 3"/>
          <p:cNvSpPr>
            <a:spLocks noGrp="1"/>
          </p:cNvSpPr>
          <p:nvPr>
            <p:ph type="title"/>
          </p:nvPr>
        </p:nvSpPr>
        <p:spPr>
          <a:xfrm>
            <a:off x="990600" y="274638"/>
            <a:ext cx="76962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550565425"/>
      </p:ext>
    </p:extLst>
  </p:cSld>
  <p:clrMap bg1="lt1" tx1="dk1" bg2="lt2" tx2="dk2" accent1="accent1" accent2="accent2" accent3="accent3" accent4="accent4" accent5="accent5" accent6="accent6" hlink="hlink" folHlink="folHlink"/>
  <p:sldLayoutIdLst>
    <p:sldLayoutId id="2147483733" r:id="rId1"/>
    <p:sldLayoutId id="2147483753" r:id="rId2"/>
    <p:sldLayoutId id="2147483752" r:id="rId3"/>
  </p:sldLayoutIdLst>
  <p:timing>
    <p:tnLst>
      <p:par>
        <p:cTn id="1" dur="indefinite" restart="never" nodeType="tmRoot"/>
      </p:par>
    </p:tnLst>
  </p:timing>
  <p:hf sldNum="0" hdr="0" dt="0"/>
  <p:txStyles>
    <p:titleStyle>
      <a:lvl1pPr algn="l" rtl="0" eaLnBrk="0" fontAlgn="base" hangingPunct="0">
        <a:lnSpc>
          <a:spcPts val="4000"/>
        </a:lnSpc>
        <a:spcBef>
          <a:spcPct val="0"/>
        </a:spcBef>
        <a:spcAft>
          <a:spcPct val="0"/>
        </a:spcAft>
        <a:defRPr sz="2800" b="1">
          <a:solidFill>
            <a:srgbClr val="993333"/>
          </a:solidFill>
          <a:latin typeface="+mj-lt"/>
          <a:ea typeface="+mj-ea"/>
          <a:cs typeface="Geneva" charset="0"/>
        </a:defRPr>
      </a:lvl1pPr>
      <a:lvl2pPr algn="l" rtl="0" eaLnBrk="0" fontAlgn="base" hangingPunct="0">
        <a:lnSpc>
          <a:spcPts val="4000"/>
        </a:lnSpc>
        <a:spcBef>
          <a:spcPct val="0"/>
        </a:spcBef>
        <a:spcAft>
          <a:spcPct val="0"/>
        </a:spcAft>
        <a:defRPr sz="3400" b="1">
          <a:solidFill>
            <a:srgbClr val="993333"/>
          </a:solidFill>
          <a:latin typeface="Arial" charset="0"/>
          <a:ea typeface="Geneva" charset="0"/>
          <a:cs typeface="Geneva" charset="0"/>
        </a:defRPr>
      </a:lvl2pPr>
      <a:lvl3pPr algn="l" rtl="0" eaLnBrk="0" fontAlgn="base" hangingPunct="0">
        <a:lnSpc>
          <a:spcPts val="4000"/>
        </a:lnSpc>
        <a:spcBef>
          <a:spcPct val="0"/>
        </a:spcBef>
        <a:spcAft>
          <a:spcPct val="0"/>
        </a:spcAft>
        <a:defRPr sz="3400" b="1">
          <a:solidFill>
            <a:srgbClr val="993333"/>
          </a:solidFill>
          <a:latin typeface="Arial" charset="0"/>
          <a:ea typeface="Geneva" charset="0"/>
          <a:cs typeface="Geneva" charset="0"/>
        </a:defRPr>
      </a:lvl3pPr>
      <a:lvl4pPr algn="l" rtl="0" eaLnBrk="0" fontAlgn="base" hangingPunct="0">
        <a:lnSpc>
          <a:spcPts val="4000"/>
        </a:lnSpc>
        <a:spcBef>
          <a:spcPct val="0"/>
        </a:spcBef>
        <a:spcAft>
          <a:spcPct val="0"/>
        </a:spcAft>
        <a:defRPr sz="3400" b="1">
          <a:solidFill>
            <a:srgbClr val="993333"/>
          </a:solidFill>
          <a:latin typeface="Arial" charset="0"/>
          <a:ea typeface="Geneva" charset="0"/>
          <a:cs typeface="Geneva" charset="0"/>
        </a:defRPr>
      </a:lvl4pPr>
      <a:lvl5pPr algn="l" rtl="0" eaLnBrk="0" fontAlgn="base" hangingPunct="0">
        <a:lnSpc>
          <a:spcPts val="4000"/>
        </a:lnSpc>
        <a:spcBef>
          <a:spcPct val="0"/>
        </a:spcBef>
        <a:spcAft>
          <a:spcPct val="0"/>
        </a:spcAft>
        <a:defRPr sz="3400" b="1">
          <a:solidFill>
            <a:srgbClr val="993333"/>
          </a:solidFill>
          <a:latin typeface="Arial" charset="0"/>
          <a:ea typeface="Geneva" charset="0"/>
          <a:cs typeface="Geneva" charset="0"/>
        </a:defRPr>
      </a:lvl5pPr>
      <a:lvl6pPr marL="457200" algn="l" rtl="0" eaLnBrk="0" fontAlgn="base" hangingPunct="0">
        <a:lnSpc>
          <a:spcPts val="4000"/>
        </a:lnSpc>
        <a:spcBef>
          <a:spcPct val="0"/>
        </a:spcBef>
        <a:spcAft>
          <a:spcPct val="0"/>
        </a:spcAft>
        <a:defRPr sz="3400" b="1">
          <a:solidFill>
            <a:srgbClr val="993333"/>
          </a:solidFill>
          <a:latin typeface="Arial" charset="0"/>
          <a:ea typeface="Geneva" charset="0"/>
        </a:defRPr>
      </a:lvl6pPr>
      <a:lvl7pPr marL="914400" algn="l" rtl="0" eaLnBrk="0" fontAlgn="base" hangingPunct="0">
        <a:lnSpc>
          <a:spcPts val="4000"/>
        </a:lnSpc>
        <a:spcBef>
          <a:spcPct val="0"/>
        </a:spcBef>
        <a:spcAft>
          <a:spcPct val="0"/>
        </a:spcAft>
        <a:defRPr sz="3400" b="1">
          <a:solidFill>
            <a:srgbClr val="993333"/>
          </a:solidFill>
          <a:latin typeface="Arial" charset="0"/>
          <a:ea typeface="Geneva" charset="0"/>
        </a:defRPr>
      </a:lvl7pPr>
      <a:lvl8pPr marL="1371600" algn="l" rtl="0" eaLnBrk="0" fontAlgn="base" hangingPunct="0">
        <a:lnSpc>
          <a:spcPts val="4000"/>
        </a:lnSpc>
        <a:spcBef>
          <a:spcPct val="0"/>
        </a:spcBef>
        <a:spcAft>
          <a:spcPct val="0"/>
        </a:spcAft>
        <a:defRPr sz="3400" b="1">
          <a:solidFill>
            <a:srgbClr val="993333"/>
          </a:solidFill>
          <a:latin typeface="Arial" charset="0"/>
          <a:ea typeface="Geneva" charset="0"/>
        </a:defRPr>
      </a:lvl8pPr>
      <a:lvl9pPr marL="1828800" algn="l" rtl="0" eaLnBrk="0" fontAlgn="base" hangingPunct="0">
        <a:lnSpc>
          <a:spcPts val="4000"/>
        </a:lnSpc>
        <a:spcBef>
          <a:spcPct val="0"/>
        </a:spcBef>
        <a:spcAft>
          <a:spcPct val="0"/>
        </a:spcAft>
        <a:defRPr sz="3400" b="1">
          <a:solidFill>
            <a:srgbClr val="993333"/>
          </a:solidFill>
          <a:latin typeface="Arial" charset="0"/>
          <a:ea typeface="Geneva" charset="0"/>
        </a:defRPr>
      </a:lvl9pPr>
    </p:titleStyle>
    <p:bodyStyle>
      <a:lvl1pPr marL="230188" indent="-230188" algn="l" rtl="0" eaLnBrk="0" fontAlgn="base" hangingPunct="0">
        <a:lnSpc>
          <a:spcPts val="2700"/>
        </a:lnSpc>
        <a:spcBef>
          <a:spcPct val="0"/>
        </a:spcBef>
        <a:spcAft>
          <a:spcPts val="1400"/>
        </a:spcAft>
        <a:buClr>
          <a:srgbClr val="993333"/>
        </a:buClr>
        <a:buChar char="•"/>
        <a:defRPr sz="2300">
          <a:solidFill>
            <a:schemeClr val="tx1"/>
          </a:solidFill>
          <a:latin typeface="+mn-lt"/>
          <a:ea typeface="+mn-ea"/>
          <a:cs typeface="Geneva" charset="0"/>
        </a:defRPr>
      </a:lvl1pPr>
      <a:lvl2pPr marL="742950" indent="-285750" algn="l" rtl="0" eaLnBrk="0" fontAlgn="base" hangingPunct="0">
        <a:lnSpc>
          <a:spcPts val="2800"/>
        </a:lnSpc>
        <a:spcBef>
          <a:spcPct val="0"/>
        </a:spcBef>
        <a:spcAft>
          <a:spcPts val="1400"/>
        </a:spcAft>
        <a:buChar char="–"/>
        <a:defRPr sz="2300">
          <a:solidFill>
            <a:schemeClr val="tx1"/>
          </a:solidFill>
          <a:latin typeface="+mn-lt"/>
          <a:ea typeface="+mn-ea"/>
        </a:defRPr>
      </a:lvl2pPr>
      <a:lvl3pPr marL="1143000" indent="-228600" algn="l" rtl="0" eaLnBrk="0" fontAlgn="base" hangingPunct="0">
        <a:spcBef>
          <a:spcPct val="20000"/>
        </a:spcBef>
        <a:spcAft>
          <a:spcPct val="0"/>
        </a:spcAft>
        <a:buClr>
          <a:srgbClr val="993333"/>
        </a:buClr>
        <a:buChar char="•"/>
        <a:defRPr sz="2300">
          <a:solidFill>
            <a:schemeClr val="tx1"/>
          </a:solidFill>
          <a:latin typeface="+mn-lt"/>
          <a:ea typeface="+mn-ea"/>
        </a:defRPr>
      </a:lvl3pPr>
      <a:lvl4pPr marL="1600200" indent="-228600" algn="l" rtl="0" eaLnBrk="0" fontAlgn="base" hangingPunct="0">
        <a:spcBef>
          <a:spcPct val="20000"/>
        </a:spcBef>
        <a:spcAft>
          <a:spcPct val="0"/>
        </a:spcAft>
        <a:defRPr sz="2000">
          <a:solidFill>
            <a:schemeClr val="tx1"/>
          </a:solidFill>
          <a:latin typeface="Times" charset="0"/>
          <a:ea typeface="+mn-ea"/>
        </a:defRPr>
      </a:lvl4pPr>
      <a:lvl5pPr marL="2057400" indent="-228600" algn="l" rtl="0" eaLnBrk="0" fontAlgn="base" hangingPunct="0">
        <a:spcBef>
          <a:spcPct val="20000"/>
        </a:spcBef>
        <a:spcAft>
          <a:spcPct val="0"/>
        </a:spcAft>
        <a:buChar char="»"/>
        <a:defRPr sz="2000">
          <a:solidFill>
            <a:schemeClr val="tx1"/>
          </a:solidFill>
          <a:latin typeface="Times" charset="0"/>
          <a:ea typeface="+mn-ea"/>
        </a:defRPr>
      </a:lvl5pPr>
      <a:lvl6pPr marL="2514600" indent="-228600" algn="l" rtl="0" eaLnBrk="0" fontAlgn="base" hangingPunct="0">
        <a:spcBef>
          <a:spcPct val="20000"/>
        </a:spcBef>
        <a:spcAft>
          <a:spcPct val="0"/>
        </a:spcAft>
        <a:buChar char="»"/>
        <a:defRPr sz="2000">
          <a:solidFill>
            <a:schemeClr val="tx1"/>
          </a:solidFill>
          <a:latin typeface="Times" charset="0"/>
          <a:ea typeface="+mn-ea"/>
        </a:defRPr>
      </a:lvl6pPr>
      <a:lvl7pPr marL="2971800" indent="-228600" algn="l" rtl="0" eaLnBrk="0" fontAlgn="base" hangingPunct="0">
        <a:spcBef>
          <a:spcPct val="20000"/>
        </a:spcBef>
        <a:spcAft>
          <a:spcPct val="0"/>
        </a:spcAft>
        <a:buChar char="»"/>
        <a:defRPr sz="2000">
          <a:solidFill>
            <a:schemeClr val="tx1"/>
          </a:solidFill>
          <a:latin typeface="Times" charset="0"/>
          <a:ea typeface="+mn-ea"/>
        </a:defRPr>
      </a:lvl7pPr>
      <a:lvl8pPr marL="3429000" indent="-228600" algn="l" rtl="0" eaLnBrk="0" fontAlgn="base" hangingPunct="0">
        <a:spcBef>
          <a:spcPct val="20000"/>
        </a:spcBef>
        <a:spcAft>
          <a:spcPct val="0"/>
        </a:spcAft>
        <a:buChar char="»"/>
        <a:defRPr sz="2000">
          <a:solidFill>
            <a:schemeClr val="tx1"/>
          </a:solidFill>
          <a:latin typeface="Times" charset="0"/>
          <a:ea typeface="+mn-ea"/>
        </a:defRPr>
      </a:lvl8pPr>
      <a:lvl9pPr marL="3886200" indent="-228600" algn="l" rtl="0" eaLnBrk="0" fontAlgn="base" hangingPunct="0">
        <a:spcBef>
          <a:spcPct val="20000"/>
        </a:spcBef>
        <a:spcAft>
          <a:spcPct val="0"/>
        </a:spcAft>
        <a:buChar char="»"/>
        <a:defRPr sz="2000">
          <a:solidFill>
            <a:schemeClr val="tx1"/>
          </a:solidFill>
          <a:latin typeface="Times"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99333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6455800"/>
      </p:ext>
    </p:extLst>
  </p:cSld>
  <p:clrMap bg1="lt1" tx1="dk1" bg2="lt2" tx2="dk2" accent1="accent1" accent2="accent2" accent3="accent3" accent4="accent4" accent5="accent5" accent6="accent6" hlink="hlink" folHlink="folHlink"/>
  <p:sldLayoutIdLst>
    <p:sldLayoutId id="2147483755" r:id="rId1"/>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0522280"/>
      </p:ext>
    </p:extLst>
  </p:cSld>
  <p:clrMap bg1="lt1" tx1="dk1" bg2="lt2" tx2="dk2" accent1="accent1" accent2="accent2" accent3="accent3" accent4="accent4" accent5="accent5" accent6="accent6" hlink="hlink" folHlink="folHlink"/>
  <p:sldLayoutIdLst>
    <p:sldLayoutId id="2147483751" r:id="rId1"/>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8463" t="24478" r="2066" b="17572"/>
          <a:stretch/>
        </p:blipFill>
        <p:spPr>
          <a:xfrm rot="258286">
            <a:off x="-1072791" y="-613951"/>
            <a:ext cx="10485878" cy="3807298"/>
          </a:xfrm>
          <a:prstGeom prst="rect">
            <a:avLst/>
          </a:prstGeom>
        </p:spPr>
      </p:pic>
      <p:cxnSp>
        <p:nvCxnSpPr>
          <p:cNvPr id="23" name="Straight Connector 22"/>
          <p:cNvCxnSpPr/>
          <p:nvPr/>
        </p:nvCxnSpPr>
        <p:spPr>
          <a:xfrm>
            <a:off x="0" y="2878586"/>
            <a:ext cx="9144000" cy="702814"/>
          </a:xfrm>
          <a:prstGeom prst="line">
            <a:avLst/>
          </a:prstGeom>
          <a:ln w="19050" cap="rnd">
            <a:solidFill>
              <a:srgbClr val="993333"/>
            </a:solidFill>
            <a:prstDash val="sysDot"/>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6019800" y="5006370"/>
            <a:ext cx="2667000" cy="784830"/>
          </a:xfrm>
          <a:prstGeom prst="rect">
            <a:avLst/>
          </a:prstGeom>
        </p:spPr>
        <p:txBody>
          <a:bodyPr wrap="square">
            <a:spAutoFit/>
          </a:bodyPr>
          <a:lstStyle/>
          <a:p>
            <a:pPr>
              <a:lnSpc>
                <a:spcPts val="1800"/>
              </a:lnSpc>
            </a:pPr>
            <a:r>
              <a:rPr lang="en-US" sz="1100" dirty="0" smtClean="0">
                <a:solidFill>
                  <a:schemeClr val="tx1">
                    <a:lumMod val="85000"/>
                    <a:lumOff val="15000"/>
                  </a:schemeClr>
                </a:solidFill>
                <a:latin typeface="Arial" panose="020B0604020202020204" pitchFamily="34" charset="0"/>
                <a:cs typeface="Arial" panose="020B0604020202020204" pitchFamily="34" charset="0"/>
              </a:rPr>
              <a:t>Bob Brosseau</a:t>
            </a:r>
            <a:endParaRPr lang="en-US" sz="1100" dirty="0">
              <a:solidFill>
                <a:schemeClr val="tx1">
                  <a:lumMod val="85000"/>
                  <a:lumOff val="15000"/>
                </a:schemeClr>
              </a:solidFill>
              <a:latin typeface="Arial" panose="020B0604020202020204" pitchFamily="34" charset="0"/>
              <a:cs typeface="Arial" panose="020B0604020202020204" pitchFamily="34" charset="0"/>
            </a:endParaRPr>
          </a:p>
          <a:p>
            <a:pPr>
              <a:lnSpc>
                <a:spcPts val="1800"/>
              </a:lnSpc>
            </a:pPr>
            <a:r>
              <a:rPr lang="en-US" sz="1100" dirty="0">
                <a:solidFill>
                  <a:schemeClr val="tx1">
                    <a:lumMod val="85000"/>
                    <a:lumOff val="15000"/>
                  </a:schemeClr>
                </a:solidFill>
                <a:latin typeface="Arial" panose="020B0604020202020204" pitchFamily="34" charset="0"/>
                <a:cs typeface="Arial" panose="020B0604020202020204" pitchFamily="34" charset="0"/>
              </a:rPr>
              <a:t>e</a:t>
            </a:r>
            <a:r>
              <a:rPr lang="en-US" sz="1100" dirty="0" smtClean="0">
                <a:solidFill>
                  <a:schemeClr val="tx1">
                    <a:lumMod val="85000"/>
                    <a:lumOff val="15000"/>
                  </a:schemeClr>
                </a:solidFill>
                <a:latin typeface="Arial" panose="020B0604020202020204" pitchFamily="34" charset="0"/>
                <a:cs typeface="Arial" panose="020B0604020202020204" pitchFamily="34" charset="0"/>
              </a:rPr>
              <a:t>-Builder </a:t>
            </a:r>
            <a:r>
              <a:rPr lang="en-US" sz="1100" dirty="0" smtClean="0">
                <a:solidFill>
                  <a:schemeClr val="tx1">
                    <a:lumMod val="85000"/>
                    <a:lumOff val="15000"/>
                  </a:schemeClr>
                </a:solidFill>
                <a:latin typeface="Arial" panose="020B0604020202020204" pitchFamily="34" charset="0"/>
                <a:cs typeface="Arial" panose="020B0604020202020204" pitchFamily="34" charset="0"/>
              </a:rPr>
              <a:t>Trainer</a:t>
            </a:r>
            <a:endParaRPr lang="en-US" sz="1100" dirty="0">
              <a:solidFill>
                <a:schemeClr val="tx1">
                  <a:lumMod val="85000"/>
                  <a:lumOff val="15000"/>
                </a:schemeClr>
              </a:solidFill>
              <a:latin typeface="Arial" panose="020B0604020202020204" pitchFamily="34" charset="0"/>
              <a:cs typeface="Arial" panose="020B0604020202020204" pitchFamily="34" charset="0"/>
            </a:endParaRPr>
          </a:p>
          <a:p>
            <a:pPr>
              <a:lnSpc>
                <a:spcPts val="1800"/>
              </a:lnSpc>
            </a:pPr>
            <a:r>
              <a:rPr lang="en-US" sz="1100" dirty="0">
                <a:solidFill>
                  <a:schemeClr val="tx1">
                    <a:lumMod val="85000"/>
                    <a:lumOff val="15000"/>
                  </a:schemeClr>
                </a:solidFill>
                <a:latin typeface="Arial" panose="020B0604020202020204" pitchFamily="34" charset="0"/>
                <a:cs typeface="Arial" panose="020B0604020202020204" pitchFamily="34" charset="0"/>
              </a:rPr>
              <a:t>e</a:t>
            </a:r>
            <a:r>
              <a:rPr lang="en-US" sz="1100" dirty="0" smtClean="0">
                <a:solidFill>
                  <a:schemeClr val="tx1">
                    <a:lumMod val="85000"/>
                    <a:lumOff val="15000"/>
                  </a:schemeClr>
                </a:solidFill>
                <a:latin typeface="Arial" panose="020B0604020202020204" pitchFamily="34" charset="0"/>
                <a:cs typeface="Arial" panose="020B0604020202020204" pitchFamily="34" charset="0"/>
              </a:rPr>
              <a:t>-Builder </a:t>
            </a:r>
            <a:r>
              <a:rPr lang="en-US" sz="1100" dirty="0" smtClean="0">
                <a:solidFill>
                  <a:schemeClr val="tx1">
                    <a:lumMod val="85000"/>
                    <a:lumOff val="15000"/>
                  </a:schemeClr>
                </a:solidFill>
                <a:latin typeface="Arial" panose="020B0604020202020204" pitchFamily="34" charset="0"/>
                <a:cs typeface="Arial" panose="020B0604020202020204" pitchFamily="34" charset="0"/>
              </a:rPr>
              <a:t>Training|  May 2017</a:t>
            </a:r>
            <a:endParaRPr lang="en-US" sz="11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Rectangle 5"/>
          <p:cNvSpPr/>
          <p:nvPr/>
        </p:nvSpPr>
        <p:spPr>
          <a:xfrm>
            <a:off x="660871" y="3603056"/>
            <a:ext cx="1734770" cy="584775"/>
          </a:xfrm>
          <a:prstGeom prst="rect">
            <a:avLst/>
          </a:prstGeom>
        </p:spPr>
        <p:txBody>
          <a:bodyPr wrap="none">
            <a:spAutoFit/>
          </a:bodyPr>
          <a:lstStyle/>
          <a:p>
            <a:r>
              <a:rPr lang="en-US" sz="3200" dirty="0">
                <a:solidFill>
                  <a:srgbClr val="993333"/>
                </a:solidFill>
                <a:latin typeface="Times"/>
                <a:cs typeface="Arial" panose="020B0604020202020204" pitchFamily="34" charset="0"/>
              </a:rPr>
              <a:t>e</a:t>
            </a:r>
            <a:r>
              <a:rPr lang="en-US" sz="3200" dirty="0" smtClean="0">
                <a:solidFill>
                  <a:srgbClr val="993333"/>
                </a:solidFill>
                <a:latin typeface="Times"/>
                <a:cs typeface="Arial" panose="020B0604020202020204" pitchFamily="34" charset="0"/>
              </a:rPr>
              <a:t>-Builder</a:t>
            </a:r>
            <a:endParaRPr lang="en-US" sz="3200" dirty="0">
              <a:solidFill>
                <a:srgbClr val="993333"/>
              </a:solidFill>
              <a:latin typeface="Times"/>
              <a:cs typeface="Arial" panose="020B0604020202020204" pitchFamily="34" charset="0"/>
            </a:endParaRPr>
          </a:p>
        </p:txBody>
      </p:sp>
      <p:sp>
        <p:nvSpPr>
          <p:cNvPr id="7" name="TextBox 6"/>
          <p:cNvSpPr txBox="1"/>
          <p:nvPr/>
        </p:nvSpPr>
        <p:spPr>
          <a:xfrm>
            <a:off x="940800" y="4183559"/>
            <a:ext cx="7441200" cy="769441"/>
          </a:xfrm>
          <a:prstGeom prst="rect">
            <a:avLst/>
          </a:prstGeom>
          <a:noFill/>
        </p:spPr>
        <p:txBody>
          <a:bodyPr wrap="square" rtlCol="0">
            <a:spAutoFit/>
          </a:bodyPr>
          <a:lstStyle/>
          <a:p>
            <a:r>
              <a:rPr lang="en-US" sz="4400" b="1" kern="1500" spc="20" dirty="0" smtClean="0">
                <a:solidFill>
                  <a:srgbClr val="993333"/>
                </a:solidFill>
                <a:latin typeface="Arial" panose="020B0604020202020204" pitchFamily="34" charset="0"/>
                <a:cs typeface="Arial" panose="020B0604020202020204" pitchFamily="34" charset="0"/>
              </a:rPr>
              <a:t>MOU &amp; Stage 1 - MPBE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lstStyle/>
          <a:p>
            <a:r>
              <a:rPr lang="en-US" dirty="0" smtClean="0"/>
              <a:t>Automatically started at the conclusion of the CRSP Screening Process</a:t>
            </a:r>
            <a:r>
              <a:rPr lang="en-US" dirty="0"/>
              <a:t>. The PM does not typically have to launch the MOU and Stage 1 Budget Process. </a:t>
            </a:r>
            <a:endParaRPr lang="en-US" dirty="0" smtClean="0"/>
          </a:p>
          <a:p>
            <a:r>
              <a:rPr lang="en-US" dirty="0" smtClean="0"/>
              <a:t>PM should see the process in their court when they assume management of the project.</a:t>
            </a:r>
          </a:p>
          <a:p>
            <a:endParaRPr lang="en-US" dirty="0"/>
          </a:p>
        </p:txBody>
      </p:sp>
      <p:sp>
        <p:nvSpPr>
          <p:cNvPr id="13" name="Title 12"/>
          <p:cNvSpPr>
            <a:spLocks noGrp="1"/>
          </p:cNvSpPr>
          <p:nvPr>
            <p:ph type="title"/>
          </p:nvPr>
        </p:nvSpPr>
        <p:spPr/>
        <p:txBody>
          <a:bodyPr/>
          <a:lstStyle/>
          <a:p>
            <a:r>
              <a:rPr lang="en-US" dirty="0" smtClean="0"/>
              <a:t>MOU and Stage 1 Budget</a:t>
            </a:r>
            <a:endParaRPr lang="en-US" dirty="0"/>
          </a:p>
        </p:txBody>
      </p:sp>
    </p:spTree>
    <p:extLst>
      <p:ext uri="{BB962C8B-B14F-4D97-AF65-F5344CB8AC3E}">
        <p14:creationId xmlns:p14="http://schemas.microsoft.com/office/powerpoint/2010/main" val="1592920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Three key functions of the MOU Process</a:t>
            </a:r>
            <a:endParaRPr lang="en-US" dirty="0"/>
          </a:p>
          <a:p>
            <a:pPr marL="457200" indent="-457200">
              <a:buFont typeface="+mj-lt"/>
              <a:buAutoNum type="arabicPeriod"/>
            </a:pPr>
            <a:r>
              <a:rPr lang="en-US" dirty="0" smtClean="0"/>
              <a:t>Provides draft content about the project for the MOU to the Provost office that is used to create the draft MOU.</a:t>
            </a:r>
          </a:p>
          <a:p>
            <a:pPr marL="457200" indent="-457200">
              <a:buFont typeface="+mj-lt"/>
              <a:buAutoNum type="arabicPeriod"/>
            </a:pPr>
            <a:r>
              <a:rPr lang="en-US" dirty="0" smtClean="0"/>
              <a:t>Provide a mechanism for </a:t>
            </a:r>
            <a:r>
              <a:rPr lang="en-US" dirty="0"/>
              <a:t>p</a:t>
            </a:r>
            <a:r>
              <a:rPr lang="en-US" dirty="0" smtClean="0"/>
              <a:t>roject team members so that they to review the draft MOU and provide comments to the Provost office used to create the final, printable MOU that is distributed by the Provost office.</a:t>
            </a:r>
          </a:p>
          <a:p>
            <a:pPr marL="457200" indent="-457200">
              <a:buFont typeface="+mj-lt"/>
              <a:buAutoNum type="arabicPeriod"/>
            </a:pPr>
            <a:r>
              <a:rPr lang="en-US" dirty="0" smtClean="0"/>
              <a:t>After the MOU is approved, provides a mechanism for the PM to create the Stage 1 Estimate and to gain approvals to move the project forward.</a:t>
            </a:r>
          </a:p>
          <a:p>
            <a:pPr marL="457200" indent="-457200">
              <a:buFont typeface="+mj-lt"/>
              <a:buAutoNum type="arabicPeriod"/>
            </a:pPr>
            <a:r>
              <a:rPr lang="en-US" dirty="0" smtClean="0"/>
              <a:t>Starts the 3.01 Milestone Project Estimate. It appears in the Project Manager’s court for completion.</a:t>
            </a:r>
          </a:p>
        </p:txBody>
      </p:sp>
      <p:sp>
        <p:nvSpPr>
          <p:cNvPr id="3" name="Title 2"/>
          <p:cNvSpPr>
            <a:spLocks noGrp="1"/>
          </p:cNvSpPr>
          <p:nvPr>
            <p:ph type="title"/>
          </p:nvPr>
        </p:nvSpPr>
        <p:spPr/>
        <p:txBody>
          <a:bodyPr/>
          <a:lstStyle/>
          <a:p>
            <a:r>
              <a:rPr lang="en-US" dirty="0" smtClean="0"/>
              <a:t>Process Output</a:t>
            </a:r>
            <a:endParaRPr lang="en-US" dirty="0"/>
          </a:p>
        </p:txBody>
      </p:sp>
    </p:spTree>
    <p:extLst>
      <p:ext uri="{BB962C8B-B14F-4D97-AF65-F5344CB8AC3E}">
        <p14:creationId xmlns:p14="http://schemas.microsoft.com/office/powerpoint/2010/main" val="240398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3"/>
          <a:stretch>
            <a:fillRect/>
          </a:stretch>
        </p:blipFill>
        <p:spPr>
          <a:xfrm>
            <a:off x="4572000" y="2286000"/>
            <a:ext cx="4251428" cy="3045714"/>
          </a:xfrm>
          <a:prstGeom prst="rect">
            <a:avLst/>
          </a:prstGeom>
        </p:spPr>
      </p:pic>
      <p:sp>
        <p:nvSpPr>
          <p:cNvPr id="9" name="Title 8"/>
          <p:cNvSpPr>
            <a:spLocks noGrp="1"/>
          </p:cNvSpPr>
          <p:nvPr>
            <p:ph type="title"/>
          </p:nvPr>
        </p:nvSpPr>
        <p:spPr/>
        <p:txBody>
          <a:bodyPr/>
          <a:lstStyle/>
          <a:p>
            <a:r>
              <a:rPr lang="en-US" dirty="0" smtClean="0"/>
              <a:t>Creating the MOU</a:t>
            </a:r>
            <a:endParaRPr lang="en-US" dirty="0"/>
          </a:p>
        </p:txBody>
      </p:sp>
      <p:sp>
        <p:nvSpPr>
          <p:cNvPr id="3" name="TextBox 2"/>
          <p:cNvSpPr txBox="1"/>
          <p:nvPr/>
        </p:nvSpPr>
        <p:spPr>
          <a:xfrm>
            <a:off x="533400" y="1447800"/>
            <a:ext cx="3962400" cy="5078313"/>
          </a:xfrm>
          <a:prstGeom prst="rect">
            <a:avLst/>
          </a:prstGeom>
          <a:noFill/>
        </p:spPr>
        <p:txBody>
          <a:bodyPr wrap="square" rtlCol="0">
            <a:spAutoFit/>
          </a:bodyPr>
          <a:lstStyle/>
          <a:p>
            <a:r>
              <a:rPr lang="en-US" sz="1400" dirty="0" smtClean="0">
                <a:latin typeface="+mn-lt"/>
                <a:cs typeface="Arial" panose="020B0604020202020204" pitchFamily="34" charset="0"/>
              </a:rPr>
              <a:t>This sequence of process steps produces the MOU, which the Provost distributes to the DLC.</a:t>
            </a:r>
          </a:p>
          <a:p>
            <a:endParaRPr lang="en-US" sz="1400" dirty="0" smtClean="0">
              <a:latin typeface="+mn-lt"/>
              <a:cs typeface="Arial" panose="020B0604020202020204" pitchFamily="34" charset="0"/>
            </a:endParaRPr>
          </a:p>
          <a:p>
            <a:pPr marL="285750" indent="-285750">
              <a:spcAft>
                <a:spcPts val="600"/>
              </a:spcAft>
              <a:buFont typeface="Arial" panose="020B0604020202020204" pitchFamily="34" charset="0"/>
              <a:buChar char="•"/>
            </a:pPr>
            <a:r>
              <a:rPr lang="en-US" sz="1400" dirty="0" smtClean="0">
                <a:latin typeface="+mn-lt"/>
                <a:cs typeface="Arial" panose="020B0604020202020204" pitchFamily="34" charset="0"/>
              </a:rPr>
              <a:t>The Provost office is the primary actor creating the MOU.</a:t>
            </a:r>
          </a:p>
          <a:p>
            <a:pPr marL="285750" indent="-285750">
              <a:spcAft>
                <a:spcPts val="600"/>
              </a:spcAft>
              <a:buFont typeface="Arial" panose="020B0604020202020204" pitchFamily="34" charset="0"/>
              <a:buChar char="•"/>
            </a:pPr>
            <a:r>
              <a:rPr lang="en-US" sz="1400" dirty="0" smtClean="0">
                <a:latin typeface="+mn-lt"/>
                <a:cs typeface="Arial" panose="020B0604020202020204" pitchFamily="34" charset="0"/>
              </a:rPr>
              <a:t>Use the process as designed. Information being used for the MOU can be edited and reviewed on the process page.</a:t>
            </a:r>
          </a:p>
          <a:p>
            <a:pPr marL="285750" indent="-285750">
              <a:spcAft>
                <a:spcPts val="600"/>
              </a:spcAft>
              <a:buFont typeface="Arial" panose="020B0604020202020204" pitchFamily="34" charset="0"/>
              <a:buChar char="•"/>
            </a:pPr>
            <a:r>
              <a:rPr lang="en-US" sz="1400" dirty="0" smtClean="0">
                <a:latin typeface="+mn-lt"/>
                <a:cs typeface="Arial" panose="020B0604020202020204" pitchFamily="34" charset="0"/>
              </a:rPr>
              <a:t>Do not print and distribute the MOU document before the MOU MM step has completed.</a:t>
            </a:r>
            <a:endParaRPr lang="en-US" sz="1400" dirty="0">
              <a:latin typeface="+mn-lt"/>
              <a:cs typeface="Arial" panose="020B0604020202020204" pitchFamily="34" charset="0"/>
            </a:endParaRPr>
          </a:p>
          <a:p>
            <a:pPr marL="285750" indent="-285750">
              <a:spcAft>
                <a:spcPts val="600"/>
              </a:spcAft>
              <a:buFont typeface="Arial" panose="020B0604020202020204" pitchFamily="34" charset="0"/>
              <a:buChar char="•"/>
            </a:pPr>
            <a:r>
              <a:rPr lang="en-US" sz="1400" dirty="0" smtClean="0">
                <a:latin typeface="+mn-lt"/>
                <a:cs typeface="Arial" panose="020B0604020202020204" pitchFamily="34" charset="0"/>
              </a:rPr>
              <a:t>After </a:t>
            </a:r>
            <a:r>
              <a:rPr lang="en-US" sz="1400" b="1" dirty="0" smtClean="0">
                <a:latin typeface="+mn-lt"/>
                <a:cs typeface="Arial" panose="020B0604020202020204" pitchFamily="34" charset="0"/>
              </a:rPr>
              <a:t>3</a:t>
            </a:r>
            <a:r>
              <a:rPr lang="en-US" sz="1400" dirty="0" smtClean="0">
                <a:latin typeface="+mn-lt"/>
                <a:cs typeface="Arial" panose="020B0604020202020204" pitchFamily="34" charset="0"/>
              </a:rPr>
              <a:t> Days in the </a:t>
            </a:r>
            <a:r>
              <a:rPr lang="en-US" sz="1400" b="1" dirty="0" smtClean="0">
                <a:latin typeface="+mn-lt"/>
                <a:cs typeface="Arial" panose="020B0604020202020204" pitchFamily="34" charset="0"/>
              </a:rPr>
              <a:t>Team Review </a:t>
            </a:r>
            <a:r>
              <a:rPr lang="en-US" sz="1400" dirty="0" smtClean="0">
                <a:latin typeface="+mn-lt"/>
                <a:cs typeface="Arial" panose="020B0604020202020204" pitchFamily="34" charset="0"/>
              </a:rPr>
              <a:t>step the PM gets a notification.</a:t>
            </a:r>
            <a:endParaRPr lang="en-US" sz="1400" dirty="0">
              <a:latin typeface="+mn-lt"/>
              <a:cs typeface="Arial" panose="020B0604020202020204" pitchFamily="34" charset="0"/>
            </a:endParaRPr>
          </a:p>
          <a:p>
            <a:pPr marL="285750" indent="-285750">
              <a:spcAft>
                <a:spcPts val="600"/>
              </a:spcAft>
              <a:buFont typeface="Arial" panose="020B0604020202020204" pitchFamily="34" charset="0"/>
              <a:buChar char="•"/>
            </a:pPr>
            <a:r>
              <a:rPr lang="en-US" sz="1400" dirty="0" smtClean="0">
                <a:latin typeface="+mn-lt"/>
                <a:cs typeface="Arial" panose="020B0604020202020204" pitchFamily="34" charset="0"/>
              </a:rPr>
              <a:t>After </a:t>
            </a:r>
            <a:r>
              <a:rPr lang="en-US" sz="1400" b="1" dirty="0" smtClean="0">
                <a:latin typeface="+mn-lt"/>
                <a:cs typeface="Arial" panose="020B0604020202020204" pitchFamily="34" charset="0"/>
              </a:rPr>
              <a:t>7</a:t>
            </a:r>
            <a:r>
              <a:rPr lang="en-US" sz="1400" dirty="0" smtClean="0">
                <a:latin typeface="+mn-lt"/>
                <a:cs typeface="Arial" panose="020B0604020202020204" pitchFamily="34" charset="0"/>
              </a:rPr>
              <a:t> days in </a:t>
            </a:r>
            <a:r>
              <a:rPr lang="en-US" sz="1400" b="1" dirty="0" smtClean="0">
                <a:latin typeface="+mn-lt"/>
                <a:cs typeface="Arial" panose="020B0604020202020204" pitchFamily="34" charset="0"/>
              </a:rPr>
              <a:t>Team Review </a:t>
            </a:r>
            <a:r>
              <a:rPr lang="en-US" sz="1400" dirty="0" smtClean="0">
                <a:latin typeface="+mn-lt"/>
                <a:cs typeface="Arial" panose="020B0604020202020204" pitchFamily="34" charset="0"/>
              </a:rPr>
              <a:t>the eB Admin receives a notification to move the process out of Team Review and forward to the Provost Office.</a:t>
            </a:r>
          </a:p>
          <a:p>
            <a:pPr marL="285750" indent="-285750">
              <a:spcAft>
                <a:spcPts val="600"/>
              </a:spcAft>
              <a:buFont typeface="Arial" panose="020B0604020202020204" pitchFamily="34" charset="0"/>
              <a:buChar char="•"/>
            </a:pPr>
            <a:r>
              <a:rPr lang="en-US" sz="1400" dirty="0" smtClean="0">
                <a:latin typeface="+mn-lt"/>
                <a:cs typeface="Arial" panose="020B0604020202020204" pitchFamily="34" charset="0"/>
              </a:rPr>
              <a:t>Enter the appropriate topical text into the process text boxes. Putting information under the wrong heading will cause rework for the MOU to print properly.</a:t>
            </a:r>
          </a:p>
          <a:p>
            <a:endParaRPr lang="en-US"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57622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600200" y="2438400"/>
            <a:ext cx="5457143" cy="2552381"/>
          </a:xfrm>
          <a:prstGeom prst="rect">
            <a:avLst/>
          </a:prstGeom>
        </p:spPr>
      </p:pic>
      <p:sp>
        <p:nvSpPr>
          <p:cNvPr id="3" name="Title 2"/>
          <p:cNvSpPr>
            <a:spLocks noGrp="1"/>
          </p:cNvSpPr>
          <p:nvPr>
            <p:ph type="title"/>
          </p:nvPr>
        </p:nvSpPr>
        <p:spPr/>
        <p:txBody>
          <a:bodyPr/>
          <a:lstStyle/>
          <a:p>
            <a:r>
              <a:rPr lang="en-US" dirty="0" smtClean="0"/>
              <a:t>Stage 1 – Process Step Sequence</a:t>
            </a:r>
            <a:endParaRPr lang="en-US" dirty="0"/>
          </a:p>
        </p:txBody>
      </p:sp>
    </p:spTree>
    <p:extLst>
      <p:ext uri="{BB962C8B-B14F-4D97-AF65-F5344CB8AC3E}">
        <p14:creationId xmlns:p14="http://schemas.microsoft.com/office/powerpoint/2010/main" val="1467699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66800" y="1828800"/>
            <a:ext cx="7543800" cy="3484660"/>
          </a:xfrm>
          <a:prstGeom prst="rect">
            <a:avLst/>
          </a:prstGeom>
        </p:spPr>
      </p:pic>
      <p:sp>
        <p:nvSpPr>
          <p:cNvPr id="3" name="Title 2"/>
          <p:cNvSpPr>
            <a:spLocks noGrp="1"/>
          </p:cNvSpPr>
          <p:nvPr>
            <p:ph type="title"/>
          </p:nvPr>
        </p:nvSpPr>
        <p:spPr/>
        <p:txBody>
          <a:bodyPr/>
          <a:lstStyle/>
          <a:p>
            <a:r>
              <a:rPr lang="en-US" dirty="0" smtClean="0"/>
              <a:t>Stage 1 Fields Completed by PM</a:t>
            </a:r>
            <a:endParaRPr lang="en-US" dirty="0"/>
          </a:p>
        </p:txBody>
      </p:sp>
    </p:spTree>
    <p:extLst>
      <p:ext uri="{BB962C8B-B14F-4D97-AF65-F5344CB8AC3E}">
        <p14:creationId xmlns:p14="http://schemas.microsoft.com/office/powerpoint/2010/main" val="14601467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752600" y="2895600"/>
            <a:ext cx="6666667" cy="2438095"/>
          </a:xfrm>
          <a:prstGeom prst="rect">
            <a:avLst/>
          </a:prstGeom>
          <a:blipFill>
            <a:blip r:embed="rId4"/>
            <a:tile tx="0" ty="0" sx="100000" sy="100000" flip="none" algn="tl"/>
          </a:blipFill>
        </p:spPr>
      </p:pic>
      <p:sp>
        <p:nvSpPr>
          <p:cNvPr id="3" name="Title 2"/>
          <p:cNvSpPr>
            <a:spLocks noGrp="1"/>
          </p:cNvSpPr>
          <p:nvPr>
            <p:ph type="title"/>
          </p:nvPr>
        </p:nvSpPr>
        <p:spPr/>
        <p:txBody>
          <a:bodyPr/>
          <a:lstStyle/>
          <a:p>
            <a:r>
              <a:rPr lang="en-US" dirty="0" smtClean="0"/>
              <a:t>Start 3.01 MPEB Process</a:t>
            </a:r>
            <a:endParaRPr lang="en-US" dirty="0"/>
          </a:p>
        </p:txBody>
      </p:sp>
      <p:sp>
        <p:nvSpPr>
          <p:cNvPr id="5" name="TextBox 4"/>
          <p:cNvSpPr txBox="1"/>
          <p:nvPr/>
        </p:nvSpPr>
        <p:spPr>
          <a:xfrm>
            <a:off x="1143000" y="1524000"/>
            <a:ext cx="7391400" cy="830997"/>
          </a:xfrm>
          <a:prstGeom prst="rect">
            <a:avLst/>
          </a:prstGeom>
          <a:noFill/>
        </p:spPr>
        <p:txBody>
          <a:bodyPr wrap="square" rtlCol="0">
            <a:spAutoFit/>
          </a:bodyPr>
          <a:lstStyle/>
          <a:p>
            <a:r>
              <a:rPr lang="en-US" dirty="0" smtClean="0"/>
              <a:t>Following Provost Office Review the MPEB Process is Started and will appear in the initiator’s (PM’s) court.</a:t>
            </a:r>
            <a:endParaRPr lang="en-US" dirty="0"/>
          </a:p>
        </p:txBody>
      </p:sp>
    </p:spTree>
    <p:extLst>
      <p:ext uri="{BB962C8B-B14F-4D97-AF65-F5344CB8AC3E}">
        <p14:creationId xmlns:p14="http://schemas.microsoft.com/office/powerpoint/2010/main" val="12231606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Filtering to view a process</a:t>
            </a:r>
          </a:p>
          <a:p>
            <a:r>
              <a:rPr lang="en-US" dirty="0" smtClean="0"/>
              <a:t>Using Submit and Revise steps (revise allows for a reviewer to request a correction or ask questions)</a:t>
            </a:r>
          </a:p>
          <a:p>
            <a:r>
              <a:rPr lang="en-US" dirty="0" smtClean="0"/>
              <a:t>Comments – making and requesting</a:t>
            </a:r>
          </a:p>
          <a:p>
            <a:r>
              <a:rPr lang="en-US" dirty="0" smtClean="0"/>
              <a:t>Attaching documents to processes</a:t>
            </a:r>
          </a:p>
          <a:p>
            <a:r>
              <a:rPr lang="en-US" dirty="0" smtClean="0"/>
              <a:t>Print merge template (Current View and Merge Templates)</a:t>
            </a:r>
          </a:p>
          <a:p>
            <a:r>
              <a:rPr lang="en-US" dirty="0" smtClean="0"/>
              <a:t>Show History, Current Actors, Workflow Diagram</a:t>
            </a:r>
          </a:p>
        </p:txBody>
      </p:sp>
      <p:sp>
        <p:nvSpPr>
          <p:cNvPr id="3" name="Title 2"/>
          <p:cNvSpPr>
            <a:spLocks noGrp="1"/>
          </p:cNvSpPr>
          <p:nvPr>
            <p:ph type="title"/>
          </p:nvPr>
        </p:nvSpPr>
        <p:spPr/>
        <p:txBody>
          <a:bodyPr/>
          <a:lstStyle/>
          <a:p>
            <a:r>
              <a:rPr lang="en-US" dirty="0" smtClean="0"/>
              <a:t>Processes:</a:t>
            </a:r>
            <a:br>
              <a:rPr lang="en-US" dirty="0" smtClean="0"/>
            </a:br>
            <a:r>
              <a:rPr lang="en-US" dirty="0" smtClean="0"/>
              <a:t>Helpful Skills to Know</a:t>
            </a:r>
            <a:endParaRPr lang="en-US" dirty="0"/>
          </a:p>
        </p:txBody>
      </p:sp>
    </p:spTree>
    <p:extLst>
      <p:ext uri="{BB962C8B-B14F-4D97-AF65-F5344CB8AC3E}">
        <p14:creationId xmlns:p14="http://schemas.microsoft.com/office/powerpoint/2010/main" val="6701436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merge template will not accurately reproduce font and or font size for text generated from rich text boxes. This is a known issue in e-Builder with an unknown resolution date.</a:t>
            </a:r>
          </a:p>
          <a:p>
            <a:r>
              <a:rPr lang="en-US" dirty="0" smtClean="0"/>
              <a:t>The work around is to download the document and edit in in Word. Upload the final version after editing.</a:t>
            </a:r>
          </a:p>
        </p:txBody>
      </p:sp>
      <p:sp>
        <p:nvSpPr>
          <p:cNvPr id="3" name="Title 2"/>
          <p:cNvSpPr>
            <a:spLocks noGrp="1"/>
          </p:cNvSpPr>
          <p:nvPr>
            <p:ph type="title"/>
          </p:nvPr>
        </p:nvSpPr>
        <p:spPr/>
        <p:txBody>
          <a:bodyPr/>
          <a:lstStyle/>
          <a:p>
            <a:r>
              <a:rPr lang="en-US" dirty="0" smtClean="0"/>
              <a:t>MOU Stage 1</a:t>
            </a:r>
            <a:br>
              <a:rPr lang="en-US" dirty="0" smtClean="0"/>
            </a:br>
            <a:r>
              <a:rPr lang="en-US" dirty="0" smtClean="0"/>
              <a:t>Known Issue(s) – May 2017</a:t>
            </a:r>
            <a:endParaRPr lang="en-US" dirty="0"/>
          </a:p>
        </p:txBody>
      </p:sp>
    </p:spTree>
    <p:extLst>
      <p:ext uri="{BB962C8B-B14F-4D97-AF65-F5344CB8AC3E}">
        <p14:creationId xmlns:p14="http://schemas.microsoft.com/office/powerpoint/2010/main" val="2074624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Cap-Plan-inspire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OF_Template_2016 [Read-Only]" id="{501124E6-82A7-418E-82C7-93224CD558FC}" vid="{852FA9B9-6524-48CE-BFAE-20B2C67246CD}"/>
    </a:ext>
  </a:extLst>
</a:theme>
</file>

<file path=ppt/theme/theme2.xml><?xml version="1.0" encoding="utf-8"?>
<a:theme xmlns:a="http://schemas.openxmlformats.org/drawingml/2006/main" name="body">
  <a:themeElements>
    <a:clrScheme name="">
      <a:dk1>
        <a:srgbClr val="000000"/>
      </a:dk1>
      <a:lt1>
        <a:srgbClr val="FFFFFF"/>
      </a:lt1>
      <a:dk2>
        <a:srgbClr val="000000"/>
      </a:dk2>
      <a:lt2>
        <a:srgbClr val="333333"/>
      </a:lt2>
      <a:accent1>
        <a:srgbClr val="DDDDDD"/>
      </a:accent1>
      <a:accent2>
        <a:srgbClr val="993333"/>
      </a:accent2>
      <a:accent3>
        <a:srgbClr val="FFFFFF"/>
      </a:accent3>
      <a:accent4>
        <a:srgbClr val="000000"/>
      </a:accent4>
      <a:accent5>
        <a:srgbClr val="EBEBEB"/>
      </a:accent5>
      <a:accent6>
        <a:srgbClr val="8A2D2D"/>
      </a:accent6>
      <a:hlink>
        <a:srgbClr val="4D4D4D"/>
      </a:hlink>
      <a:folHlink>
        <a:srgbClr val="EAEAEA"/>
      </a:folHlink>
    </a:clrScheme>
    <a:fontScheme name="Blank Presentation">
      <a:majorFont>
        <a:latin typeface="Arial"/>
        <a:ea typeface="Geneva"/>
        <a:cs typeface=""/>
      </a:majorFont>
      <a:minorFont>
        <a:latin typeface="Times New Roman"/>
        <a:ea typeface="Genev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Genev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Genev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OF_Template_2016 [Read-Only]" id="{501124E6-82A7-418E-82C7-93224CD558FC}" vid="{A0DC1C8C-138C-409A-8C73-1CCD1815F6C8}"/>
    </a:ext>
  </a:extLst>
</a:theme>
</file>

<file path=ppt/theme/theme3.xml><?xml version="1.0" encoding="utf-8"?>
<a:theme xmlns:a="http://schemas.openxmlformats.org/drawingml/2006/main" name="Section divid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OF_Template_2016 [Read-Only]" id="{501124E6-82A7-418E-82C7-93224CD558FC}" vid="{ABA572A0-876E-4FCF-B21E-B3321F260F3F}"/>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OF_Template_2016 [Read-Only]" id="{501124E6-82A7-418E-82C7-93224CD558FC}" vid="{8AFFEAA1-A94F-48C2-A9F0-8DA59D903453}"/>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DOF_Template_2016</Template>
  <TotalTime>241</TotalTime>
  <Words>463</Words>
  <Application>Microsoft Office PowerPoint</Application>
  <PresentationFormat>On-screen Show (4:3)</PresentationFormat>
  <Paragraphs>39</Paragraphs>
  <Slides>9</Slides>
  <Notes>2</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9</vt:i4>
      </vt:variant>
    </vt:vector>
  </HeadingPairs>
  <TitlesOfParts>
    <vt:vector size="21" baseType="lpstr">
      <vt:lpstr>Arial</vt:lpstr>
      <vt:lpstr>Calibri</vt:lpstr>
      <vt:lpstr>Courier New</vt:lpstr>
      <vt:lpstr>Geneva</vt:lpstr>
      <vt:lpstr>Lucida Grande</vt:lpstr>
      <vt:lpstr>Times</vt:lpstr>
      <vt:lpstr>Times New Roman</vt:lpstr>
      <vt:lpstr>Wingdings</vt:lpstr>
      <vt:lpstr>Cap-Plan-inspired</vt:lpstr>
      <vt:lpstr>body</vt:lpstr>
      <vt:lpstr>Section divider</vt:lpstr>
      <vt:lpstr>1_Custom Design</vt:lpstr>
      <vt:lpstr>PowerPoint Presentation</vt:lpstr>
      <vt:lpstr>MOU and Stage 1 Budget</vt:lpstr>
      <vt:lpstr>Process Output</vt:lpstr>
      <vt:lpstr>Creating the MOU</vt:lpstr>
      <vt:lpstr>Stage 1 – Process Step Sequence</vt:lpstr>
      <vt:lpstr>Stage 1 Fields Completed by PM</vt:lpstr>
      <vt:lpstr>Start 3.01 MPEB Process</vt:lpstr>
      <vt:lpstr>Processes: Helpful Skills to Know</vt:lpstr>
      <vt:lpstr>MOU Stage 1 Known Issue(s) – May 2017</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Brosseau</dc:creator>
  <cp:lastModifiedBy>Robert Brosseau</cp:lastModifiedBy>
  <cp:revision>20</cp:revision>
  <cp:lastPrinted>2002-10-29T20:49:27Z</cp:lastPrinted>
  <dcterms:created xsi:type="dcterms:W3CDTF">2017-05-01T19:32:35Z</dcterms:created>
  <dcterms:modified xsi:type="dcterms:W3CDTF">2017-05-05T16:06:42Z</dcterms:modified>
</cp:coreProperties>
</file>