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4" r:id="rId3"/>
    <p:sldId id="282" r:id="rId4"/>
    <p:sldId id="348" r:id="rId5"/>
    <p:sldId id="331" r:id="rId6"/>
    <p:sldId id="257" r:id="rId7"/>
    <p:sldId id="332" r:id="rId8"/>
    <p:sldId id="277" r:id="rId9"/>
    <p:sldId id="352" r:id="rId10"/>
    <p:sldId id="334" r:id="rId11"/>
    <p:sldId id="333" r:id="rId12"/>
    <p:sldId id="335" r:id="rId13"/>
    <p:sldId id="336" r:id="rId14"/>
    <p:sldId id="337" r:id="rId15"/>
    <p:sldId id="338" r:id="rId16"/>
    <p:sldId id="349" r:id="rId17"/>
    <p:sldId id="345" r:id="rId18"/>
    <p:sldId id="346" r:id="rId19"/>
    <p:sldId id="340" r:id="rId20"/>
    <p:sldId id="339" r:id="rId21"/>
    <p:sldId id="347" r:id="rId22"/>
    <p:sldId id="342" r:id="rId23"/>
    <p:sldId id="341" r:id="rId24"/>
    <p:sldId id="343" r:id="rId25"/>
    <p:sldId id="351" r:id="rId26"/>
    <p:sldId id="344" r:id="rId27"/>
    <p:sldId id="290" r:id="rId28"/>
    <p:sldId id="296" r:id="rId29"/>
    <p:sldId id="258" r:id="rId30"/>
    <p:sldId id="260" r:id="rId31"/>
    <p:sldId id="353" r:id="rId32"/>
    <p:sldId id="357" r:id="rId33"/>
    <p:sldId id="358" r:id="rId34"/>
    <p:sldId id="356" r:id="rId35"/>
    <p:sldId id="359" r:id="rId36"/>
    <p:sldId id="376" r:id="rId37"/>
    <p:sldId id="388" r:id="rId38"/>
    <p:sldId id="389" r:id="rId39"/>
    <p:sldId id="354" r:id="rId40"/>
    <p:sldId id="297" r:id="rId41"/>
    <p:sldId id="303" r:id="rId42"/>
    <p:sldId id="267" r:id="rId43"/>
    <p:sldId id="268" r:id="rId44"/>
    <p:sldId id="269" r:id="rId45"/>
    <p:sldId id="271" r:id="rId46"/>
    <p:sldId id="273" r:id="rId47"/>
    <p:sldId id="280" r:id="rId48"/>
    <p:sldId id="298" r:id="rId49"/>
    <p:sldId id="299" r:id="rId50"/>
    <p:sldId id="368" r:id="rId51"/>
    <p:sldId id="369" r:id="rId52"/>
    <p:sldId id="377" r:id="rId53"/>
    <p:sldId id="370" r:id="rId54"/>
    <p:sldId id="371" r:id="rId55"/>
    <p:sldId id="372" r:id="rId56"/>
    <p:sldId id="373" r:id="rId57"/>
    <p:sldId id="374" r:id="rId58"/>
    <p:sldId id="375" r:id="rId59"/>
    <p:sldId id="390" r:id="rId60"/>
    <p:sldId id="391" r:id="rId61"/>
    <p:sldId id="274" r:id="rId62"/>
    <p:sldId id="304" r:id="rId63"/>
    <p:sldId id="378" r:id="rId64"/>
    <p:sldId id="379" r:id="rId65"/>
    <p:sldId id="312" r:id="rId66"/>
    <p:sldId id="313" r:id="rId67"/>
    <p:sldId id="314" r:id="rId68"/>
    <p:sldId id="315" r:id="rId69"/>
    <p:sldId id="317" r:id="rId70"/>
    <p:sldId id="318" r:id="rId71"/>
    <p:sldId id="323" r:id="rId72"/>
    <p:sldId id="325" r:id="rId73"/>
    <p:sldId id="326" r:id="rId74"/>
    <p:sldId id="327" r:id="rId75"/>
    <p:sldId id="328" r:id="rId76"/>
    <p:sldId id="278" r:id="rId77"/>
    <p:sldId id="279" r:id="rId78"/>
    <p:sldId id="380" r:id="rId79"/>
    <p:sldId id="281" r:id="rId80"/>
    <p:sldId id="293" r:id="rId81"/>
    <p:sldId id="263" r:id="rId82"/>
    <p:sldId id="294" r:id="rId83"/>
    <p:sldId id="392" r:id="rId84"/>
    <p:sldId id="387" r:id="rId85"/>
    <p:sldId id="360" r:id="rId86"/>
    <p:sldId id="361" r:id="rId87"/>
    <p:sldId id="362" r:id="rId88"/>
    <p:sldId id="363" r:id="rId89"/>
    <p:sldId id="364" r:id="rId90"/>
    <p:sldId id="365" r:id="rId91"/>
    <p:sldId id="366" r:id="rId92"/>
    <p:sldId id="367" r:id="rId93"/>
    <p:sldId id="382" r:id="rId94"/>
    <p:sldId id="381" r:id="rId95"/>
    <p:sldId id="383" r:id="rId96"/>
    <p:sldId id="384" r:id="rId97"/>
    <p:sldId id="385" r:id="rId98"/>
    <p:sldId id="386" r:id="rId9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7A7B88-23E5-D640-8F37-98054F320469}" type="doc">
      <dgm:prSet loTypeId="urn:microsoft.com/office/officeart/2005/8/layout/hierarchy1" loCatId="hierarchy" qsTypeId="urn:microsoft.com/office/officeart/2005/8/quickstyle/simple4" qsCatId="simple" csTypeId="urn:microsoft.com/office/officeart/2005/8/colors/accent1_2" csCatId="accent1" phldr="1"/>
      <dgm:spPr/>
      <dgm:t>
        <a:bodyPr/>
        <a:lstStyle/>
        <a:p>
          <a:endParaRPr lang="en-US"/>
        </a:p>
      </dgm:t>
    </dgm:pt>
    <dgm:pt modelId="{38A53479-2DEB-DE4E-B25A-B6C05DE2E9AD}">
      <dgm:prSet phldrT="[Text]"/>
      <dgm:spPr/>
      <dgm:t>
        <a:bodyPr/>
        <a:lstStyle/>
        <a:p>
          <a:r>
            <a:rPr lang="en-US" dirty="0" smtClean="0"/>
            <a:t>MIT</a:t>
          </a:r>
          <a:endParaRPr lang="en-US" dirty="0"/>
        </a:p>
      </dgm:t>
    </dgm:pt>
    <dgm:pt modelId="{B6FA80EE-C6E1-0F40-A52E-3E81C02FC120}" type="parTrans" cxnId="{55CA2010-D33F-AF44-826A-456E12A8EAA0}">
      <dgm:prSet/>
      <dgm:spPr/>
      <dgm:t>
        <a:bodyPr/>
        <a:lstStyle/>
        <a:p>
          <a:endParaRPr lang="en-US"/>
        </a:p>
      </dgm:t>
    </dgm:pt>
    <dgm:pt modelId="{4897A88A-27F7-4448-8072-84F17B39B8DF}" type="sibTrans" cxnId="{55CA2010-D33F-AF44-826A-456E12A8EAA0}">
      <dgm:prSet/>
      <dgm:spPr/>
      <dgm:t>
        <a:bodyPr/>
        <a:lstStyle/>
        <a:p>
          <a:endParaRPr lang="en-US"/>
        </a:p>
      </dgm:t>
    </dgm:pt>
    <dgm:pt modelId="{B9DE54AA-5C5D-F147-A5B4-3524158F6602}">
      <dgm:prSet phldrT="[Text]"/>
      <dgm:spPr/>
      <dgm:t>
        <a:bodyPr/>
        <a:lstStyle/>
        <a:p>
          <a:r>
            <a:rPr lang="en-US" dirty="0" smtClean="0"/>
            <a:t>Admin</a:t>
          </a:r>
          <a:endParaRPr lang="en-US" dirty="0"/>
        </a:p>
      </dgm:t>
    </dgm:pt>
    <dgm:pt modelId="{568BC8F8-DDA8-6048-B4A6-811CAFDEFA8E}" type="parTrans" cxnId="{987F5BFB-D460-BC46-9009-AB3F799C5074}">
      <dgm:prSet/>
      <dgm:spPr/>
      <dgm:t>
        <a:bodyPr/>
        <a:lstStyle/>
        <a:p>
          <a:endParaRPr lang="en-US"/>
        </a:p>
      </dgm:t>
    </dgm:pt>
    <dgm:pt modelId="{30538536-826C-8441-A86E-F69AC7CFFBBF}" type="sibTrans" cxnId="{987F5BFB-D460-BC46-9009-AB3F799C5074}">
      <dgm:prSet/>
      <dgm:spPr/>
      <dgm:t>
        <a:bodyPr/>
        <a:lstStyle/>
        <a:p>
          <a:endParaRPr lang="en-US"/>
        </a:p>
      </dgm:t>
    </dgm:pt>
    <dgm:pt modelId="{C68A4A22-9541-AC47-9075-BD923C422F34}">
      <dgm:prSet phldrT="[Text]"/>
      <dgm:spPr/>
      <dgm:t>
        <a:bodyPr/>
        <a:lstStyle/>
        <a:p>
          <a:r>
            <a:rPr lang="en-US" dirty="0" smtClean="0"/>
            <a:t>Finance</a:t>
          </a:r>
          <a:endParaRPr lang="en-US" dirty="0"/>
        </a:p>
      </dgm:t>
    </dgm:pt>
    <dgm:pt modelId="{4F3AA265-E13B-1B4D-8D47-1994BDE0C9E9}" type="parTrans" cxnId="{485033DD-FB59-AD4D-9488-9C9E9FBBE185}">
      <dgm:prSet/>
      <dgm:spPr/>
      <dgm:t>
        <a:bodyPr/>
        <a:lstStyle/>
        <a:p>
          <a:endParaRPr lang="en-US"/>
        </a:p>
      </dgm:t>
    </dgm:pt>
    <dgm:pt modelId="{A26DD73D-4588-544F-973D-CD40E93B1FD1}" type="sibTrans" cxnId="{485033DD-FB59-AD4D-9488-9C9E9FBBE185}">
      <dgm:prSet/>
      <dgm:spPr/>
      <dgm:t>
        <a:bodyPr/>
        <a:lstStyle/>
        <a:p>
          <a:endParaRPr lang="en-US"/>
        </a:p>
      </dgm:t>
    </dgm:pt>
    <dgm:pt modelId="{9AC31BBD-A99B-B849-8D91-47ED34D2F5B4}">
      <dgm:prSet phldrT="[Text]"/>
      <dgm:spPr/>
      <dgm:t>
        <a:bodyPr/>
        <a:lstStyle/>
        <a:p>
          <a:r>
            <a:rPr lang="en-US" dirty="0" smtClean="0"/>
            <a:t>HR</a:t>
          </a:r>
          <a:endParaRPr lang="en-US" dirty="0"/>
        </a:p>
      </dgm:t>
    </dgm:pt>
    <dgm:pt modelId="{FB6412A9-5211-514B-A40E-5FA625BF213C}" type="parTrans" cxnId="{20DB33B1-E0EC-4A46-83D5-F034348EB429}">
      <dgm:prSet/>
      <dgm:spPr/>
      <dgm:t>
        <a:bodyPr/>
        <a:lstStyle/>
        <a:p>
          <a:endParaRPr lang="en-US"/>
        </a:p>
      </dgm:t>
    </dgm:pt>
    <dgm:pt modelId="{A230333F-684E-9845-8AFA-7A4F7F80C8BC}" type="sibTrans" cxnId="{20DB33B1-E0EC-4A46-83D5-F034348EB429}">
      <dgm:prSet/>
      <dgm:spPr/>
      <dgm:t>
        <a:bodyPr/>
        <a:lstStyle/>
        <a:p>
          <a:endParaRPr lang="en-US"/>
        </a:p>
      </dgm:t>
    </dgm:pt>
    <dgm:pt modelId="{D4A12018-752E-A545-B979-53CBEEF2B22D}">
      <dgm:prSet phldrT="[Text]"/>
      <dgm:spPr/>
      <dgm:t>
        <a:bodyPr/>
        <a:lstStyle/>
        <a:p>
          <a:r>
            <a:rPr lang="en-US" dirty="0" smtClean="0"/>
            <a:t>Provost</a:t>
          </a:r>
          <a:endParaRPr lang="en-US" dirty="0"/>
        </a:p>
      </dgm:t>
    </dgm:pt>
    <dgm:pt modelId="{35902C3D-3FCD-C943-9EB3-2031D82D9E18}" type="parTrans" cxnId="{61FF61BC-96DC-164E-BFF8-6AAE873360B0}">
      <dgm:prSet/>
      <dgm:spPr/>
      <dgm:t>
        <a:bodyPr/>
        <a:lstStyle/>
        <a:p>
          <a:endParaRPr lang="en-US"/>
        </a:p>
      </dgm:t>
    </dgm:pt>
    <dgm:pt modelId="{471B9B5E-6E93-B148-94B3-BE0F843C4B84}" type="sibTrans" cxnId="{61FF61BC-96DC-164E-BFF8-6AAE873360B0}">
      <dgm:prSet/>
      <dgm:spPr/>
      <dgm:t>
        <a:bodyPr/>
        <a:lstStyle/>
        <a:p>
          <a:endParaRPr lang="en-US"/>
        </a:p>
      </dgm:t>
    </dgm:pt>
    <dgm:pt modelId="{C71084E2-D8A2-1D48-9C42-55409CBEC910}">
      <dgm:prSet phldrT="[Text]"/>
      <dgm:spPr/>
      <dgm:t>
        <a:bodyPr/>
        <a:lstStyle/>
        <a:p>
          <a:r>
            <a:rPr lang="en-US" dirty="0" smtClean="0"/>
            <a:t>Eng</a:t>
          </a:r>
          <a:endParaRPr lang="en-US" dirty="0"/>
        </a:p>
      </dgm:t>
    </dgm:pt>
    <dgm:pt modelId="{85A77E7E-CDD5-354C-BA08-D7E82734DC1F}" type="parTrans" cxnId="{44C93037-3206-3445-B331-1EA3C287336E}">
      <dgm:prSet/>
      <dgm:spPr/>
      <dgm:t>
        <a:bodyPr/>
        <a:lstStyle/>
        <a:p>
          <a:endParaRPr lang="en-US"/>
        </a:p>
      </dgm:t>
    </dgm:pt>
    <dgm:pt modelId="{A71BDFFB-D551-B045-8138-45FB0F9A8DAC}" type="sibTrans" cxnId="{44C93037-3206-3445-B331-1EA3C287336E}">
      <dgm:prSet/>
      <dgm:spPr/>
      <dgm:t>
        <a:bodyPr/>
        <a:lstStyle/>
        <a:p>
          <a:endParaRPr lang="en-US"/>
        </a:p>
      </dgm:t>
    </dgm:pt>
    <dgm:pt modelId="{D9E1D4ED-BD70-DB48-8001-EB13B93F895D}">
      <dgm:prSet phldrT="[Text]"/>
      <dgm:spPr/>
      <dgm:t>
        <a:bodyPr/>
        <a:lstStyle/>
        <a:p>
          <a:r>
            <a:rPr lang="en-US" dirty="0" smtClean="0"/>
            <a:t>CS</a:t>
          </a:r>
          <a:endParaRPr lang="en-US" dirty="0"/>
        </a:p>
      </dgm:t>
    </dgm:pt>
    <dgm:pt modelId="{C7E879AD-2362-BB48-8E12-DD7615641DAC}" type="parTrans" cxnId="{7E12CE6E-0EB0-184D-BF70-8572BF24636F}">
      <dgm:prSet/>
      <dgm:spPr/>
      <dgm:t>
        <a:bodyPr/>
        <a:lstStyle/>
        <a:p>
          <a:endParaRPr lang="en-US"/>
        </a:p>
      </dgm:t>
    </dgm:pt>
    <dgm:pt modelId="{B93DC772-1549-9447-87A9-8CB2CFF590B8}" type="sibTrans" cxnId="{7E12CE6E-0EB0-184D-BF70-8572BF24636F}">
      <dgm:prSet/>
      <dgm:spPr/>
      <dgm:t>
        <a:bodyPr/>
        <a:lstStyle/>
        <a:p>
          <a:endParaRPr lang="en-US"/>
        </a:p>
      </dgm:t>
    </dgm:pt>
    <dgm:pt modelId="{48BF4061-B7B1-FB47-B09B-25B60724122F}">
      <dgm:prSet phldrT="[Text]"/>
      <dgm:spPr/>
      <dgm:t>
        <a:bodyPr/>
        <a:lstStyle/>
        <a:p>
          <a:r>
            <a:rPr lang="en-US" dirty="0" smtClean="0"/>
            <a:t>Physics</a:t>
          </a:r>
          <a:endParaRPr lang="en-US" dirty="0"/>
        </a:p>
      </dgm:t>
    </dgm:pt>
    <dgm:pt modelId="{8A82EA46-4623-A04B-B25C-D003027188B7}" type="parTrans" cxnId="{0FEBBE36-FD07-AF42-BD8C-8439044B7864}">
      <dgm:prSet/>
      <dgm:spPr/>
      <dgm:t>
        <a:bodyPr/>
        <a:lstStyle/>
        <a:p>
          <a:endParaRPr lang="en-US"/>
        </a:p>
      </dgm:t>
    </dgm:pt>
    <dgm:pt modelId="{5ED9A9C5-1455-7048-99F0-BF75C0572C26}" type="sibTrans" cxnId="{0FEBBE36-FD07-AF42-BD8C-8439044B7864}">
      <dgm:prSet/>
      <dgm:spPr/>
      <dgm:t>
        <a:bodyPr/>
        <a:lstStyle/>
        <a:p>
          <a:endParaRPr lang="en-US"/>
        </a:p>
      </dgm:t>
    </dgm:pt>
    <dgm:pt modelId="{153BA92A-CA6B-E74F-B227-E64D93DB4090}">
      <dgm:prSet phldrT="[Text]"/>
      <dgm:spPr/>
      <dgm:t>
        <a:bodyPr/>
        <a:lstStyle/>
        <a:p>
          <a:r>
            <a:rPr lang="en-US" dirty="0" smtClean="0"/>
            <a:t>EE</a:t>
          </a:r>
          <a:endParaRPr lang="en-US" dirty="0"/>
        </a:p>
      </dgm:t>
    </dgm:pt>
    <dgm:pt modelId="{21598369-24BE-FC4A-A0F5-68B13E678EB9}" type="parTrans" cxnId="{5E3C0AFD-B539-9E41-830D-54A5CF76653F}">
      <dgm:prSet/>
      <dgm:spPr/>
      <dgm:t>
        <a:bodyPr/>
        <a:lstStyle/>
        <a:p>
          <a:endParaRPr lang="en-US"/>
        </a:p>
      </dgm:t>
    </dgm:pt>
    <dgm:pt modelId="{413D1F57-98DE-0343-8440-475A4B48F669}" type="sibTrans" cxnId="{5E3C0AFD-B539-9E41-830D-54A5CF76653F}">
      <dgm:prSet/>
      <dgm:spPr/>
      <dgm:t>
        <a:bodyPr/>
        <a:lstStyle/>
        <a:p>
          <a:endParaRPr lang="en-US"/>
        </a:p>
      </dgm:t>
    </dgm:pt>
    <dgm:pt modelId="{A2D9B7AE-9921-484C-AB56-EEC6A9EF0E2C}">
      <dgm:prSet phldrT="[Text]"/>
      <dgm:spPr/>
      <dgm:t>
        <a:bodyPr/>
        <a:lstStyle/>
        <a:p>
          <a:r>
            <a:rPr lang="en-US" dirty="0" smtClean="0"/>
            <a:t>Math</a:t>
          </a:r>
          <a:endParaRPr lang="en-US" dirty="0"/>
        </a:p>
      </dgm:t>
    </dgm:pt>
    <dgm:pt modelId="{7522BA4B-48BF-F94F-AB72-2D8D59B44F83}" type="parTrans" cxnId="{D22D978C-5E55-564A-A726-1E6A62012832}">
      <dgm:prSet/>
      <dgm:spPr/>
      <dgm:t>
        <a:bodyPr/>
        <a:lstStyle/>
        <a:p>
          <a:endParaRPr lang="en-US"/>
        </a:p>
      </dgm:t>
    </dgm:pt>
    <dgm:pt modelId="{CD27F119-2A30-4A4E-9A98-FD94E0958135}" type="sibTrans" cxnId="{D22D978C-5E55-564A-A726-1E6A62012832}">
      <dgm:prSet/>
      <dgm:spPr/>
      <dgm:t>
        <a:bodyPr/>
        <a:lstStyle/>
        <a:p>
          <a:endParaRPr lang="en-US"/>
        </a:p>
      </dgm:t>
    </dgm:pt>
    <dgm:pt modelId="{DB8A2D83-FB3C-8945-B4C1-161C8816C1E7}">
      <dgm:prSet phldrT="[Text]"/>
      <dgm:spPr/>
      <dgm:t>
        <a:bodyPr/>
        <a:lstStyle/>
        <a:p>
          <a:r>
            <a:rPr lang="en-US" dirty="0" smtClean="0"/>
            <a:t>English</a:t>
          </a:r>
          <a:endParaRPr lang="en-US" dirty="0"/>
        </a:p>
      </dgm:t>
    </dgm:pt>
    <dgm:pt modelId="{4A67EF00-A62F-C342-9A8A-D11A5C5F32D1}" type="parTrans" cxnId="{A8C3552A-9BB6-5246-A8CF-3828EC551467}">
      <dgm:prSet/>
      <dgm:spPr/>
      <dgm:t>
        <a:bodyPr/>
        <a:lstStyle/>
        <a:p>
          <a:endParaRPr lang="en-US"/>
        </a:p>
      </dgm:t>
    </dgm:pt>
    <dgm:pt modelId="{39A631F8-78F7-474E-8A29-9EA478C3765A}" type="sibTrans" cxnId="{A8C3552A-9BB6-5246-A8CF-3828EC551467}">
      <dgm:prSet/>
      <dgm:spPr/>
      <dgm:t>
        <a:bodyPr/>
        <a:lstStyle/>
        <a:p>
          <a:endParaRPr lang="en-US"/>
        </a:p>
      </dgm:t>
    </dgm:pt>
    <dgm:pt modelId="{B1C343C9-375F-174F-92A6-AF4BD90B43E7}">
      <dgm:prSet phldrT="[Text]"/>
      <dgm:spPr/>
      <dgm:t>
        <a:bodyPr/>
        <a:lstStyle/>
        <a:p>
          <a:r>
            <a:rPr lang="en-US" dirty="0" smtClean="0"/>
            <a:t>IT</a:t>
          </a:r>
          <a:endParaRPr lang="en-US" dirty="0"/>
        </a:p>
      </dgm:t>
    </dgm:pt>
    <dgm:pt modelId="{6F8A066C-9CAA-764A-B997-34DFCAD49BC5}" type="parTrans" cxnId="{18F9BFED-F150-7E4F-B57C-D9C618B2F9A6}">
      <dgm:prSet/>
      <dgm:spPr/>
      <dgm:t>
        <a:bodyPr/>
        <a:lstStyle/>
        <a:p>
          <a:endParaRPr lang="en-US"/>
        </a:p>
      </dgm:t>
    </dgm:pt>
    <dgm:pt modelId="{0A49804B-7CDA-8941-A84E-751C9D97A735}" type="sibTrans" cxnId="{18F9BFED-F150-7E4F-B57C-D9C618B2F9A6}">
      <dgm:prSet/>
      <dgm:spPr/>
      <dgm:t>
        <a:bodyPr/>
        <a:lstStyle/>
        <a:p>
          <a:endParaRPr lang="en-US"/>
        </a:p>
      </dgm:t>
    </dgm:pt>
    <dgm:pt modelId="{9FEA48CE-FE1A-0D42-8A9B-754359DBDAA9}">
      <dgm:prSet phldrT="[Text]"/>
      <dgm:spPr/>
      <dgm:t>
        <a:bodyPr/>
        <a:lstStyle/>
        <a:p>
          <a:r>
            <a:rPr lang="en-US" dirty="0" smtClean="0"/>
            <a:t>Payroll</a:t>
          </a:r>
          <a:endParaRPr lang="en-US" dirty="0"/>
        </a:p>
      </dgm:t>
    </dgm:pt>
    <dgm:pt modelId="{4735ADD0-2537-AA4F-83C3-17377565BB73}" type="parTrans" cxnId="{DB4459E8-8BFB-5C45-8085-DFDB7461282B}">
      <dgm:prSet/>
      <dgm:spPr/>
      <dgm:t>
        <a:bodyPr/>
        <a:lstStyle/>
        <a:p>
          <a:endParaRPr lang="en-US"/>
        </a:p>
      </dgm:t>
    </dgm:pt>
    <dgm:pt modelId="{423F9A45-B210-8F43-99AA-99B6A5423A2F}" type="sibTrans" cxnId="{DB4459E8-8BFB-5C45-8085-DFDB7461282B}">
      <dgm:prSet/>
      <dgm:spPr/>
      <dgm:t>
        <a:bodyPr/>
        <a:lstStyle/>
        <a:p>
          <a:endParaRPr lang="en-US"/>
        </a:p>
      </dgm:t>
    </dgm:pt>
    <dgm:pt modelId="{B78C0300-DB90-F948-BCE8-96B22B3DB517}">
      <dgm:prSet phldrT="[Text]"/>
      <dgm:spPr/>
      <dgm:t>
        <a:bodyPr/>
        <a:lstStyle/>
        <a:p>
          <a:r>
            <a:rPr lang="en-US" dirty="0" smtClean="0"/>
            <a:t>ISDA</a:t>
          </a:r>
          <a:endParaRPr lang="en-US" dirty="0"/>
        </a:p>
      </dgm:t>
    </dgm:pt>
    <dgm:pt modelId="{EF84A5C9-8FE0-FF4E-9F2F-488019DECB70}" type="parTrans" cxnId="{DB82FB6C-7D91-4F4B-BD96-432D571198ED}">
      <dgm:prSet/>
      <dgm:spPr/>
      <dgm:t>
        <a:bodyPr/>
        <a:lstStyle/>
        <a:p>
          <a:endParaRPr lang="en-US"/>
        </a:p>
      </dgm:t>
    </dgm:pt>
    <dgm:pt modelId="{FA82C17D-9253-C24E-A53D-D4295A449458}" type="sibTrans" cxnId="{DB82FB6C-7D91-4F4B-BD96-432D571198ED}">
      <dgm:prSet/>
      <dgm:spPr/>
      <dgm:t>
        <a:bodyPr/>
        <a:lstStyle/>
        <a:p>
          <a:endParaRPr lang="en-US"/>
        </a:p>
      </dgm:t>
    </dgm:pt>
    <dgm:pt modelId="{5F16C83C-4235-5F43-8C0B-89D4FD4BD2F1}">
      <dgm:prSet phldrT="[Text]"/>
      <dgm:spPr/>
      <dgm:t>
        <a:bodyPr/>
        <a:lstStyle/>
        <a:p>
          <a:r>
            <a:rPr lang="en-US" dirty="0" smtClean="0"/>
            <a:t>OIS</a:t>
          </a:r>
          <a:endParaRPr lang="en-US" dirty="0"/>
        </a:p>
      </dgm:t>
    </dgm:pt>
    <dgm:pt modelId="{AECB2889-5703-1349-AF79-8AB986A726B4}" type="parTrans" cxnId="{C7740220-6091-7A40-998C-6606DA0F0C90}">
      <dgm:prSet/>
      <dgm:spPr/>
      <dgm:t>
        <a:bodyPr/>
        <a:lstStyle/>
        <a:p>
          <a:endParaRPr lang="en-US"/>
        </a:p>
      </dgm:t>
    </dgm:pt>
    <dgm:pt modelId="{5685A131-321D-284C-802D-3AE69257887C}" type="sibTrans" cxnId="{C7740220-6091-7A40-998C-6606DA0F0C90}">
      <dgm:prSet/>
      <dgm:spPr/>
      <dgm:t>
        <a:bodyPr/>
        <a:lstStyle/>
        <a:p>
          <a:endParaRPr lang="en-US"/>
        </a:p>
      </dgm:t>
    </dgm:pt>
    <dgm:pt modelId="{A321357E-19E3-3047-B262-740491E99358}">
      <dgm:prSet phldrT="[Text]"/>
      <dgm:spPr/>
      <dgm:t>
        <a:bodyPr/>
        <a:lstStyle/>
        <a:p>
          <a:r>
            <a:rPr lang="en-US" dirty="0" smtClean="0"/>
            <a:t>Network</a:t>
          </a:r>
          <a:endParaRPr lang="en-US" dirty="0"/>
        </a:p>
      </dgm:t>
    </dgm:pt>
    <dgm:pt modelId="{ACB68DE7-F100-7B4B-962C-452A54B1F361}" type="parTrans" cxnId="{D4E6F873-E05E-3143-86E9-3BAD3EE5D3F5}">
      <dgm:prSet/>
      <dgm:spPr/>
      <dgm:t>
        <a:bodyPr/>
        <a:lstStyle/>
        <a:p>
          <a:endParaRPr lang="en-US"/>
        </a:p>
      </dgm:t>
    </dgm:pt>
    <dgm:pt modelId="{A3C8C20A-B05F-B243-8162-D295DC392ACB}" type="sibTrans" cxnId="{D4E6F873-E05E-3143-86E9-3BAD3EE5D3F5}">
      <dgm:prSet/>
      <dgm:spPr/>
      <dgm:t>
        <a:bodyPr/>
        <a:lstStyle/>
        <a:p>
          <a:endParaRPr lang="en-US"/>
        </a:p>
      </dgm:t>
    </dgm:pt>
    <dgm:pt modelId="{08DFBC74-4273-6746-A584-FC31AC702FC9}">
      <dgm:prSet phldrT="[Text]"/>
      <dgm:spPr/>
      <dgm:t>
        <a:bodyPr/>
        <a:lstStyle/>
        <a:p>
          <a:r>
            <a:rPr lang="en-US" dirty="0" smtClean="0"/>
            <a:t>OPS</a:t>
          </a:r>
          <a:endParaRPr lang="en-US" dirty="0"/>
        </a:p>
      </dgm:t>
    </dgm:pt>
    <dgm:pt modelId="{70EC650C-7BDC-BB4B-9181-D990A65B0D1C}" type="parTrans" cxnId="{4CE9435F-2142-194C-B167-084BB8B0DE7D}">
      <dgm:prSet/>
      <dgm:spPr/>
      <dgm:t>
        <a:bodyPr/>
        <a:lstStyle/>
        <a:p>
          <a:endParaRPr lang="en-US"/>
        </a:p>
      </dgm:t>
    </dgm:pt>
    <dgm:pt modelId="{78D88A56-0A65-B948-AC2A-75BAE9C04265}" type="sibTrans" cxnId="{4CE9435F-2142-194C-B167-084BB8B0DE7D}">
      <dgm:prSet/>
      <dgm:spPr/>
      <dgm:t>
        <a:bodyPr/>
        <a:lstStyle/>
        <a:p>
          <a:endParaRPr lang="en-US"/>
        </a:p>
      </dgm:t>
    </dgm:pt>
    <dgm:pt modelId="{A02F6C09-C37E-4D45-B11A-0AD2A0DB0935}">
      <dgm:prSet phldrT="[Text]"/>
      <dgm:spPr/>
      <dgm:t>
        <a:bodyPr/>
        <a:lstStyle/>
        <a:p>
          <a:r>
            <a:rPr lang="en-US" dirty="0" smtClean="0"/>
            <a:t>Discrete</a:t>
          </a:r>
          <a:endParaRPr lang="en-US" dirty="0"/>
        </a:p>
      </dgm:t>
    </dgm:pt>
    <dgm:pt modelId="{47748BCF-07D6-9A4E-AF9F-BFC4B7BAE1F6}" type="parTrans" cxnId="{2F978338-2BC6-5C49-964B-08AEC87606D8}">
      <dgm:prSet/>
      <dgm:spPr/>
      <dgm:t>
        <a:bodyPr/>
        <a:lstStyle/>
        <a:p>
          <a:endParaRPr lang="en-US"/>
        </a:p>
      </dgm:t>
    </dgm:pt>
    <dgm:pt modelId="{B9A2F735-F954-B84B-B61C-6D4349B83714}" type="sibTrans" cxnId="{2F978338-2BC6-5C49-964B-08AEC87606D8}">
      <dgm:prSet/>
      <dgm:spPr/>
      <dgm:t>
        <a:bodyPr/>
        <a:lstStyle/>
        <a:p>
          <a:endParaRPr lang="en-US"/>
        </a:p>
      </dgm:t>
    </dgm:pt>
    <dgm:pt modelId="{BA28EF5C-D384-9643-8BB2-61B647021296}">
      <dgm:prSet phldrT="[Text]"/>
      <dgm:spPr/>
      <dgm:t>
        <a:bodyPr/>
        <a:lstStyle/>
        <a:p>
          <a:r>
            <a:rPr lang="en-US" dirty="0" smtClean="0"/>
            <a:t>calculus</a:t>
          </a:r>
          <a:endParaRPr lang="en-US" dirty="0"/>
        </a:p>
      </dgm:t>
    </dgm:pt>
    <dgm:pt modelId="{BBBD39A9-50D4-7641-A7B4-851859ADB3B8}" type="parTrans" cxnId="{F9750938-DAFF-0545-9F85-A6BDD2662004}">
      <dgm:prSet/>
      <dgm:spPr/>
      <dgm:t>
        <a:bodyPr/>
        <a:lstStyle/>
        <a:p>
          <a:endParaRPr lang="en-US"/>
        </a:p>
      </dgm:t>
    </dgm:pt>
    <dgm:pt modelId="{F3940551-CE4A-0E4C-9DB3-6957BCD9E9B4}" type="sibTrans" cxnId="{F9750938-DAFF-0545-9F85-A6BDD2662004}">
      <dgm:prSet/>
      <dgm:spPr/>
      <dgm:t>
        <a:bodyPr/>
        <a:lstStyle/>
        <a:p>
          <a:endParaRPr lang="en-US"/>
        </a:p>
      </dgm:t>
    </dgm:pt>
    <dgm:pt modelId="{B8A8E801-A900-0B4F-97E9-E8C6255C72CB}">
      <dgm:prSet phldrT="[Text]"/>
      <dgm:spPr/>
      <dgm:t>
        <a:bodyPr/>
        <a:lstStyle/>
        <a:p>
          <a:r>
            <a:rPr lang="en-US" dirty="0" smtClean="0"/>
            <a:t>Phys Plant</a:t>
          </a:r>
          <a:endParaRPr lang="en-US" dirty="0"/>
        </a:p>
      </dgm:t>
    </dgm:pt>
    <dgm:pt modelId="{0675C7A2-568A-9D49-BFD8-EC745A5A48C2}" type="parTrans" cxnId="{73454484-2C8F-4341-AE41-21E30F925576}">
      <dgm:prSet/>
      <dgm:spPr/>
      <dgm:t>
        <a:bodyPr/>
        <a:lstStyle/>
        <a:p>
          <a:endParaRPr lang="en-US"/>
        </a:p>
      </dgm:t>
    </dgm:pt>
    <dgm:pt modelId="{3F87B677-CD1B-474E-8494-FB9066C38C9F}" type="sibTrans" cxnId="{73454484-2C8F-4341-AE41-21E30F925576}">
      <dgm:prSet/>
      <dgm:spPr/>
      <dgm:t>
        <a:bodyPr/>
        <a:lstStyle/>
        <a:p>
          <a:endParaRPr lang="en-US"/>
        </a:p>
      </dgm:t>
    </dgm:pt>
    <dgm:pt modelId="{AE339CA8-EC78-4A47-88A1-BD9DFFA8225E}">
      <dgm:prSet phldrT="[Text]"/>
      <dgm:spPr/>
      <dgm:t>
        <a:bodyPr/>
        <a:lstStyle/>
        <a:p>
          <a:r>
            <a:rPr lang="en-US" dirty="0" smtClean="0"/>
            <a:t>Electrical</a:t>
          </a:r>
          <a:endParaRPr lang="en-US" dirty="0"/>
        </a:p>
      </dgm:t>
    </dgm:pt>
    <dgm:pt modelId="{A63167DC-52ED-0D4B-9F21-8D428DE0F279}" type="parTrans" cxnId="{9C5646F1-D19E-4848-A82F-2965161A983D}">
      <dgm:prSet/>
      <dgm:spPr/>
      <dgm:t>
        <a:bodyPr/>
        <a:lstStyle/>
        <a:p>
          <a:endParaRPr lang="en-US"/>
        </a:p>
      </dgm:t>
    </dgm:pt>
    <dgm:pt modelId="{944E532D-0C6F-7748-A27B-D36E9CF6BCF9}" type="sibTrans" cxnId="{9C5646F1-D19E-4848-A82F-2965161A983D}">
      <dgm:prSet/>
      <dgm:spPr/>
      <dgm:t>
        <a:bodyPr/>
        <a:lstStyle/>
        <a:p>
          <a:endParaRPr lang="en-US"/>
        </a:p>
      </dgm:t>
    </dgm:pt>
    <dgm:pt modelId="{669B10CC-794A-5640-B20C-EB57C938A485}">
      <dgm:prSet phldrT="[Text]"/>
      <dgm:spPr/>
      <dgm:t>
        <a:bodyPr/>
        <a:lstStyle/>
        <a:p>
          <a:r>
            <a:rPr lang="en-US" dirty="0" smtClean="0"/>
            <a:t>Buildings</a:t>
          </a:r>
          <a:endParaRPr lang="en-US" dirty="0"/>
        </a:p>
      </dgm:t>
    </dgm:pt>
    <dgm:pt modelId="{2D51BB5F-13D5-A745-9240-9AF9B25BC40F}" type="parTrans" cxnId="{83D94E09-1CE5-6547-AC50-ADB4819E1407}">
      <dgm:prSet/>
      <dgm:spPr/>
      <dgm:t>
        <a:bodyPr/>
        <a:lstStyle/>
        <a:p>
          <a:endParaRPr lang="en-US"/>
        </a:p>
      </dgm:t>
    </dgm:pt>
    <dgm:pt modelId="{B76671AB-58B2-4C44-B857-2C7F2CE902BD}" type="sibTrans" cxnId="{83D94E09-1CE5-6547-AC50-ADB4819E1407}">
      <dgm:prSet/>
      <dgm:spPr/>
      <dgm:t>
        <a:bodyPr/>
        <a:lstStyle/>
        <a:p>
          <a:endParaRPr lang="en-US"/>
        </a:p>
      </dgm:t>
    </dgm:pt>
    <dgm:pt modelId="{039077A5-4D16-7C4E-9C45-F51837F66459}">
      <dgm:prSet phldrT="[Text]"/>
      <dgm:spPr/>
      <dgm:t>
        <a:bodyPr/>
        <a:lstStyle/>
        <a:p>
          <a:r>
            <a:rPr lang="en-US" dirty="0" smtClean="0"/>
            <a:t>W92</a:t>
          </a:r>
          <a:endParaRPr lang="en-US" dirty="0"/>
        </a:p>
      </dgm:t>
    </dgm:pt>
    <dgm:pt modelId="{66DCAEAA-5865-7348-8CBC-A561205EA0EF}" type="parTrans" cxnId="{4602E6FC-ABB9-354D-B57B-F60AB7C65E7C}">
      <dgm:prSet/>
      <dgm:spPr/>
      <dgm:t>
        <a:bodyPr/>
        <a:lstStyle/>
        <a:p>
          <a:endParaRPr lang="en-US"/>
        </a:p>
      </dgm:t>
    </dgm:pt>
    <dgm:pt modelId="{16CA28D8-D2CC-5A42-BB41-3304C7096F4C}" type="sibTrans" cxnId="{4602E6FC-ABB9-354D-B57B-F60AB7C65E7C}">
      <dgm:prSet/>
      <dgm:spPr/>
      <dgm:t>
        <a:bodyPr/>
        <a:lstStyle/>
        <a:p>
          <a:endParaRPr lang="en-US"/>
        </a:p>
      </dgm:t>
    </dgm:pt>
    <dgm:pt modelId="{AA55821F-6DB2-7E47-BA98-488318644224}">
      <dgm:prSet phldrT="[Text]"/>
      <dgm:spPr/>
      <dgm:t>
        <a:bodyPr/>
        <a:lstStyle/>
        <a:p>
          <a:r>
            <a:rPr lang="en-US" dirty="0" smtClean="0"/>
            <a:t>W91</a:t>
          </a:r>
          <a:endParaRPr lang="en-US" dirty="0"/>
        </a:p>
      </dgm:t>
    </dgm:pt>
    <dgm:pt modelId="{D8B3396C-5EB1-1D45-A43C-BDD399F5C918}" type="parTrans" cxnId="{EA543FC5-C438-E549-AF51-A34DA541D108}">
      <dgm:prSet/>
      <dgm:spPr/>
      <dgm:t>
        <a:bodyPr/>
        <a:lstStyle/>
        <a:p>
          <a:endParaRPr lang="en-US"/>
        </a:p>
      </dgm:t>
    </dgm:pt>
    <dgm:pt modelId="{63E3BDA0-22E5-E045-BD26-19303D6BF50D}" type="sibTrans" cxnId="{EA543FC5-C438-E549-AF51-A34DA541D108}">
      <dgm:prSet/>
      <dgm:spPr/>
      <dgm:t>
        <a:bodyPr/>
        <a:lstStyle/>
        <a:p>
          <a:endParaRPr lang="en-US"/>
        </a:p>
      </dgm:t>
    </dgm:pt>
    <dgm:pt modelId="{1138127A-7E44-D244-BBED-4E8A9A1BDCD8}">
      <dgm:prSet phldrT="[Text]"/>
      <dgm:spPr/>
      <dgm:t>
        <a:bodyPr/>
        <a:lstStyle/>
        <a:p>
          <a:r>
            <a:rPr lang="en-US" dirty="0" smtClean="0"/>
            <a:t>Nuclear</a:t>
          </a:r>
          <a:endParaRPr lang="en-US" dirty="0"/>
        </a:p>
      </dgm:t>
    </dgm:pt>
    <dgm:pt modelId="{377E06CC-8471-254B-9F90-BB951BB8417C}" type="parTrans" cxnId="{F6E16A92-3F1E-6548-A245-CB3814A00A5B}">
      <dgm:prSet/>
      <dgm:spPr/>
      <dgm:t>
        <a:bodyPr/>
        <a:lstStyle/>
        <a:p>
          <a:endParaRPr lang="en-US"/>
        </a:p>
      </dgm:t>
    </dgm:pt>
    <dgm:pt modelId="{ACD0ACA6-7FD7-8B4F-82CF-C20C78E189CD}" type="sibTrans" cxnId="{F6E16A92-3F1E-6548-A245-CB3814A00A5B}">
      <dgm:prSet/>
      <dgm:spPr/>
      <dgm:t>
        <a:bodyPr/>
        <a:lstStyle/>
        <a:p>
          <a:endParaRPr lang="en-US"/>
        </a:p>
      </dgm:t>
    </dgm:pt>
    <dgm:pt modelId="{7CF04649-0980-2440-858F-7AF497E996C0}">
      <dgm:prSet phldrT="[Text]"/>
      <dgm:spPr/>
      <dgm:t>
        <a:bodyPr/>
        <a:lstStyle/>
        <a:p>
          <a:r>
            <a:rPr lang="en-US" dirty="0" smtClean="0"/>
            <a:t>Steam</a:t>
          </a:r>
          <a:endParaRPr lang="en-US" dirty="0"/>
        </a:p>
      </dgm:t>
    </dgm:pt>
    <dgm:pt modelId="{005A3755-B421-CA42-B2BE-F34327D170AE}" type="parTrans" cxnId="{177A43B6-40E7-D54A-B536-F16D552F2825}">
      <dgm:prSet/>
      <dgm:spPr/>
      <dgm:t>
        <a:bodyPr/>
        <a:lstStyle/>
        <a:p>
          <a:endParaRPr lang="en-US"/>
        </a:p>
      </dgm:t>
    </dgm:pt>
    <dgm:pt modelId="{43EF30AD-99CB-2C41-871E-BF9283ECAB8D}" type="sibTrans" cxnId="{177A43B6-40E7-D54A-B536-F16D552F2825}">
      <dgm:prSet/>
      <dgm:spPr/>
      <dgm:t>
        <a:bodyPr/>
        <a:lstStyle/>
        <a:p>
          <a:endParaRPr lang="en-US"/>
        </a:p>
      </dgm:t>
    </dgm:pt>
    <dgm:pt modelId="{85DE3DE5-B46B-4240-A8AB-10D731EF29C5}" type="pres">
      <dgm:prSet presAssocID="{487A7B88-23E5-D640-8F37-98054F320469}" presName="hierChild1" presStyleCnt="0">
        <dgm:presLayoutVars>
          <dgm:chPref val="1"/>
          <dgm:dir/>
          <dgm:animOne val="branch"/>
          <dgm:animLvl val="lvl"/>
          <dgm:resizeHandles/>
        </dgm:presLayoutVars>
      </dgm:prSet>
      <dgm:spPr/>
      <dgm:t>
        <a:bodyPr/>
        <a:lstStyle/>
        <a:p>
          <a:endParaRPr lang="en-US"/>
        </a:p>
      </dgm:t>
    </dgm:pt>
    <dgm:pt modelId="{EE851CE9-2732-4349-88BC-84E3AB65999C}" type="pres">
      <dgm:prSet presAssocID="{38A53479-2DEB-DE4E-B25A-B6C05DE2E9AD}" presName="hierRoot1" presStyleCnt="0"/>
      <dgm:spPr/>
    </dgm:pt>
    <dgm:pt modelId="{F3598CD9-4766-4747-80D1-6C29871C3C8C}" type="pres">
      <dgm:prSet presAssocID="{38A53479-2DEB-DE4E-B25A-B6C05DE2E9AD}" presName="composite" presStyleCnt="0"/>
      <dgm:spPr/>
    </dgm:pt>
    <dgm:pt modelId="{40FBA06D-C59C-C041-9BEB-7C8B33240E4F}" type="pres">
      <dgm:prSet presAssocID="{38A53479-2DEB-DE4E-B25A-B6C05DE2E9AD}" presName="background" presStyleLbl="node0" presStyleIdx="0" presStyleCnt="1"/>
      <dgm:spPr/>
    </dgm:pt>
    <dgm:pt modelId="{E9CF6DAC-2575-6949-B721-3CF26228008C}" type="pres">
      <dgm:prSet presAssocID="{38A53479-2DEB-DE4E-B25A-B6C05DE2E9AD}" presName="text" presStyleLbl="fgAcc0" presStyleIdx="0" presStyleCnt="1">
        <dgm:presLayoutVars>
          <dgm:chPref val="3"/>
        </dgm:presLayoutVars>
      </dgm:prSet>
      <dgm:spPr/>
      <dgm:t>
        <a:bodyPr/>
        <a:lstStyle/>
        <a:p>
          <a:endParaRPr lang="en-US"/>
        </a:p>
      </dgm:t>
    </dgm:pt>
    <dgm:pt modelId="{D6A7333D-78B0-9345-A994-6B16A2E3C79F}" type="pres">
      <dgm:prSet presAssocID="{38A53479-2DEB-DE4E-B25A-B6C05DE2E9AD}" presName="hierChild2" presStyleCnt="0"/>
      <dgm:spPr/>
    </dgm:pt>
    <dgm:pt modelId="{4414178F-4E76-CE45-AD03-F0EC7A39FB85}" type="pres">
      <dgm:prSet presAssocID="{568BC8F8-DDA8-6048-B4A6-811CAFDEFA8E}" presName="Name10" presStyleLbl="parChTrans1D2" presStyleIdx="0" presStyleCnt="2"/>
      <dgm:spPr/>
      <dgm:t>
        <a:bodyPr/>
        <a:lstStyle/>
        <a:p>
          <a:endParaRPr lang="en-US"/>
        </a:p>
      </dgm:t>
    </dgm:pt>
    <dgm:pt modelId="{4AF668A7-AC82-CE4F-98E5-AFFFDC0215A8}" type="pres">
      <dgm:prSet presAssocID="{B9DE54AA-5C5D-F147-A5B4-3524158F6602}" presName="hierRoot2" presStyleCnt="0"/>
      <dgm:spPr/>
    </dgm:pt>
    <dgm:pt modelId="{532CE115-3584-AA4D-A660-02C348F45485}" type="pres">
      <dgm:prSet presAssocID="{B9DE54AA-5C5D-F147-A5B4-3524158F6602}" presName="composite2" presStyleCnt="0"/>
      <dgm:spPr/>
    </dgm:pt>
    <dgm:pt modelId="{5F6F7E8E-47F3-8948-8E19-E3DE3EF6A2DA}" type="pres">
      <dgm:prSet presAssocID="{B9DE54AA-5C5D-F147-A5B4-3524158F6602}" presName="background2" presStyleLbl="node2" presStyleIdx="0" presStyleCnt="2"/>
      <dgm:spPr/>
    </dgm:pt>
    <dgm:pt modelId="{63CB5423-28BC-EC4B-8E0B-A330C80C46EE}" type="pres">
      <dgm:prSet presAssocID="{B9DE54AA-5C5D-F147-A5B4-3524158F6602}" presName="text2" presStyleLbl="fgAcc2" presStyleIdx="0" presStyleCnt="2" custLinFactNeighborX="79851">
        <dgm:presLayoutVars>
          <dgm:chPref val="3"/>
        </dgm:presLayoutVars>
      </dgm:prSet>
      <dgm:spPr/>
      <dgm:t>
        <a:bodyPr/>
        <a:lstStyle/>
        <a:p>
          <a:endParaRPr lang="en-US"/>
        </a:p>
      </dgm:t>
    </dgm:pt>
    <dgm:pt modelId="{DD650E1A-E225-D649-BCA4-315F6CD867E1}" type="pres">
      <dgm:prSet presAssocID="{B9DE54AA-5C5D-F147-A5B4-3524158F6602}" presName="hierChild3" presStyleCnt="0"/>
      <dgm:spPr/>
    </dgm:pt>
    <dgm:pt modelId="{4CCC0290-3A43-0F4C-8F4B-566B1940AC3E}" type="pres">
      <dgm:prSet presAssocID="{0675C7A2-568A-9D49-BFD8-EC745A5A48C2}" presName="Name17" presStyleLbl="parChTrans1D3" presStyleIdx="0" presStyleCnt="8"/>
      <dgm:spPr/>
      <dgm:t>
        <a:bodyPr/>
        <a:lstStyle/>
        <a:p>
          <a:endParaRPr lang="en-US"/>
        </a:p>
      </dgm:t>
    </dgm:pt>
    <dgm:pt modelId="{FDDC66BA-613A-3940-AB38-A1D7097B04C9}" type="pres">
      <dgm:prSet presAssocID="{B8A8E801-A900-0B4F-97E9-E8C6255C72CB}" presName="hierRoot3" presStyleCnt="0"/>
      <dgm:spPr/>
    </dgm:pt>
    <dgm:pt modelId="{4A01507A-19F9-8A4E-BAD7-C2587EEC4904}" type="pres">
      <dgm:prSet presAssocID="{B8A8E801-A900-0B4F-97E9-E8C6255C72CB}" presName="composite3" presStyleCnt="0"/>
      <dgm:spPr/>
    </dgm:pt>
    <dgm:pt modelId="{172A0407-962A-2546-9CC3-FD5120B1BA50}" type="pres">
      <dgm:prSet presAssocID="{B8A8E801-A900-0B4F-97E9-E8C6255C72CB}" presName="background3" presStyleLbl="node3" presStyleIdx="0" presStyleCnt="8"/>
      <dgm:spPr/>
    </dgm:pt>
    <dgm:pt modelId="{6EED328D-24BE-D14D-ABE3-F5C04B3E28F4}" type="pres">
      <dgm:prSet presAssocID="{B8A8E801-A900-0B4F-97E9-E8C6255C72CB}" presName="text3" presStyleLbl="fgAcc3" presStyleIdx="0" presStyleCnt="8">
        <dgm:presLayoutVars>
          <dgm:chPref val="3"/>
        </dgm:presLayoutVars>
      </dgm:prSet>
      <dgm:spPr/>
      <dgm:t>
        <a:bodyPr/>
        <a:lstStyle/>
        <a:p>
          <a:endParaRPr lang="en-US"/>
        </a:p>
      </dgm:t>
    </dgm:pt>
    <dgm:pt modelId="{372FE678-8808-554F-8E3F-1C97BDCAD035}" type="pres">
      <dgm:prSet presAssocID="{B8A8E801-A900-0B4F-97E9-E8C6255C72CB}" presName="hierChild4" presStyleCnt="0"/>
      <dgm:spPr/>
    </dgm:pt>
    <dgm:pt modelId="{0E847161-79BE-064E-9FDD-C0818C184196}" type="pres">
      <dgm:prSet presAssocID="{A63167DC-52ED-0D4B-9F21-8D428DE0F279}" presName="Name23" presStyleLbl="parChTrans1D4" presStyleIdx="0" presStyleCnt="15"/>
      <dgm:spPr/>
      <dgm:t>
        <a:bodyPr/>
        <a:lstStyle/>
        <a:p>
          <a:endParaRPr lang="en-US"/>
        </a:p>
      </dgm:t>
    </dgm:pt>
    <dgm:pt modelId="{C12CE221-8E52-924D-B9A7-72F53AED36A6}" type="pres">
      <dgm:prSet presAssocID="{AE339CA8-EC78-4A47-88A1-BD9DFFA8225E}" presName="hierRoot4" presStyleCnt="0"/>
      <dgm:spPr/>
    </dgm:pt>
    <dgm:pt modelId="{153F0B85-E6A5-D84F-94D4-A461115C64F1}" type="pres">
      <dgm:prSet presAssocID="{AE339CA8-EC78-4A47-88A1-BD9DFFA8225E}" presName="composite4" presStyleCnt="0"/>
      <dgm:spPr/>
    </dgm:pt>
    <dgm:pt modelId="{C47EC41D-07BE-6F4D-ADF1-698EBA4A7620}" type="pres">
      <dgm:prSet presAssocID="{AE339CA8-EC78-4A47-88A1-BD9DFFA8225E}" presName="background4" presStyleLbl="node4" presStyleIdx="0" presStyleCnt="15"/>
      <dgm:spPr/>
    </dgm:pt>
    <dgm:pt modelId="{3139B720-A3D7-384C-9660-376DC32D0297}" type="pres">
      <dgm:prSet presAssocID="{AE339CA8-EC78-4A47-88A1-BD9DFFA8225E}" presName="text4" presStyleLbl="fgAcc4" presStyleIdx="0" presStyleCnt="15">
        <dgm:presLayoutVars>
          <dgm:chPref val="3"/>
        </dgm:presLayoutVars>
      </dgm:prSet>
      <dgm:spPr/>
      <dgm:t>
        <a:bodyPr/>
        <a:lstStyle/>
        <a:p>
          <a:endParaRPr lang="en-US"/>
        </a:p>
      </dgm:t>
    </dgm:pt>
    <dgm:pt modelId="{C961774A-5909-1441-8591-1ACB6673B9D3}" type="pres">
      <dgm:prSet presAssocID="{AE339CA8-EC78-4A47-88A1-BD9DFFA8225E}" presName="hierChild5" presStyleCnt="0"/>
      <dgm:spPr/>
    </dgm:pt>
    <dgm:pt modelId="{FACFEAB6-000F-1E43-BA0B-0304BD6372E5}" type="pres">
      <dgm:prSet presAssocID="{377E06CC-8471-254B-9F90-BB951BB8417C}" presName="Name23" presStyleLbl="parChTrans1D4" presStyleIdx="1" presStyleCnt="15"/>
      <dgm:spPr/>
      <dgm:t>
        <a:bodyPr/>
        <a:lstStyle/>
        <a:p>
          <a:endParaRPr lang="en-US"/>
        </a:p>
      </dgm:t>
    </dgm:pt>
    <dgm:pt modelId="{6ADAF293-B20C-AF46-A9CC-72A7EE4FC1BA}" type="pres">
      <dgm:prSet presAssocID="{1138127A-7E44-D244-BBED-4E8A9A1BDCD8}" presName="hierRoot4" presStyleCnt="0"/>
      <dgm:spPr/>
    </dgm:pt>
    <dgm:pt modelId="{68B3711C-AFB2-3D40-93FF-E62879C66C34}" type="pres">
      <dgm:prSet presAssocID="{1138127A-7E44-D244-BBED-4E8A9A1BDCD8}" presName="composite4" presStyleCnt="0"/>
      <dgm:spPr/>
    </dgm:pt>
    <dgm:pt modelId="{7A011105-3663-AC4C-9A17-D556A275AC44}" type="pres">
      <dgm:prSet presAssocID="{1138127A-7E44-D244-BBED-4E8A9A1BDCD8}" presName="background4" presStyleLbl="node4" presStyleIdx="1" presStyleCnt="15"/>
      <dgm:spPr/>
    </dgm:pt>
    <dgm:pt modelId="{949E6155-06C7-5A49-84CA-C934E1153A65}" type="pres">
      <dgm:prSet presAssocID="{1138127A-7E44-D244-BBED-4E8A9A1BDCD8}" presName="text4" presStyleLbl="fgAcc4" presStyleIdx="1" presStyleCnt="15">
        <dgm:presLayoutVars>
          <dgm:chPref val="3"/>
        </dgm:presLayoutVars>
      </dgm:prSet>
      <dgm:spPr/>
      <dgm:t>
        <a:bodyPr/>
        <a:lstStyle/>
        <a:p>
          <a:endParaRPr lang="en-US"/>
        </a:p>
      </dgm:t>
    </dgm:pt>
    <dgm:pt modelId="{899E0813-CB9F-6043-AE57-4C99B5E63FC4}" type="pres">
      <dgm:prSet presAssocID="{1138127A-7E44-D244-BBED-4E8A9A1BDCD8}" presName="hierChild5" presStyleCnt="0"/>
      <dgm:spPr/>
    </dgm:pt>
    <dgm:pt modelId="{C18D0242-6448-3447-94D5-81781DE21915}" type="pres">
      <dgm:prSet presAssocID="{005A3755-B421-CA42-B2BE-F34327D170AE}" presName="Name23" presStyleLbl="parChTrans1D4" presStyleIdx="2" presStyleCnt="15"/>
      <dgm:spPr/>
      <dgm:t>
        <a:bodyPr/>
        <a:lstStyle/>
        <a:p>
          <a:endParaRPr lang="en-US"/>
        </a:p>
      </dgm:t>
    </dgm:pt>
    <dgm:pt modelId="{289F1CA9-9CA8-6F4B-B9E9-64058810F540}" type="pres">
      <dgm:prSet presAssocID="{7CF04649-0980-2440-858F-7AF497E996C0}" presName="hierRoot4" presStyleCnt="0"/>
      <dgm:spPr/>
    </dgm:pt>
    <dgm:pt modelId="{A8277BA5-AE39-9543-B896-BA647A2CCD04}" type="pres">
      <dgm:prSet presAssocID="{7CF04649-0980-2440-858F-7AF497E996C0}" presName="composite4" presStyleCnt="0"/>
      <dgm:spPr/>
    </dgm:pt>
    <dgm:pt modelId="{913E3730-8322-F246-AB51-B518541B1624}" type="pres">
      <dgm:prSet presAssocID="{7CF04649-0980-2440-858F-7AF497E996C0}" presName="background4" presStyleLbl="node4" presStyleIdx="2" presStyleCnt="15"/>
      <dgm:spPr/>
    </dgm:pt>
    <dgm:pt modelId="{F17152CC-0398-FE4F-9C89-3C85750BA550}" type="pres">
      <dgm:prSet presAssocID="{7CF04649-0980-2440-858F-7AF497E996C0}" presName="text4" presStyleLbl="fgAcc4" presStyleIdx="2" presStyleCnt="15">
        <dgm:presLayoutVars>
          <dgm:chPref val="3"/>
        </dgm:presLayoutVars>
      </dgm:prSet>
      <dgm:spPr/>
      <dgm:t>
        <a:bodyPr/>
        <a:lstStyle/>
        <a:p>
          <a:endParaRPr lang="en-US"/>
        </a:p>
      </dgm:t>
    </dgm:pt>
    <dgm:pt modelId="{4A856DAB-CEAB-354B-AC36-8EB655A2EFEA}" type="pres">
      <dgm:prSet presAssocID="{7CF04649-0980-2440-858F-7AF497E996C0}" presName="hierChild5" presStyleCnt="0"/>
      <dgm:spPr/>
    </dgm:pt>
    <dgm:pt modelId="{AB9E482D-442D-1544-8D50-EC9E45D2CC45}" type="pres">
      <dgm:prSet presAssocID="{2D51BB5F-13D5-A745-9240-9AF9B25BC40F}" presName="Name23" presStyleLbl="parChTrans1D4" presStyleIdx="3" presStyleCnt="15"/>
      <dgm:spPr/>
      <dgm:t>
        <a:bodyPr/>
        <a:lstStyle/>
        <a:p>
          <a:endParaRPr lang="en-US"/>
        </a:p>
      </dgm:t>
    </dgm:pt>
    <dgm:pt modelId="{D2D62CB1-326A-3C40-904F-A4350DCDF75A}" type="pres">
      <dgm:prSet presAssocID="{669B10CC-794A-5640-B20C-EB57C938A485}" presName="hierRoot4" presStyleCnt="0"/>
      <dgm:spPr/>
    </dgm:pt>
    <dgm:pt modelId="{62F17C05-B5DC-1F45-B8F6-2CD4FF185737}" type="pres">
      <dgm:prSet presAssocID="{669B10CC-794A-5640-B20C-EB57C938A485}" presName="composite4" presStyleCnt="0"/>
      <dgm:spPr/>
    </dgm:pt>
    <dgm:pt modelId="{9D37E9BB-0934-1846-9A48-D4FA3BC494DB}" type="pres">
      <dgm:prSet presAssocID="{669B10CC-794A-5640-B20C-EB57C938A485}" presName="background4" presStyleLbl="node4" presStyleIdx="3" presStyleCnt="15"/>
      <dgm:spPr/>
    </dgm:pt>
    <dgm:pt modelId="{7494B33F-3C68-F943-9672-0FB0BDA93492}" type="pres">
      <dgm:prSet presAssocID="{669B10CC-794A-5640-B20C-EB57C938A485}" presName="text4" presStyleLbl="fgAcc4" presStyleIdx="3" presStyleCnt="15">
        <dgm:presLayoutVars>
          <dgm:chPref val="3"/>
        </dgm:presLayoutVars>
      </dgm:prSet>
      <dgm:spPr/>
      <dgm:t>
        <a:bodyPr/>
        <a:lstStyle/>
        <a:p>
          <a:endParaRPr lang="en-US"/>
        </a:p>
      </dgm:t>
    </dgm:pt>
    <dgm:pt modelId="{09695ACA-9922-BF4D-A567-E35446E5EF29}" type="pres">
      <dgm:prSet presAssocID="{669B10CC-794A-5640-B20C-EB57C938A485}" presName="hierChild5" presStyleCnt="0"/>
      <dgm:spPr/>
    </dgm:pt>
    <dgm:pt modelId="{32B617F1-68F7-8A42-9A9A-C7A600BAB9D1}" type="pres">
      <dgm:prSet presAssocID="{66DCAEAA-5865-7348-8CBC-A561205EA0EF}" presName="Name23" presStyleLbl="parChTrans1D4" presStyleIdx="4" presStyleCnt="15"/>
      <dgm:spPr/>
      <dgm:t>
        <a:bodyPr/>
        <a:lstStyle/>
        <a:p>
          <a:endParaRPr lang="en-US"/>
        </a:p>
      </dgm:t>
    </dgm:pt>
    <dgm:pt modelId="{0195E343-77AD-B74D-81C7-320A0D682A4A}" type="pres">
      <dgm:prSet presAssocID="{039077A5-4D16-7C4E-9C45-F51837F66459}" presName="hierRoot4" presStyleCnt="0"/>
      <dgm:spPr/>
    </dgm:pt>
    <dgm:pt modelId="{AB2D10E2-0930-C649-8D7F-5FBA50290FF8}" type="pres">
      <dgm:prSet presAssocID="{039077A5-4D16-7C4E-9C45-F51837F66459}" presName="composite4" presStyleCnt="0"/>
      <dgm:spPr/>
    </dgm:pt>
    <dgm:pt modelId="{DBF675E9-1CB9-EB4C-838E-71125762324C}" type="pres">
      <dgm:prSet presAssocID="{039077A5-4D16-7C4E-9C45-F51837F66459}" presName="background4" presStyleLbl="node4" presStyleIdx="4" presStyleCnt="15"/>
      <dgm:spPr/>
    </dgm:pt>
    <dgm:pt modelId="{BE2B46BE-E4B0-614C-8B26-E63DAC50A990}" type="pres">
      <dgm:prSet presAssocID="{039077A5-4D16-7C4E-9C45-F51837F66459}" presName="text4" presStyleLbl="fgAcc4" presStyleIdx="4" presStyleCnt="15">
        <dgm:presLayoutVars>
          <dgm:chPref val="3"/>
        </dgm:presLayoutVars>
      </dgm:prSet>
      <dgm:spPr/>
      <dgm:t>
        <a:bodyPr/>
        <a:lstStyle/>
        <a:p>
          <a:endParaRPr lang="en-US"/>
        </a:p>
      </dgm:t>
    </dgm:pt>
    <dgm:pt modelId="{282F8697-7235-904C-A577-C72F58413337}" type="pres">
      <dgm:prSet presAssocID="{039077A5-4D16-7C4E-9C45-F51837F66459}" presName="hierChild5" presStyleCnt="0"/>
      <dgm:spPr/>
    </dgm:pt>
    <dgm:pt modelId="{0046BA98-8F3A-574C-B283-3D0178EAAB57}" type="pres">
      <dgm:prSet presAssocID="{D8B3396C-5EB1-1D45-A43C-BDD399F5C918}" presName="Name23" presStyleLbl="parChTrans1D4" presStyleIdx="5" presStyleCnt="15"/>
      <dgm:spPr/>
      <dgm:t>
        <a:bodyPr/>
        <a:lstStyle/>
        <a:p>
          <a:endParaRPr lang="en-US"/>
        </a:p>
      </dgm:t>
    </dgm:pt>
    <dgm:pt modelId="{BFFAC8D5-F83D-B14E-8FAA-7C7B6E7ACA52}" type="pres">
      <dgm:prSet presAssocID="{AA55821F-6DB2-7E47-BA98-488318644224}" presName="hierRoot4" presStyleCnt="0"/>
      <dgm:spPr/>
    </dgm:pt>
    <dgm:pt modelId="{FD945502-09A5-5249-9DC9-C8B54E785CED}" type="pres">
      <dgm:prSet presAssocID="{AA55821F-6DB2-7E47-BA98-488318644224}" presName="composite4" presStyleCnt="0"/>
      <dgm:spPr/>
    </dgm:pt>
    <dgm:pt modelId="{2FB5B378-BAB2-E646-9180-DFD8CFBCA3C4}" type="pres">
      <dgm:prSet presAssocID="{AA55821F-6DB2-7E47-BA98-488318644224}" presName="background4" presStyleLbl="node4" presStyleIdx="5" presStyleCnt="15"/>
      <dgm:spPr/>
    </dgm:pt>
    <dgm:pt modelId="{DB2D1BEE-1678-3D40-AF1D-FEC7511317AB}" type="pres">
      <dgm:prSet presAssocID="{AA55821F-6DB2-7E47-BA98-488318644224}" presName="text4" presStyleLbl="fgAcc4" presStyleIdx="5" presStyleCnt="15">
        <dgm:presLayoutVars>
          <dgm:chPref val="3"/>
        </dgm:presLayoutVars>
      </dgm:prSet>
      <dgm:spPr/>
      <dgm:t>
        <a:bodyPr/>
        <a:lstStyle/>
        <a:p>
          <a:endParaRPr lang="en-US"/>
        </a:p>
      </dgm:t>
    </dgm:pt>
    <dgm:pt modelId="{DCA775FB-F935-AA40-952C-920C9AD13DEC}" type="pres">
      <dgm:prSet presAssocID="{AA55821F-6DB2-7E47-BA98-488318644224}" presName="hierChild5" presStyleCnt="0"/>
      <dgm:spPr/>
    </dgm:pt>
    <dgm:pt modelId="{BAEDCABF-93A8-3D42-AB90-7F63F819C119}" type="pres">
      <dgm:prSet presAssocID="{4F3AA265-E13B-1B4D-8D47-1994BDE0C9E9}" presName="Name17" presStyleLbl="parChTrans1D3" presStyleIdx="1" presStyleCnt="8"/>
      <dgm:spPr/>
      <dgm:t>
        <a:bodyPr/>
        <a:lstStyle/>
        <a:p>
          <a:endParaRPr lang="en-US"/>
        </a:p>
      </dgm:t>
    </dgm:pt>
    <dgm:pt modelId="{E32A1566-6499-F642-939B-B338A7497953}" type="pres">
      <dgm:prSet presAssocID="{C68A4A22-9541-AC47-9075-BD923C422F34}" presName="hierRoot3" presStyleCnt="0"/>
      <dgm:spPr/>
    </dgm:pt>
    <dgm:pt modelId="{A40378ED-B549-614F-8B1E-E4246095B7AB}" type="pres">
      <dgm:prSet presAssocID="{C68A4A22-9541-AC47-9075-BD923C422F34}" presName="composite3" presStyleCnt="0"/>
      <dgm:spPr/>
    </dgm:pt>
    <dgm:pt modelId="{3E4DC3BC-5F09-6744-8F96-62D9C20C0802}" type="pres">
      <dgm:prSet presAssocID="{C68A4A22-9541-AC47-9075-BD923C422F34}" presName="background3" presStyleLbl="node3" presStyleIdx="1" presStyleCnt="8"/>
      <dgm:spPr/>
    </dgm:pt>
    <dgm:pt modelId="{116F41CD-F9B4-6848-A8F8-6505037865E0}" type="pres">
      <dgm:prSet presAssocID="{C68A4A22-9541-AC47-9075-BD923C422F34}" presName="text3" presStyleLbl="fgAcc3" presStyleIdx="1" presStyleCnt="8">
        <dgm:presLayoutVars>
          <dgm:chPref val="3"/>
        </dgm:presLayoutVars>
      </dgm:prSet>
      <dgm:spPr/>
      <dgm:t>
        <a:bodyPr/>
        <a:lstStyle/>
        <a:p>
          <a:endParaRPr lang="en-US"/>
        </a:p>
      </dgm:t>
    </dgm:pt>
    <dgm:pt modelId="{46264142-6AD4-F947-ACDD-D0034140F33D}" type="pres">
      <dgm:prSet presAssocID="{C68A4A22-9541-AC47-9075-BD923C422F34}" presName="hierChild4" presStyleCnt="0"/>
      <dgm:spPr/>
    </dgm:pt>
    <dgm:pt modelId="{9A6117C6-70E0-B049-9ADD-8491DEDE892E}" type="pres">
      <dgm:prSet presAssocID="{FB6412A9-5211-514B-A40E-5FA625BF213C}" presName="Name17" presStyleLbl="parChTrans1D3" presStyleIdx="2" presStyleCnt="8"/>
      <dgm:spPr/>
      <dgm:t>
        <a:bodyPr/>
        <a:lstStyle/>
        <a:p>
          <a:endParaRPr lang="en-US"/>
        </a:p>
      </dgm:t>
    </dgm:pt>
    <dgm:pt modelId="{BE23677A-9855-4F45-A314-E8D543C8CF18}" type="pres">
      <dgm:prSet presAssocID="{9AC31BBD-A99B-B849-8D91-47ED34D2F5B4}" presName="hierRoot3" presStyleCnt="0"/>
      <dgm:spPr/>
    </dgm:pt>
    <dgm:pt modelId="{88BF017A-5F6C-074A-A213-D499D9308AFB}" type="pres">
      <dgm:prSet presAssocID="{9AC31BBD-A99B-B849-8D91-47ED34D2F5B4}" presName="composite3" presStyleCnt="0"/>
      <dgm:spPr/>
    </dgm:pt>
    <dgm:pt modelId="{2C3B4957-3F79-5A4B-8202-065BF375EBE1}" type="pres">
      <dgm:prSet presAssocID="{9AC31BBD-A99B-B849-8D91-47ED34D2F5B4}" presName="background3" presStyleLbl="node3" presStyleIdx="2" presStyleCnt="8"/>
      <dgm:spPr/>
    </dgm:pt>
    <dgm:pt modelId="{20FB0FB6-66A5-914F-A51A-8D0E23D027EF}" type="pres">
      <dgm:prSet presAssocID="{9AC31BBD-A99B-B849-8D91-47ED34D2F5B4}" presName="text3" presStyleLbl="fgAcc3" presStyleIdx="2" presStyleCnt="8">
        <dgm:presLayoutVars>
          <dgm:chPref val="3"/>
        </dgm:presLayoutVars>
      </dgm:prSet>
      <dgm:spPr/>
      <dgm:t>
        <a:bodyPr/>
        <a:lstStyle/>
        <a:p>
          <a:endParaRPr lang="en-US"/>
        </a:p>
      </dgm:t>
    </dgm:pt>
    <dgm:pt modelId="{C9A018C9-16F9-3A4B-B36E-CBD9EE31A473}" type="pres">
      <dgm:prSet presAssocID="{9AC31BBD-A99B-B849-8D91-47ED34D2F5B4}" presName="hierChild4" presStyleCnt="0"/>
      <dgm:spPr/>
    </dgm:pt>
    <dgm:pt modelId="{C44E7154-D6EA-F04A-B426-20664CB5A67D}" type="pres">
      <dgm:prSet presAssocID="{6F8A066C-9CAA-764A-B997-34DFCAD49BC5}" presName="Name17" presStyleLbl="parChTrans1D3" presStyleIdx="3" presStyleCnt="8"/>
      <dgm:spPr/>
      <dgm:t>
        <a:bodyPr/>
        <a:lstStyle/>
        <a:p>
          <a:endParaRPr lang="en-US"/>
        </a:p>
      </dgm:t>
    </dgm:pt>
    <dgm:pt modelId="{C3755370-7F49-064D-AD20-1865F848F466}" type="pres">
      <dgm:prSet presAssocID="{B1C343C9-375F-174F-92A6-AF4BD90B43E7}" presName="hierRoot3" presStyleCnt="0"/>
      <dgm:spPr/>
    </dgm:pt>
    <dgm:pt modelId="{7E79BFA0-B66E-A34C-AA81-7362280C7D03}" type="pres">
      <dgm:prSet presAssocID="{B1C343C9-375F-174F-92A6-AF4BD90B43E7}" presName="composite3" presStyleCnt="0"/>
      <dgm:spPr/>
    </dgm:pt>
    <dgm:pt modelId="{1778F191-1B86-984A-8644-316A1CB536FB}" type="pres">
      <dgm:prSet presAssocID="{B1C343C9-375F-174F-92A6-AF4BD90B43E7}" presName="background3" presStyleLbl="node3" presStyleIdx="3" presStyleCnt="8"/>
      <dgm:spPr/>
    </dgm:pt>
    <dgm:pt modelId="{F91CDCBF-9BDF-1148-AD43-86EFFF90C7BF}" type="pres">
      <dgm:prSet presAssocID="{B1C343C9-375F-174F-92A6-AF4BD90B43E7}" presName="text3" presStyleLbl="fgAcc3" presStyleIdx="3" presStyleCnt="8">
        <dgm:presLayoutVars>
          <dgm:chPref val="3"/>
        </dgm:presLayoutVars>
      </dgm:prSet>
      <dgm:spPr/>
      <dgm:t>
        <a:bodyPr/>
        <a:lstStyle/>
        <a:p>
          <a:endParaRPr lang="en-US"/>
        </a:p>
      </dgm:t>
    </dgm:pt>
    <dgm:pt modelId="{B793EB78-4B76-C24D-9993-D1B03122BB82}" type="pres">
      <dgm:prSet presAssocID="{B1C343C9-375F-174F-92A6-AF4BD90B43E7}" presName="hierChild4" presStyleCnt="0"/>
      <dgm:spPr/>
    </dgm:pt>
    <dgm:pt modelId="{101FE477-140F-424C-BADF-AE6E12B3B44E}" type="pres">
      <dgm:prSet presAssocID="{4735ADD0-2537-AA4F-83C3-17377565BB73}" presName="Name23" presStyleLbl="parChTrans1D4" presStyleIdx="6" presStyleCnt="15"/>
      <dgm:spPr/>
      <dgm:t>
        <a:bodyPr/>
        <a:lstStyle/>
        <a:p>
          <a:endParaRPr lang="en-US"/>
        </a:p>
      </dgm:t>
    </dgm:pt>
    <dgm:pt modelId="{CF596953-530E-7B47-91F5-F2AF2EA3083D}" type="pres">
      <dgm:prSet presAssocID="{9FEA48CE-FE1A-0D42-8A9B-754359DBDAA9}" presName="hierRoot4" presStyleCnt="0"/>
      <dgm:spPr/>
    </dgm:pt>
    <dgm:pt modelId="{E8E71DEB-9528-1E45-9E61-BE84A4A735C9}" type="pres">
      <dgm:prSet presAssocID="{9FEA48CE-FE1A-0D42-8A9B-754359DBDAA9}" presName="composite4" presStyleCnt="0"/>
      <dgm:spPr/>
    </dgm:pt>
    <dgm:pt modelId="{37A2E552-DE33-A745-A4A1-5C547A168093}" type="pres">
      <dgm:prSet presAssocID="{9FEA48CE-FE1A-0D42-8A9B-754359DBDAA9}" presName="background4" presStyleLbl="node4" presStyleIdx="6" presStyleCnt="15"/>
      <dgm:spPr/>
    </dgm:pt>
    <dgm:pt modelId="{1F4CBEBE-47F9-5A4D-96C6-C160A107F385}" type="pres">
      <dgm:prSet presAssocID="{9FEA48CE-FE1A-0D42-8A9B-754359DBDAA9}" presName="text4" presStyleLbl="fgAcc4" presStyleIdx="6" presStyleCnt="15">
        <dgm:presLayoutVars>
          <dgm:chPref val="3"/>
        </dgm:presLayoutVars>
      </dgm:prSet>
      <dgm:spPr/>
      <dgm:t>
        <a:bodyPr/>
        <a:lstStyle/>
        <a:p>
          <a:endParaRPr lang="en-US"/>
        </a:p>
      </dgm:t>
    </dgm:pt>
    <dgm:pt modelId="{8CD704E6-F504-5048-BA3E-77DE7A073CAF}" type="pres">
      <dgm:prSet presAssocID="{9FEA48CE-FE1A-0D42-8A9B-754359DBDAA9}" presName="hierChild5" presStyleCnt="0"/>
      <dgm:spPr/>
    </dgm:pt>
    <dgm:pt modelId="{4EF7E375-F466-914D-A0BA-FD100260EE6A}" type="pres">
      <dgm:prSet presAssocID="{EF84A5C9-8FE0-FF4E-9F2F-488019DECB70}" presName="Name23" presStyleLbl="parChTrans1D4" presStyleIdx="7" presStyleCnt="15"/>
      <dgm:spPr/>
      <dgm:t>
        <a:bodyPr/>
        <a:lstStyle/>
        <a:p>
          <a:endParaRPr lang="en-US"/>
        </a:p>
      </dgm:t>
    </dgm:pt>
    <dgm:pt modelId="{81544774-32F3-C545-B50E-9C5BA2E069A3}" type="pres">
      <dgm:prSet presAssocID="{B78C0300-DB90-F948-BCE8-96B22B3DB517}" presName="hierRoot4" presStyleCnt="0"/>
      <dgm:spPr/>
    </dgm:pt>
    <dgm:pt modelId="{AC4FCFE9-DCED-DE4F-8803-B8FB54717021}" type="pres">
      <dgm:prSet presAssocID="{B78C0300-DB90-F948-BCE8-96B22B3DB517}" presName="composite4" presStyleCnt="0"/>
      <dgm:spPr/>
    </dgm:pt>
    <dgm:pt modelId="{3A95D748-80AA-6F4F-B022-3FBE045D6118}" type="pres">
      <dgm:prSet presAssocID="{B78C0300-DB90-F948-BCE8-96B22B3DB517}" presName="background4" presStyleLbl="node4" presStyleIdx="7" presStyleCnt="15"/>
      <dgm:spPr/>
    </dgm:pt>
    <dgm:pt modelId="{E5069597-E54B-B341-A9CB-449B2087C3B6}" type="pres">
      <dgm:prSet presAssocID="{B78C0300-DB90-F948-BCE8-96B22B3DB517}" presName="text4" presStyleLbl="fgAcc4" presStyleIdx="7" presStyleCnt="15">
        <dgm:presLayoutVars>
          <dgm:chPref val="3"/>
        </dgm:presLayoutVars>
      </dgm:prSet>
      <dgm:spPr/>
      <dgm:t>
        <a:bodyPr/>
        <a:lstStyle/>
        <a:p>
          <a:endParaRPr lang="en-US"/>
        </a:p>
      </dgm:t>
    </dgm:pt>
    <dgm:pt modelId="{0BA79F10-D442-2642-B055-6209BF152A98}" type="pres">
      <dgm:prSet presAssocID="{B78C0300-DB90-F948-BCE8-96B22B3DB517}" presName="hierChild5" presStyleCnt="0"/>
      <dgm:spPr/>
    </dgm:pt>
    <dgm:pt modelId="{FB78E760-4DE8-B14E-A23C-3010FD346D0E}" type="pres">
      <dgm:prSet presAssocID="{AECB2889-5703-1349-AF79-8AB986A726B4}" presName="Name23" presStyleLbl="parChTrans1D4" presStyleIdx="8" presStyleCnt="15"/>
      <dgm:spPr/>
      <dgm:t>
        <a:bodyPr/>
        <a:lstStyle/>
        <a:p>
          <a:endParaRPr lang="en-US"/>
        </a:p>
      </dgm:t>
    </dgm:pt>
    <dgm:pt modelId="{48DF2D21-800E-0B49-841D-ED051DE9DC20}" type="pres">
      <dgm:prSet presAssocID="{5F16C83C-4235-5F43-8C0B-89D4FD4BD2F1}" presName="hierRoot4" presStyleCnt="0"/>
      <dgm:spPr/>
    </dgm:pt>
    <dgm:pt modelId="{70D4619C-CEF2-874C-9C34-59971F0C2531}" type="pres">
      <dgm:prSet presAssocID="{5F16C83C-4235-5F43-8C0B-89D4FD4BD2F1}" presName="composite4" presStyleCnt="0"/>
      <dgm:spPr/>
    </dgm:pt>
    <dgm:pt modelId="{84912441-3CAD-084F-9C82-EFAECF00A56B}" type="pres">
      <dgm:prSet presAssocID="{5F16C83C-4235-5F43-8C0B-89D4FD4BD2F1}" presName="background4" presStyleLbl="node4" presStyleIdx="8" presStyleCnt="15"/>
      <dgm:spPr/>
    </dgm:pt>
    <dgm:pt modelId="{B9921C62-77DC-9646-B0D2-52D2491884E2}" type="pres">
      <dgm:prSet presAssocID="{5F16C83C-4235-5F43-8C0B-89D4FD4BD2F1}" presName="text4" presStyleLbl="fgAcc4" presStyleIdx="8" presStyleCnt="15">
        <dgm:presLayoutVars>
          <dgm:chPref val="3"/>
        </dgm:presLayoutVars>
      </dgm:prSet>
      <dgm:spPr/>
      <dgm:t>
        <a:bodyPr/>
        <a:lstStyle/>
        <a:p>
          <a:endParaRPr lang="en-US"/>
        </a:p>
      </dgm:t>
    </dgm:pt>
    <dgm:pt modelId="{8770421F-8B8F-5445-A31F-0DA7D59BCFAB}" type="pres">
      <dgm:prSet presAssocID="{5F16C83C-4235-5F43-8C0B-89D4FD4BD2F1}" presName="hierChild5" presStyleCnt="0"/>
      <dgm:spPr/>
    </dgm:pt>
    <dgm:pt modelId="{A64E7544-A788-CF42-AA2F-9CA5C907A945}" type="pres">
      <dgm:prSet presAssocID="{ACB68DE7-F100-7B4B-962C-452A54B1F361}" presName="Name23" presStyleLbl="parChTrans1D4" presStyleIdx="9" presStyleCnt="15"/>
      <dgm:spPr/>
      <dgm:t>
        <a:bodyPr/>
        <a:lstStyle/>
        <a:p>
          <a:endParaRPr lang="en-US"/>
        </a:p>
      </dgm:t>
    </dgm:pt>
    <dgm:pt modelId="{43CF2D19-B7D2-CD42-842E-D78BDF78F729}" type="pres">
      <dgm:prSet presAssocID="{A321357E-19E3-3047-B262-740491E99358}" presName="hierRoot4" presStyleCnt="0"/>
      <dgm:spPr/>
    </dgm:pt>
    <dgm:pt modelId="{22C49D2A-1FE9-8E44-AEE7-268DE2FF741B}" type="pres">
      <dgm:prSet presAssocID="{A321357E-19E3-3047-B262-740491E99358}" presName="composite4" presStyleCnt="0"/>
      <dgm:spPr/>
    </dgm:pt>
    <dgm:pt modelId="{979369B3-AA9C-404A-A6FE-AB9B08438DC2}" type="pres">
      <dgm:prSet presAssocID="{A321357E-19E3-3047-B262-740491E99358}" presName="background4" presStyleLbl="node4" presStyleIdx="9" presStyleCnt="15"/>
      <dgm:spPr/>
    </dgm:pt>
    <dgm:pt modelId="{9DDC0E64-ACC3-054F-B59B-C6EABF80FE35}" type="pres">
      <dgm:prSet presAssocID="{A321357E-19E3-3047-B262-740491E99358}" presName="text4" presStyleLbl="fgAcc4" presStyleIdx="9" presStyleCnt="15">
        <dgm:presLayoutVars>
          <dgm:chPref val="3"/>
        </dgm:presLayoutVars>
      </dgm:prSet>
      <dgm:spPr/>
      <dgm:t>
        <a:bodyPr/>
        <a:lstStyle/>
        <a:p>
          <a:endParaRPr lang="en-US"/>
        </a:p>
      </dgm:t>
    </dgm:pt>
    <dgm:pt modelId="{B8B5C85D-143A-BD47-A5F9-FCD14488940C}" type="pres">
      <dgm:prSet presAssocID="{A321357E-19E3-3047-B262-740491E99358}" presName="hierChild5" presStyleCnt="0"/>
      <dgm:spPr/>
    </dgm:pt>
    <dgm:pt modelId="{B1F73003-F699-BE43-A074-1CD05CAEE50F}" type="pres">
      <dgm:prSet presAssocID="{70EC650C-7BDC-BB4B-9181-D990A65B0D1C}" presName="Name23" presStyleLbl="parChTrans1D4" presStyleIdx="10" presStyleCnt="15"/>
      <dgm:spPr/>
      <dgm:t>
        <a:bodyPr/>
        <a:lstStyle/>
        <a:p>
          <a:endParaRPr lang="en-US"/>
        </a:p>
      </dgm:t>
    </dgm:pt>
    <dgm:pt modelId="{F3217404-41D6-934B-8A14-F2365D1571E6}" type="pres">
      <dgm:prSet presAssocID="{08DFBC74-4273-6746-A584-FC31AC702FC9}" presName="hierRoot4" presStyleCnt="0"/>
      <dgm:spPr/>
    </dgm:pt>
    <dgm:pt modelId="{7BAC8478-D13C-C74C-B1B3-6A9BF7D7B4D7}" type="pres">
      <dgm:prSet presAssocID="{08DFBC74-4273-6746-A584-FC31AC702FC9}" presName="composite4" presStyleCnt="0"/>
      <dgm:spPr/>
    </dgm:pt>
    <dgm:pt modelId="{F1F5F9D2-F816-D645-BDB5-649BDE830E38}" type="pres">
      <dgm:prSet presAssocID="{08DFBC74-4273-6746-A584-FC31AC702FC9}" presName="background4" presStyleLbl="node4" presStyleIdx="10" presStyleCnt="15"/>
      <dgm:spPr/>
    </dgm:pt>
    <dgm:pt modelId="{E581BFBF-19C0-304B-BE28-82CD23CA128D}" type="pres">
      <dgm:prSet presAssocID="{08DFBC74-4273-6746-A584-FC31AC702FC9}" presName="text4" presStyleLbl="fgAcc4" presStyleIdx="10" presStyleCnt="15">
        <dgm:presLayoutVars>
          <dgm:chPref val="3"/>
        </dgm:presLayoutVars>
      </dgm:prSet>
      <dgm:spPr/>
      <dgm:t>
        <a:bodyPr/>
        <a:lstStyle/>
        <a:p>
          <a:endParaRPr lang="en-US"/>
        </a:p>
      </dgm:t>
    </dgm:pt>
    <dgm:pt modelId="{C72F2F09-8571-EE49-91A1-3FC04BD75DAC}" type="pres">
      <dgm:prSet presAssocID="{08DFBC74-4273-6746-A584-FC31AC702FC9}" presName="hierChild5" presStyleCnt="0"/>
      <dgm:spPr/>
    </dgm:pt>
    <dgm:pt modelId="{DAC73B0D-F526-1743-89BA-80236D90C716}" type="pres">
      <dgm:prSet presAssocID="{35902C3D-3FCD-C943-9EB3-2031D82D9E18}" presName="Name10" presStyleLbl="parChTrans1D2" presStyleIdx="1" presStyleCnt="2"/>
      <dgm:spPr/>
      <dgm:t>
        <a:bodyPr/>
        <a:lstStyle/>
        <a:p>
          <a:endParaRPr lang="en-US"/>
        </a:p>
      </dgm:t>
    </dgm:pt>
    <dgm:pt modelId="{EE5E88C0-5FD8-3844-8792-8C112299A6CA}" type="pres">
      <dgm:prSet presAssocID="{D4A12018-752E-A545-B979-53CBEEF2B22D}" presName="hierRoot2" presStyleCnt="0"/>
      <dgm:spPr/>
    </dgm:pt>
    <dgm:pt modelId="{DF5C437A-51DE-C548-B5AD-FD14571E6818}" type="pres">
      <dgm:prSet presAssocID="{D4A12018-752E-A545-B979-53CBEEF2B22D}" presName="composite2" presStyleCnt="0"/>
      <dgm:spPr/>
    </dgm:pt>
    <dgm:pt modelId="{C95E81F5-B00D-344C-AFE9-4FAE113CC273}" type="pres">
      <dgm:prSet presAssocID="{D4A12018-752E-A545-B979-53CBEEF2B22D}" presName="background2" presStyleLbl="node2" presStyleIdx="1" presStyleCnt="2"/>
      <dgm:spPr/>
    </dgm:pt>
    <dgm:pt modelId="{88A5EBC6-BAC9-E94B-9313-A5EB48F373DB}" type="pres">
      <dgm:prSet presAssocID="{D4A12018-752E-A545-B979-53CBEEF2B22D}" presName="text2" presStyleLbl="fgAcc2" presStyleIdx="1" presStyleCnt="2" custLinFactNeighborX="-93515">
        <dgm:presLayoutVars>
          <dgm:chPref val="3"/>
        </dgm:presLayoutVars>
      </dgm:prSet>
      <dgm:spPr/>
      <dgm:t>
        <a:bodyPr/>
        <a:lstStyle/>
        <a:p>
          <a:endParaRPr lang="en-US"/>
        </a:p>
      </dgm:t>
    </dgm:pt>
    <dgm:pt modelId="{01BF9FC6-87EB-AD4C-B009-A6D6CCBABF0B}" type="pres">
      <dgm:prSet presAssocID="{D4A12018-752E-A545-B979-53CBEEF2B22D}" presName="hierChild3" presStyleCnt="0"/>
      <dgm:spPr/>
    </dgm:pt>
    <dgm:pt modelId="{DC8B4C00-FBF8-B74B-93ED-898B5832DEE0}" type="pres">
      <dgm:prSet presAssocID="{85A77E7E-CDD5-354C-BA08-D7E82734DC1F}" presName="Name17" presStyleLbl="parChTrans1D3" presStyleIdx="4" presStyleCnt="8"/>
      <dgm:spPr/>
      <dgm:t>
        <a:bodyPr/>
        <a:lstStyle/>
        <a:p>
          <a:endParaRPr lang="en-US"/>
        </a:p>
      </dgm:t>
    </dgm:pt>
    <dgm:pt modelId="{FD1ED49D-8DE0-3147-A079-F1D1B1396169}" type="pres">
      <dgm:prSet presAssocID="{C71084E2-D8A2-1D48-9C42-55409CBEC910}" presName="hierRoot3" presStyleCnt="0"/>
      <dgm:spPr/>
    </dgm:pt>
    <dgm:pt modelId="{60017CAD-7D13-214A-856E-B8DCA70A47CE}" type="pres">
      <dgm:prSet presAssocID="{C71084E2-D8A2-1D48-9C42-55409CBEC910}" presName="composite3" presStyleCnt="0"/>
      <dgm:spPr/>
    </dgm:pt>
    <dgm:pt modelId="{E1D43E78-9C06-5C4F-89A3-34A6518D85CA}" type="pres">
      <dgm:prSet presAssocID="{C71084E2-D8A2-1D48-9C42-55409CBEC910}" presName="background3" presStyleLbl="node3" presStyleIdx="4" presStyleCnt="8"/>
      <dgm:spPr/>
    </dgm:pt>
    <dgm:pt modelId="{71E48801-EA54-8940-885F-ED50D1855160}" type="pres">
      <dgm:prSet presAssocID="{C71084E2-D8A2-1D48-9C42-55409CBEC910}" presName="text3" presStyleLbl="fgAcc3" presStyleIdx="4" presStyleCnt="8">
        <dgm:presLayoutVars>
          <dgm:chPref val="3"/>
        </dgm:presLayoutVars>
      </dgm:prSet>
      <dgm:spPr/>
      <dgm:t>
        <a:bodyPr/>
        <a:lstStyle/>
        <a:p>
          <a:endParaRPr lang="en-US"/>
        </a:p>
      </dgm:t>
    </dgm:pt>
    <dgm:pt modelId="{A1CF6DBA-05E2-B240-9428-26B4587AA002}" type="pres">
      <dgm:prSet presAssocID="{C71084E2-D8A2-1D48-9C42-55409CBEC910}" presName="hierChild4" presStyleCnt="0"/>
      <dgm:spPr/>
    </dgm:pt>
    <dgm:pt modelId="{58B39E28-71E5-B94E-BB62-9F6A6CFA7367}" type="pres">
      <dgm:prSet presAssocID="{21598369-24BE-FC4A-A0F5-68B13E678EB9}" presName="Name23" presStyleLbl="parChTrans1D4" presStyleIdx="11" presStyleCnt="15"/>
      <dgm:spPr/>
      <dgm:t>
        <a:bodyPr/>
        <a:lstStyle/>
        <a:p>
          <a:endParaRPr lang="en-US"/>
        </a:p>
      </dgm:t>
    </dgm:pt>
    <dgm:pt modelId="{BF72C141-DF38-0545-86E0-7202CBC25E82}" type="pres">
      <dgm:prSet presAssocID="{153BA92A-CA6B-E74F-B227-E64D93DB4090}" presName="hierRoot4" presStyleCnt="0"/>
      <dgm:spPr/>
    </dgm:pt>
    <dgm:pt modelId="{78349DDB-D851-344F-952F-4E3339D0FAD6}" type="pres">
      <dgm:prSet presAssocID="{153BA92A-CA6B-E74F-B227-E64D93DB4090}" presName="composite4" presStyleCnt="0"/>
      <dgm:spPr/>
    </dgm:pt>
    <dgm:pt modelId="{E250256B-D034-D744-B555-738F10285AD8}" type="pres">
      <dgm:prSet presAssocID="{153BA92A-CA6B-E74F-B227-E64D93DB4090}" presName="background4" presStyleLbl="node4" presStyleIdx="11" presStyleCnt="15"/>
      <dgm:spPr/>
    </dgm:pt>
    <dgm:pt modelId="{EE08B076-D9A2-3040-8D4D-523C8845F663}" type="pres">
      <dgm:prSet presAssocID="{153BA92A-CA6B-E74F-B227-E64D93DB4090}" presName="text4" presStyleLbl="fgAcc4" presStyleIdx="11" presStyleCnt="15">
        <dgm:presLayoutVars>
          <dgm:chPref val="3"/>
        </dgm:presLayoutVars>
      </dgm:prSet>
      <dgm:spPr/>
      <dgm:t>
        <a:bodyPr/>
        <a:lstStyle/>
        <a:p>
          <a:endParaRPr lang="en-US"/>
        </a:p>
      </dgm:t>
    </dgm:pt>
    <dgm:pt modelId="{602AB45E-4A6F-7242-98B2-6E066E1AF857}" type="pres">
      <dgm:prSet presAssocID="{153BA92A-CA6B-E74F-B227-E64D93DB4090}" presName="hierChild5" presStyleCnt="0"/>
      <dgm:spPr/>
    </dgm:pt>
    <dgm:pt modelId="{A523A44C-5891-1847-8402-B4488F4A4D6C}" type="pres">
      <dgm:prSet presAssocID="{C7E879AD-2362-BB48-8E12-DD7615641DAC}" presName="Name17" presStyleLbl="parChTrans1D3" presStyleIdx="5" presStyleCnt="8"/>
      <dgm:spPr/>
      <dgm:t>
        <a:bodyPr/>
        <a:lstStyle/>
        <a:p>
          <a:endParaRPr lang="en-US"/>
        </a:p>
      </dgm:t>
    </dgm:pt>
    <dgm:pt modelId="{8B00F341-73C3-7748-9713-65777D199269}" type="pres">
      <dgm:prSet presAssocID="{D9E1D4ED-BD70-DB48-8001-EB13B93F895D}" presName="hierRoot3" presStyleCnt="0"/>
      <dgm:spPr/>
    </dgm:pt>
    <dgm:pt modelId="{B2306424-B48E-EE4D-B3DC-611ED3175246}" type="pres">
      <dgm:prSet presAssocID="{D9E1D4ED-BD70-DB48-8001-EB13B93F895D}" presName="composite3" presStyleCnt="0"/>
      <dgm:spPr/>
    </dgm:pt>
    <dgm:pt modelId="{0341B9FF-C0C7-DB49-BBDC-3AC7BA183E8F}" type="pres">
      <dgm:prSet presAssocID="{D9E1D4ED-BD70-DB48-8001-EB13B93F895D}" presName="background3" presStyleLbl="node3" presStyleIdx="5" presStyleCnt="8"/>
      <dgm:spPr/>
    </dgm:pt>
    <dgm:pt modelId="{E2F09A59-447B-394D-B291-C6E9AC9AB046}" type="pres">
      <dgm:prSet presAssocID="{D9E1D4ED-BD70-DB48-8001-EB13B93F895D}" presName="text3" presStyleLbl="fgAcc3" presStyleIdx="5" presStyleCnt="8">
        <dgm:presLayoutVars>
          <dgm:chPref val="3"/>
        </dgm:presLayoutVars>
      </dgm:prSet>
      <dgm:spPr/>
      <dgm:t>
        <a:bodyPr/>
        <a:lstStyle/>
        <a:p>
          <a:endParaRPr lang="en-US"/>
        </a:p>
      </dgm:t>
    </dgm:pt>
    <dgm:pt modelId="{0A0E9666-99E3-4544-94EE-8E11DC5D18BC}" type="pres">
      <dgm:prSet presAssocID="{D9E1D4ED-BD70-DB48-8001-EB13B93F895D}" presName="hierChild4" presStyleCnt="0"/>
      <dgm:spPr/>
    </dgm:pt>
    <dgm:pt modelId="{23486B6D-91D4-7A4D-AD5C-38A69095AC88}" type="pres">
      <dgm:prSet presAssocID="{7522BA4B-48BF-F94F-AB72-2D8D59B44F83}" presName="Name23" presStyleLbl="parChTrans1D4" presStyleIdx="12" presStyleCnt="15"/>
      <dgm:spPr/>
      <dgm:t>
        <a:bodyPr/>
        <a:lstStyle/>
        <a:p>
          <a:endParaRPr lang="en-US"/>
        </a:p>
      </dgm:t>
    </dgm:pt>
    <dgm:pt modelId="{92A0BB77-2C3A-5848-B552-F0662704B8EA}" type="pres">
      <dgm:prSet presAssocID="{A2D9B7AE-9921-484C-AB56-EEC6A9EF0E2C}" presName="hierRoot4" presStyleCnt="0"/>
      <dgm:spPr/>
    </dgm:pt>
    <dgm:pt modelId="{36509AED-20B6-274D-841C-F458C52420E0}" type="pres">
      <dgm:prSet presAssocID="{A2D9B7AE-9921-484C-AB56-EEC6A9EF0E2C}" presName="composite4" presStyleCnt="0"/>
      <dgm:spPr/>
    </dgm:pt>
    <dgm:pt modelId="{6A795F0E-7655-F84E-811C-4D3625602E99}" type="pres">
      <dgm:prSet presAssocID="{A2D9B7AE-9921-484C-AB56-EEC6A9EF0E2C}" presName="background4" presStyleLbl="node4" presStyleIdx="12" presStyleCnt="15"/>
      <dgm:spPr/>
    </dgm:pt>
    <dgm:pt modelId="{EB3D3E71-948E-0C4D-AEC5-B62BE6A25241}" type="pres">
      <dgm:prSet presAssocID="{A2D9B7AE-9921-484C-AB56-EEC6A9EF0E2C}" presName="text4" presStyleLbl="fgAcc4" presStyleIdx="12" presStyleCnt="15">
        <dgm:presLayoutVars>
          <dgm:chPref val="3"/>
        </dgm:presLayoutVars>
      </dgm:prSet>
      <dgm:spPr/>
      <dgm:t>
        <a:bodyPr/>
        <a:lstStyle/>
        <a:p>
          <a:endParaRPr lang="en-US"/>
        </a:p>
      </dgm:t>
    </dgm:pt>
    <dgm:pt modelId="{F47FE52C-9397-6B46-8906-12DF57CC2F85}" type="pres">
      <dgm:prSet presAssocID="{A2D9B7AE-9921-484C-AB56-EEC6A9EF0E2C}" presName="hierChild5" presStyleCnt="0"/>
      <dgm:spPr/>
    </dgm:pt>
    <dgm:pt modelId="{6C5DAB5E-43CF-BB48-A54F-984E0F683ADB}" type="pres">
      <dgm:prSet presAssocID="{47748BCF-07D6-9A4E-AF9F-BFC4B7BAE1F6}" presName="Name23" presStyleLbl="parChTrans1D4" presStyleIdx="13" presStyleCnt="15"/>
      <dgm:spPr/>
      <dgm:t>
        <a:bodyPr/>
        <a:lstStyle/>
        <a:p>
          <a:endParaRPr lang="en-US"/>
        </a:p>
      </dgm:t>
    </dgm:pt>
    <dgm:pt modelId="{EF3EA19C-FB9B-4843-A472-12950B9B636C}" type="pres">
      <dgm:prSet presAssocID="{A02F6C09-C37E-4D45-B11A-0AD2A0DB0935}" presName="hierRoot4" presStyleCnt="0"/>
      <dgm:spPr/>
    </dgm:pt>
    <dgm:pt modelId="{C39BE67B-BA49-6346-B34A-F0CDBC74357D}" type="pres">
      <dgm:prSet presAssocID="{A02F6C09-C37E-4D45-B11A-0AD2A0DB0935}" presName="composite4" presStyleCnt="0"/>
      <dgm:spPr/>
    </dgm:pt>
    <dgm:pt modelId="{7682C7C0-5B51-1142-99F5-B6E7CD71E0C7}" type="pres">
      <dgm:prSet presAssocID="{A02F6C09-C37E-4D45-B11A-0AD2A0DB0935}" presName="background4" presStyleLbl="node4" presStyleIdx="13" presStyleCnt="15"/>
      <dgm:spPr/>
    </dgm:pt>
    <dgm:pt modelId="{2C6D5528-57B9-9545-8B1B-9349BFE059E6}" type="pres">
      <dgm:prSet presAssocID="{A02F6C09-C37E-4D45-B11A-0AD2A0DB0935}" presName="text4" presStyleLbl="fgAcc4" presStyleIdx="13" presStyleCnt="15">
        <dgm:presLayoutVars>
          <dgm:chPref val="3"/>
        </dgm:presLayoutVars>
      </dgm:prSet>
      <dgm:spPr/>
      <dgm:t>
        <a:bodyPr/>
        <a:lstStyle/>
        <a:p>
          <a:endParaRPr lang="en-US"/>
        </a:p>
      </dgm:t>
    </dgm:pt>
    <dgm:pt modelId="{1172F902-2D03-8D4E-B3B9-FD74C1334AB8}" type="pres">
      <dgm:prSet presAssocID="{A02F6C09-C37E-4D45-B11A-0AD2A0DB0935}" presName="hierChild5" presStyleCnt="0"/>
      <dgm:spPr/>
    </dgm:pt>
    <dgm:pt modelId="{922FE7F9-E208-784D-8BBA-70B86CF7AF54}" type="pres">
      <dgm:prSet presAssocID="{BBBD39A9-50D4-7641-A7B4-851859ADB3B8}" presName="Name23" presStyleLbl="parChTrans1D4" presStyleIdx="14" presStyleCnt="15"/>
      <dgm:spPr/>
      <dgm:t>
        <a:bodyPr/>
        <a:lstStyle/>
        <a:p>
          <a:endParaRPr lang="en-US"/>
        </a:p>
      </dgm:t>
    </dgm:pt>
    <dgm:pt modelId="{8D5B51D0-72A6-164A-8733-4B76ED20E73C}" type="pres">
      <dgm:prSet presAssocID="{BA28EF5C-D384-9643-8BB2-61B647021296}" presName="hierRoot4" presStyleCnt="0"/>
      <dgm:spPr/>
    </dgm:pt>
    <dgm:pt modelId="{49C3E038-81FA-EF4A-9382-53743F7A3635}" type="pres">
      <dgm:prSet presAssocID="{BA28EF5C-D384-9643-8BB2-61B647021296}" presName="composite4" presStyleCnt="0"/>
      <dgm:spPr/>
    </dgm:pt>
    <dgm:pt modelId="{1D731C7B-891E-4940-B6D4-E75CD05E811D}" type="pres">
      <dgm:prSet presAssocID="{BA28EF5C-D384-9643-8BB2-61B647021296}" presName="background4" presStyleLbl="node4" presStyleIdx="14" presStyleCnt="15"/>
      <dgm:spPr/>
    </dgm:pt>
    <dgm:pt modelId="{A8BD4D84-77FE-9E41-98B0-9392EACE74CF}" type="pres">
      <dgm:prSet presAssocID="{BA28EF5C-D384-9643-8BB2-61B647021296}" presName="text4" presStyleLbl="fgAcc4" presStyleIdx="14" presStyleCnt="15">
        <dgm:presLayoutVars>
          <dgm:chPref val="3"/>
        </dgm:presLayoutVars>
      </dgm:prSet>
      <dgm:spPr/>
      <dgm:t>
        <a:bodyPr/>
        <a:lstStyle/>
        <a:p>
          <a:endParaRPr lang="en-US"/>
        </a:p>
      </dgm:t>
    </dgm:pt>
    <dgm:pt modelId="{F4331B29-11FC-194F-9D39-04D343BBE553}" type="pres">
      <dgm:prSet presAssocID="{BA28EF5C-D384-9643-8BB2-61B647021296}" presName="hierChild5" presStyleCnt="0"/>
      <dgm:spPr/>
    </dgm:pt>
    <dgm:pt modelId="{0F6972E9-C6D3-5F46-8DD1-20534A314CEA}" type="pres">
      <dgm:prSet presAssocID="{8A82EA46-4623-A04B-B25C-D003027188B7}" presName="Name17" presStyleLbl="parChTrans1D3" presStyleIdx="6" presStyleCnt="8"/>
      <dgm:spPr/>
      <dgm:t>
        <a:bodyPr/>
        <a:lstStyle/>
        <a:p>
          <a:endParaRPr lang="en-US"/>
        </a:p>
      </dgm:t>
    </dgm:pt>
    <dgm:pt modelId="{E103A00C-2C9B-8341-9699-09198CBE616C}" type="pres">
      <dgm:prSet presAssocID="{48BF4061-B7B1-FB47-B09B-25B60724122F}" presName="hierRoot3" presStyleCnt="0"/>
      <dgm:spPr/>
    </dgm:pt>
    <dgm:pt modelId="{CC0F377E-8F30-1E47-BDBE-14CBDD96FBD8}" type="pres">
      <dgm:prSet presAssocID="{48BF4061-B7B1-FB47-B09B-25B60724122F}" presName="composite3" presStyleCnt="0"/>
      <dgm:spPr/>
    </dgm:pt>
    <dgm:pt modelId="{5064C2E2-C921-2E44-ADBB-C6DCADBC9511}" type="pres">
      <dgm:prSet presAssocID="{48BF4061-B7B1-FB47-B09B-25B60724122F}" presName="background3" presStyleLbl="node3" presStyleIdx="6" presStyleCnt="8"/>
      <dgm:spPr/>
    </dgm:pt>
    <dgm:pt modelId="{4B4E2D28-5AD4-C14E-9F45-8EF3E805D0D2}" type="pres">
      <dgm:prSet presAssocID="{48BF4061-B7B1-FB47-B09B-25B60724122F}" presName="text3" presStyleLbl="fgAcc3" presStyleIdx="6" presStyleCnt="8">
        <dgm:presLayoutVars>
          <dgm:chPref val="3"/>
        </dgm:presLayoutVars>
      </dgm:prSet>
      <dgm:spPr/>
      <dgm:t>
        <a:bodyPr/>
        <a:lstStyle/>
        <a:p>
          <a:endParaRPr lang="en-US"/>
        </a:p>
      </dgm:t>
    </dgm:pt>
    <dgm:pt modelId="{EA5FD5EA-A38D-014A-B559-3AB5733EB356}" type="pres">
      <dgm:prSet presAssocID="{48BF4061-B7B1-FB47-B09B-25B60724122F}" presName="hierChild4" presStyleCnt="0"/>
      <dgm:spPr/>
    </dgm:pt>
    <dgm:pt modelId="{D7FA88B6-727A-384B-99B7-D3B57CDFDE4F}" type="pres">
      <dgm:prSet presAssocID="{4A67EF00-A62F-C342-9A8A-D11A5C5F32D1}" presName="Name17" presStyleLbl="parChTrans1D3" presStyleIdx="7" presStyleCnt="8"/>
      <dgm:spPr/>
      <dgm:t>
        <a:bodyPr/>
        <a:lstStyle/>
        <a:p>
          <a:endParaRPr lang="en-US"/>
        </a:p>
      </dgm:t>
    </dgm:pt>
    <dgm:pt modelId="{89C2FB3A-6D3F-2B49-9FA9-556BD79FD303}" type="pres">
      <dgm:prSet presAssocID="{DB8A2D83-FB3C-8945-B4C1-161C8816C1E7}" presName="hierRoot3" presStyleCnt="0"/>
      <dgm:spPr/>
    </dgm:pt>
    <dgm:pt modelId="{801249AA-96CE-914F-A34E-AC88A5C3EDF3}" type="pres">
      <dgm:prSet presAssocID="{DB8A2D83-FB3C-8945-B4C1-161C8816C1E7}" presName="composite3" presStyleCnt="0"/>
      <dgm:spPr/>
    </dgm:pt>
    <dgm:pt modelId="{8AE13FBF-9457-4F47-B9FF-79766CEED4F8}" type="pres">
      <dgm:prSet presAssocID="{DB8A2D83-FB3C-8945-B4C1-161C8816C1E7}" presName="background3" presStyleLbl="node3" presStyleIdx="7" presStyleCnt="8"/>
      <dgm:spPr/>
    </dgm:pt>
    <dgm:pt modelId="{537D6677-660D-AD43-9348-4FCE57F0F6FD}" type="pres">
      <dgm:prSet presAssocID="{DB8A2D83-FB3C-8945-B4C1-161C8816C1E7}" presName="text3" presStyleLbl="fgAcc3" presStyleIdx="7" presStyleCnt="8">
        <dgm:presLayoutVars>
          <dgm:chPref val="3"/>
        </dgm:presLayoutVars>
      </dgm:prSet>
      <dgm:spPr/>
      <dgm:t>
        <a:bodyPr/>
        <a:lstStyle/>
        <a:p>
          <a:endParaRPr lang="en-US"/>
        </a:p>
      </dgm:t>
    </dgm:pt>
    <dgm:pt modelId="{44A1F4F3-9D54-6742-8D30-B1612AF57C1C}" type="pres">
      <dgm:prSet presAssocID="{DB8A2D83-FB3C-8945-B4C1-161C8816C1E7}" presName="hierChild4" presStyleCnt="0"/>
      <dgm:spPr/>
    </dgm:pt>
  </dgm:ptLst>
  <dgm:cxnLst>
    <dgm:cxn modelId="{48CB3FA9-7CAD-4195-BB4C-8962451575D2}" type="presOf" srcId="{BA28EF5C-D384-9643-8BB2-61B647021296}" destId="{A8BD4D84-77FE-9E41-98B0-9392EACE74CF}" srcOrd="0" destOrd="0" presId="urn:microsoft.com/office/officeart/2005/8/layout/hierarchy1"/>
    <dgm:cxn modelId="{73454484-2C8F-4341-AE41-21E30F925576}" srcId="{B9DE54AA-5C5D-F147-A5B4-3524158F6602}" destId="{B8A8E801-A900-0B4F-97E9-E8C6255C72CB}" srcOrd="0" destOrd="0" parTransId="{0675C7A2-568A-9D49-BFD8-EC745A5A48C2}" sibTransId="{3F87B677-CD1B-474E-8494-FB9066C38C9F}"/>
    <dgm:cxn modelId="{C70FBABB-652E-4BF3-9634-759263DDDFD0}" type="presOf" srcId="{D9E1D4ED-BD70-DB48-8001-EB13B93F895D}" destId="{E2F09A59-447B-394D-B291-C6E9AC9AB046}" srcOrd="0" destOrd="0" presId="urn:microsoft.com/office/officeart/2005/8/layout/hierarchy1"/>
    <dgm:cxn modelId="{51D72D67-38A3-4EAF-AC9B-F1FE8E65345E}" type="presOf" srcId="{005A3755-B421-CA42-B2BE-F34327D170AE}" destId="{C18D0242-6448-3447-94D5-81781DE21915}" srcOrd="0" destOrd="0" presId="urn:microsoft.com/office/officeart/2005/8/layout/hierarchy1"/>
    <dgm:cxn modelId="{F9750938-DAFF-0545-9F85-A6BDD2662004}" srcId="{A2D9B7AE-9921-484C-AB56-EEC6A9EF0E2C}" destId="{BA28EF5C-D384-9643-8BB2-61B647021296}" srcOrd="1" destOrd="0" parTransId="{BBBD39A9-50D4-7641-A7B4-851859ADB3B8}" sibTransId="{F3940551-CE4A-0E4C-9DB3-6957BCD9E9B4}"/>
    <dgm:cxn modelId="{44C93037-3206-3445-B331-1EA3C287336E}" srcId="{D4A12018-752E-A545-B979-53CBEEF2B22D}" destId="{C71084E2-D8A2-1D48-9C42-55409CBEC910}" srcOrd="0" destOrd="0" parTransId="{85A77E7E-CDD5-354C-BA08-D7E82734DC1F}" sibTransId="{A71BDFFB-D551-B045-8138-45FB0F9A8DAC}"/>
    <dgm:cxn modelId="{3C67FCE5-CE41-4B48-A717-0093E2B11FB5}" type="presOf" srcId="{7CF04649-0980-2440-858F-7AF497E996C0}" destId="{F17152CC-0398-FE4F-9C89-3C85750BA550}" srcOrd="0" destOrd="0" presId="urn:microsoft.com/office/officeart/2005/8/layout/hierarchy1"/>
    <dgm:cxn modelId="{7E12CE6E-0EB0-184D-BF70-8572BF24636F}" srcId="{D4A12018-752E-A545-B979-53CBEEF2B22D}" destId="{D9E1D4ED-BD70-DB48-8001-EB13B93F895D}" srcOrd="1" destOrd="0" parTransId="{C7E879AD-2362-BB48-8E12-DD7615641DAC}" sibTransId="{B93DC772-1549-9447-87A9-8CB2CFF590B8}"/>
    <dgm:cxn modelId="{88801D08-6372-4120-9A9C-A90762E30822}" type="presOf" srcId="{B8A8E801-A900-0B4F-97E9-E8C6255C72CB}" destId="{6EED328D-24BE-D14D-ABE3-F5C04B3E28F4}" srcOrd="0" destOrd="0" presId="urn:microsoft.com/office/officeart/2005/8/layout/hierarchy1"/>
    <dgm:cxn modelId="{76318CAC-9F72-4B04-9C2C-E2ECBD7FC1F7}" type="presOf" srcId="{D4A12018-752E-A545-B979-53CBEEF2B22D}" destId="{88A5EBC6-BAC9-E94B-9313-A5EB48F373DB}" srcOrd="0" destOrd="0" presId="urn:microsoft.com/office/officeart/2005/8/layout/hierarchy1"/>
    <dgm:cxn modelId="{55CA2010-D33F-AF44-826A-456E12A8EAA0}" srcId="{487A7B88-23E5-D640-8F37-98054F320469}" destId="{38A53479-2DEB-DE4E-B25A-B6C05DE2E9AD}" srcOrd="0" destOrd="0" parTransId="{B6FA80EE-C6E1-0F40-A52E-3E81C02FC120}" sibTransId="{4897A88A-27F7-4448-8072-84F17B39B8DF}"/>
    <dgm:cxn modelId="{B255AD97-6940-4938-A723-15D62C400515}" type="presOf" srcId="{ACB68DE7-F100-7B4B-962C-452A54B1F361}" destId="{A64E7544-A788-CF42-AA2F-9CA5C907A945}" srcOrd="0" destOrd="0" presId="urn:microsoft.com/office/officeart/2005/8/layout/hierarchy1"/>
    <dgm:cxn modelId="{987F5BFB-D460-BC46-9009-AB3F799C5074}" srcId="{38A53479-2DEB-DE4E-B25A-B6C05DE2E9AD}" destId="{B9DE54AA-5C5D-F147-A5B4-3524158F6602}" srcOrd="0" destOrd="0" parTransId="{568BC8F8-DDA8-6048-B4A6-811CAFDEFA8E}" sibTransId="{30538536-826C-8441-A86E-F69AC7CFFBBF}"/>
    <dgm:cxn modelId="{6857CAB4-E22D-4BD2-ACA5-9078D0344339}" type="presOf" srcId="{9AC31BBD-A99B-B849-8D91-47ED34D2F5B4}" destId="{20FB0FB6-66A5-914F-A51A-8D0E23D027EF}" srcOrd="0" destOrd="0" presId="urn:microsoft.com/office/officeart/2005/8/layout/hierarchy1"/>
    <dgm:cxn modelId="{595F9866-BC9E-4723-8499-314E4C48FB3B}" type="presOf" srcId="{D8B3396C-5EB1-1D45-A43C-BDD399F5C918}" destId="{0046BA98-8F3A-574C-B283-3D0178EAAB57}" srcOrd="0" destOrd="0" presId="urn:microsoft.com/office/officeart/2005/8/layout/hierarchy1"/>
    <dgm:cxn modelId="{FAE7802C-B3D9-4DF6-B923-956D9AE6B316}" type="presOf" srcId="{6F8A066C-9CAA-764A-B997-34DFCAD49BC5}" destId="{C44E7154-D6EA-F04A-B426-20664CB5A67D}" srcOrd="0" destOrd="0" presId="urn:microsoft.com/office/officeart/2005/8/layout/hierarchy1"/>
    <dgm:cxn modelId="{519933A8-6AB4-4A4A-8F2C-830D4A061227}" type="presOf" srcId="{85A77E7E-CDD5-354C-BA08-D7E82734DC1F}" destId="{DC8B4C00-FBF8-B74B-93ED-898B5832DEE0}" srcOrd="0" destOrd="0" presId="urn:microsoft.com/office/officeart/2005/8/layout/hierarchy1"/>
    <dgm:cxn modelId="{F2E9772D-5DFC-4D3F-8945-0DA7DE89B304}" type="presOf" srcId="{AECB2889-5703-1349-AF79-8AB986A726B4}" destId="{FB78E760-4DE8-B14E-A23C-3010FD346D0E}" srcOrd="0" destOrd="0" presId="urn:microsoft.com/office/officeart/2005/8/layout/hierarchy1"/>
    <dgm:cxn modelId="{2F978338-2BC6-5C49-964B-08AEC87606D8}" srcId="{A2D9B7AE-9921-484C-AB56-EEC6A9EF0E2C}" destId="{A02F6C09-C37E-4D45-B11A-0AD2A0DB0935}" srcOrd="0" destOrd="0" parTransId="{47748BCF-07D6-9A4E-AF9F-BFC4B7BAE1F6}" sibTransId="{B9A2F735-F954-B84B-B61C-6D4349B83714}"/>
    <dgm:cxn modelId="{5CFD4CCE-C578-46BC-945B-921409E73F7E}" type="presOf" srcId="{47748BCF-07D6-9A4E-AF9F-BFC4B7BAE1F6}" destId="{6C5DAB5E-43CF-BB48-A54F-984E0F683ADB}" srcOrd="0" destOrd="0" presId="urn:microsoft.com/office/officeart/2005/8/layout/hierarchy1"/>
    <dgm:cxn modelId="{1F84E631-23D9-4CAD-A39D-F598B9CFADB9}" type="presOf" srcId="{21598369-24BE-FC4A-A0F5-68B13E678EB9}" destId="{58B39E28-71E5-B94E-BB62-9F6A6CFA7367}" srcOrd="0" destOrd="0" presId="urn:microsoft.com/office/officeart/2005/8/layout/hierarchy1"/>
    <dgm:cxn modelId="{6B2FF296-0D4E-4E61-B912-173DF8D84603}" type="presOf" srcId="{DB8A2D83-FB3C-8945-B4C1-161C8816C1E7}" destId="{537D6677-660D-AD43-9348-4FCE57F0F6FD}" srcOrd="0" destOrd="0" presId="urn:microsoft.com/office/officeart/2005/8/layout/hierarchy1"/>
    <dgm:cxn modelId="{61FF61BC-96DC-164E-BFF8-6AAE873360B0}" srcId="{38A53479-2DEB-DE4E-B25A-B6C05DE2E9AD}" destId="{D4A12018-752E-A545-B979-53CBEEF2B22D}" srcOrd="1" destOrd="0" parTransId="{35902C3D-3FCD-C943-9EB3-2031D82D9E18}" sibTransId="{471B9B5E-6E93-B148-94B3-BE0F843C4B84}"/>
    <dgm:cxn modelId="{600F2268-79EE-4C97-89D2-DD5C6EC79B01}" type="presOf" srcId="{AA55821F-6DB2-7E47-BA98-488318644224}" destId="{DB2D1BEE-1678-3D40-AF1D-FEC7511317AB}" srcOrd="0" destOrd="0" presId="urn:microsoft.com/office/officeart/2005/8/layout/hierarchy1"/>
    <dgm:cxn modelId="{6C203A44-89E2-4730-BB2D-CA43AD231D3C}" type="presOf" srcId="{A321357E-19E3-3047-B262-740491E99358}" destId="{9DDC0E64-ACC3-054F-B59B-C6EABF80FE35}" srcOrd="0" destOrd="0" presId="urn:microsoft.com/office/officeart/2005/8/layout/hierarchy1"/>
    <dgm:cxn modelId="{48FF9E04-2CBF-42D7-8F95-B5C53828E0EA}" type="presOf" srcId="{4735ADD0-2537-AA4F-83C3-17377565BB73}" destId="{101FE477-140F-424C-BADF-AE6E12B3B44E}" srcOrd="0" destOrd="0" presId="urn:microsoft.com/office/officeart/2005/8/layout/hierarchy1"/>
    <dgm:cxn modelId="{83D94E09-1CE5-6547-AC50-ADB4819E1407}" srcId="{B8A8E801-A900-0B4F-97E9-E8C6255C72CB}" destId="{669B10CC-794A-5640-B20C-EB57C938A485}" srcOrd="1" destOrd="0" parTransId="{2D51BB5F-13D5-A745-9240-9AF9B25BC40F}" sibTransId="{B76671AB-58B2-4C44-B857-2C7F2CE902BD}"/>
    <dgm:cxn modelId="{DB82FB6C-7D91-4F4B-BD96-432D571198ED}" srcId="{B1C343C9-375F-174F-92A6-AF4BD90B43E7}" destId="{B78C0300-DB90-F948-BCE8-96B22B3DB517}" srcOrd="1" destOrd="0" parTransId="{EF84A5C9-8FE0-FF4E-9F2F-488019DECB70}" sibTransId="{FA82C17D-9253-C24E-A53D-D4295A449458}"/>
    <dgm:cxn modelId="{03CB0890-988E-4D5C-B878-4FEE5079D2E3}" type="presOf" srcId="{8A82EA46-4623-A04B-B25C-D003027188B7}" destId="{0F6972E9-C6D3-5F46-8DD1-20534A314CEA}" srcOrd="0" destOrd="0" presId="urn:microsoft.com/office/officeart/2005/8/layout/hierarchy1"/>
    <dgm:cxn modelId="{65A018BB-1EE0-4565-A5E9-659B66630CF4}" type="presOf" srcId="{AE339CA8-EC78-4A47-88A1-BD9DFFA8225E}" destId="{3139B720-A3D7-384C-9660-376DC32D0297}" srcOrd="0" destOrd="0" presId="urn:microsoft.com/office/officeart/2005/8/layout/hierarchy1"/>
    <dgm:cxn modelId="{FB130091-6FCF-4C38-93F2-F77121AEF06A}" type="presOf" srcId="{B78C0300-DB90-F948-BCE8-96B22B3DB517}" destId="{E5069597-E54B-B341-A9CB-449B2087C3B6}" srcOrd="0" destOrd="0" presId="urn:microsoft.com/office/officeart/2005/8/layout/hierarchy1"/>
    <dgm:cxn modelId="{20DB33B1-E0EC-4A46-83D5-F034348EB429}" srcId="{B9DE54AA-5C5D-F147-A5B4-3524158F6602}" destId="{9AC31BBD-A99B-B849-8D91-47ED34D2F5B4}" srcOrd="2" destOrd="0" parTransId="{FB6412A9-5211-514B-A40E-5FA625BF213C}" sibTransId="{A230333F-684E-9845-8AFA-7A4F7F80C8BC}"/>
    <dgm:cxn modelId="{E63B6410-581D-46B4-9D91-4D0920820A94}" type="presOf" srcId="{153BA92A-CA6B-E74F-B227-E64D93DB4090}" destId="{EE08B076-D9A2-3040-8D4D-523C8845F663}" srcOrd="0" destOrd="0" presId="urn:microsoft.com/office/officeart/2005/8/layout/hierarchy1"/>
    <dgm:cxn modelId="{DCB9DC1B-0BB8-4CD7-8F6D-5331E2632CF2}" type="presOf" srcId="{2D51BB5F-13D5-A745-9240-9AF9B25BC40F}" destId="{AB9E482D-442D-1544-8D50-EC9E45D2CC45}" srcOrd="0" destOrd="0" presId="urn:microsoft.com/office/officeart/2005/8/layout/hierarchy1"/>
    <dgm:cxn modelId="{18F9BFED-F150-7E4F-B57C-D9C618B2F9A6}" srcId="{B9DE54AA-5C5D-F147-A5B4-3524158F6602}" destId="{B1C343C9-375F-174F-92A6-AF4BD90B43E7}" srcOrd="3" destOrd="0" parTransId="{6F8A066C-9CAA-764A-B997-34DFCAD49BC5}" sibTransId="{0A49804B-7CDA-8941-A84E-751C9D97A735}"/>
    <dgm:cxn modelId="{F6413670-6956-4CD8-B71E-FAB4DE0562B7}" type="presOf" srcId="{9FEA48CE-FE1A-0D42-8A9B-754359DBDAA9}" destId="{1F4CBEBE-47F9-5A4D-96C6-C160A107F385}" srcOrd="0" destOrd="0" presId="urn:microsoft.com/office/officeart/2005/8/layout/hierarchy1"/>
    <dgm:cxn modelId="{AEC4ACE3-E584-4111-81F0-1C94C35959D2}" type="presOf" srcId="{377E06CC-8471-254B-9F90-BB951BB8417C}" destId="{FACFEAB6-000F-1E43-BA0B-0304BD6372E5}" srcOrd="0" destOrd="0" presId="urn:microsoft.com/office/officeart/2005/8/layout/hierarchy1"/>
    <dgm:cxn modelId="{A82A92C0-C344-4629-B000-A78B8F722287}" type="presOf" srcId="{A02F6C09-C37E-4D45-B11A-0AD2A0DB0935}" destId="{2C6D5528-57B9-9545-8B1B-9349BFE059E6}" srcOrd="0" destOrd="0" presId="urn:microsoft.com/office/officeart/2005/8/layout/hierarchy1"/>
    <dgm:cxn modelId="{66EB0539-C8B2-49A5-884B-C72DA95DB04A}" type="presOf" srcId="{EF84A5C9-8FE0-FF4E-9F2F-488019DECB70}" destId="{4EF7E375-F466-914D-A0BA-FD100260EE6A}" srcOrd="0" destOrd="0" presId="urn:microsoft.com/office/officeart/2005/8/layout/hierarchy1"/>
    <dgm:cxn modelId="{DB4459E8-8BFB-5C45-8085-DFDB7461282B}" srcId="{B1C343C9-375F-174F-92A6-AF4BD90B43E7}" destId="{9FEA48CE-FE1A-0D42-8A9B-754359DBDAA9}" srcOrd="0" destOrd="0" parTransId="{4735ADD0-2537-AA4F-83C3-17377565BB73}" sibTransId="{423F9A45-B210-8F43-99AA-99B6A5423A2F}"/>
    <dgm:cxn modelId="{BD1BD86A-8B7B-4AC3-91FE-8947A39C82E2}" type="presOf" srcId="{C71084E2-D8A2-1D48-9C42-55409CBEC910}" destId="{71E48801-EA54-8940-885F-ED50D1855160}" srcOrd="0" destOrd="0" presId="urn:microsoft.com/office/officeart/2005/8/layout/hierarchy1"/>
    <dgm:cxn modelId="{F504651F-0C73-4378-B38B-FE244AC5CB59}" type="presOf" srcId="{C7E879AD-2362-BB48-8E12-DD7615641DAC}" destId="{A523A44C-5891-1847-8402-B4488F4A4D6C}" srcOrd="0" destOrd="0" presId="urn:microsoft.com/office/officeart/2005/8/layout/hierarchy1"/>
    <dgm:cxn modelId="{EF6AF031-F092-4091-94B7-02A3129FFFDB}" type="presOf" srcId="{039077A5-4D16-7C4E-9C45-F51837F66459}" destId="{BE2B46BE-E4B0-614C-8B26-E63DAC50A990}" srcOrd="0" destOrd="0" presId="urn:microsoft.com/office/officeart/2005/8/layout/hierarchy1"/>
    <dgm:cxn modelId="{A57987A8-F079-4AF4-BD88-F02B1C436520}" type="presOf" srcId="{B1C343C9-375F-174F-92A6-AF4BD90B43E7}" destId="{F91CDCBF-9BDF-1148-AD43-86EFFF90C7BF}" srcOrd="0" destOrd="0" presId="urn:microsoft.com/office/officeart/2005/8/layout/hierarchy1"/>
    <dgm:cxn modelId="{52BE39AE-13F1-4213-ADB3-46132B315FBA}" type="presOf" srcId="{48BF4061-B7B1-FB47-B09B-25B60724122F}" destId="{4B4E2D28-5AD4-C14E-9F45-8EF3E805D0D2}" srcOrd="0" destOrd="0" presId="urn:microsoft.com/office/officeart/2005/8/layout/hierarchy1"/>
    <dgm:cxn modelId="{B0917919-7A00-4420-897A-89F00DF75514}" type="presOf" srcId="{08DFBC74-4273-6746-A584-FC31AC702FC9}" destId="{E581BFBF-19C0-304B-BE28-82CD23CA128D}" srcOrd="0" destOrd="0" presId="urn:microsoft.com/office/officeart/2005/8/layout/hierarchy1"/>
    <dgm:cxn modelId="{9C5646F1-D19E-4848-A82F-2965161A983D}" srcId="{B8A8E801-A900-0B4F-97E9-E8C6255C72CB}" destId="{AE339CA8-EC78-4A47-88A1-BD9DFFA8225E}" srcOrd="0" destOrd="0" parTransId="{A63167DC-52ED-0D4B-9F21-8D428DE0F279}" sibTransId="{944E532D-0C6F-7748-A27B-D36E9CF6BCF9}"/>
    <dgm:cxn modelId="{F6E16A92-3F1E-6548-A245-CB3814A00A5B}" srcId="{AE339CA8-EC78-4A47-88A1-BD9DFFA8225E}" destId="{1138127A-7E44-D244-BBED-4E8A9A1BDCD8}" srcOrd="0" destOrd="0" parTransId="{377E06CC-8471-254B-9F90-BB951BB8417C}" sibTransId="{ACD0ACA6-7FD7-8B4F-82CF-C20C78E189CD}"/>
    <dgm:cxn modelId="{A8FB96F4-E13A-4314-BD23-B93D34C65886}" type="presOf" srcId="{A2D9B7AE-9921-484C-AB56-EEC6A9EF0E2C}" destId="{EB3D3E71-948E-0C4D-AEC5-B62BE6A25241}" srcOrd="0" destOrd="0" presId="urn:microsoft.com/office/officeart/2005/8/layout/hierarchy1"/>
    <dgm:cxn modelId="{D22D978C-5E55-564A-A726-1E6A62012832}" srcId="{D9E1D4ED-BD70-DB48-8001-EB13B93F895D}" destId="{A2D9B7AE-9921-484C-AB56-EEC6A9EF0E2C}" srcOrd="0" destOrd="0" parTransId="{7522BA4B-48BF-F94F-AB72-2D8D59B44F83}" sibTransId="{CD27F119-2A30-4A4E-9A98-FD94E0958135}"/>
    <dgm:cxn modelId="{C3F319CD-D939-4A22-A331-E7E7B260C2CF}" type="presOf" srcId="{4A67EF00-A62F-C342-9A8A-D11A5C5F32D1}" destId="{D7FA88B6-727A-384B-99B7-D3B57CDFDE4F}" srcOrd="0" destOrd="0" presId="urn:microsoft.com/office/officeart/2005/8/layout/hierarchy1"/>
    <dgm:cxn modelId="{8BC8F696-F83A-43F5-AE76-C8C337BA4CC9}" type="presOf" srcId="{1138127A-7E44-D244-BBED-4E8A9A1BDCD8}" destId="{949E6155-06C7-5A49-84CA-C934E1153A65}" srcOrd="0" destOrd="0" presId="urn:microsoft.com/office/officeart/2005/8/layout/hierarchy1"/>
    <dgm:cxn modelId="{4602E6FC-ABB9-354D-B57B-F60AB7C65E7C}" srcId="{669B10CC-794A-5640-B20C-EB57C938A485}" destId="{039077A5-4D16-7C4E-9C45-F51837F66459}" srcOrd="0" destOrd="0" parTransId="{66DCAEAA-5865-7348-8CBC-A561205EA0EF}" sibTransId="{16CA28D8-D2CC-5A42-BB41-3304C7096F4C}"/>
    <dgm:cxn modelId="{177A43B6-40E7-D54A-B536-F16D552F2825}" srcId="{AE339CA8-EC78-4A47-88A1-BD9DFFA8225E}" destId="{7CF04649-0980-2440-858F-7AF497E996C0}" srcOrd="1" destOrd="0" parTransId="{005A3755-B421-CA42-B2BE-F34327D170AE}" sibTransId="{43EF30AD-99CB-2C41-871E-BF9283ECAB8D}"/>
    <dgm:cxn modelId="{B4C3D073-5CE5-4889-8AE5-C4B984A6BF6E}" type="presOf" srcId="{38A53479-2DEB-DE4E-B25A-B6C05DE2E9AD}" destId="{E9CF6DAC-2575-6949-B721-3CF26228008C}" srcOrd="0" destOrd="0" presId="urn:microsoft.com/office/officeart/2005/8/layout/hierarchy1"/>
    <dgm:cxn modelId="{535D660C-2328-4F11-B3E5-F00698EC2D5D}" type="presOf" srcId="{A63167DC-52ED-0D4B-9F21-8D428DE0F279}" destId="{0E847161-79BE-064E-9FDD-C0818C184196}" srcOrd="0" destOrd="0" presId="urn:microsoft.com/office/officeart/2005/8/layout/hierarchy1"/>
    <dgm:cxn modelId="{485033DD-FB59-AD4D-9488-9C9E9FBBE185}" srcId="{B9DE54AA-5C5D-F147-A5B4-3524158F6602}" destId="{C68A4A22-9541-AC47-9075-BD923C422F34}" srcOrd="1" destOrd="0" parTransId="{4F3AA265-E13B-1B4D-8D47-1994BDE0C9E9}" sibTransId="{A26DD73D-4588-544F-973D-CD40E93B1FD1}"/>
    <dgm:cxn modelId="{5F804F17-4986-413A-83BD-E2641FE9A44F}" type="presOf" srcId="{0675C7A2-568A-9D49-BFD8-EC745A5A48C2}" destId="{4CCC0290-3A43-0F4C-8F4B-566B1940AC3E}" srcOrd="0" destOrd="0" presId="urn:microsoft.com/office/officeart/2005/8/layout/hierarchy1"/>
    <dgm:cxn modelId="{AD3480D4-9E99-460F-B49E-A41EA49030F0}" type="presOf" srcId="{66DCAEAA-5865-7348-8CBC-A561205EA0EF}" destId="{32B617F1-68F7-8A42-9A9A-C7A600BAB9D1}" srcOrd="0" destOrd="0" presId="urn:microsoft.com/office/officeart/2005/8/layout/hierarchy1"/>
    <dgm:cxn modelId="{EC672923-5F35-4F55-84C8-F602FD3E185C}" type="presOf" srcId="{C68A4A22-9541-AC47-9075-BD923C422F34}" destId="{116F41CD-F9B4-6848-A8F8-6505037865E0}" srcOrd="0" destOrd="0" presId="urn:microsoft.com/office/officeart/2005/8/layout/hierarchy1"/>
    <dgm:cxn modelId="{4CE9435F-2142-194C-B167-084BB8B0DE7D}" srcId="{5F16C83C-4235-5F43-8C0B-89D4FD4BD2F1}" destId="{08DFBC74-4273-6746-A584-FC31AC702FC9}" srcOrd="1" destOrd="0" parTransId="{70EC650C-7BDC-BB4B-9181-D990A65B0D1C}" sibTransId="{78D88A56-0A65-B948-AC2A-75BAE9C04265}"/>
    <dgm:cxn modelId="{5E30EE72-D67D-4B0B-8B52-88506512F042}" type="presOf" srcId="{568BC8F8-DDA8-6048-B4A6-811CAFDEFA8E}" destId="{4414178F-4E76-CE45-AD03-F0EC7A39FB85}" srcOrd="0" destOrd="0" presId="urn:microsoft.com/office/officeart/2005/8/layout/hierarchy1"/>
    <dgm:cxn modelId="{65598405-87FE-4783-92BF-93E647A5D773}" type="presOf" srcId="{70EC650C-7BDC-BB4B-9181-D990A65B0D1C}" destId="{B1F73003-F699-BE43-A074-1CD05CAEE50F}" srcOrd="0" destOrd="0" presId="urn:microsoft.com/office/officeart/2005/8/layout/hierarchy1"/>
    <dgm:cxn modelId="{C7740220-6091-7A40-998C-6606DA0F0C90}" srcId="{B1C343C9-375F-174F-92A6-AF4BD90B43E7}" destId="{5F16C83C-4235-5F43-8C0B-89D4FD4BD2F1}" srcOrd="2" destOrd="0" parTransId="{AECB2889-5703-1349-AF79-8AB986A726B4}" sibTransId="{5685A131-321D-284C-802D-3AE69257887C}"/>
    <dgm:cxn modelId="{7BC026AD-CF10-4EE3-834E-EB98D45DCC8E}" type="presOf" srcId="{669B10CC-794A-5640-B20C-EB57C938A485}" destId="{7494B33F-3C68-F943-9672-0FB0BDA93492}" srcOrd="0" destOrd="0" presId="urn:microsoft.com/office/officeart/2005/8/layout/hierarchy1"/>
    <dgm:cxn modelId="{0662D9C2-440E-4E20-AE1D-F37F67A8AFC7}" type="presOf" srcId="{5F16C83C-4235-5F43-8C0B-89D4FD4BD2F1}" destId="{B9921C62-77DC-9646-B0D2-52D2491884E2}" srcOrd="0" destOrd="0" presId="urn:microsoft.com/office/officeart/2005/8/layout/hierarchy1"/>
    <dgm:cxn modelId="{A7E48C2F-0F73-4644-85A2-2D88B935B4E5}" type="presOf" srcId="{B9DE54AA-5C5D-F147-A5B4-3524158F6602}" destId="{63CB5423-28BC-EC4B-8E0B-A330C80C46EE}" srcOrd="0" destOrd="0" presId="urn:microsoft.com/office/officeart/2005/8/layout/hierarchy1"/>
    <dgm:cxn modelId="{BC730B8F-6030-4087-A338-7D580CE5798F}" type="presOf" srcId="{487A7B88-23E5-D640-8F37-98054F320469}" destId="{85DE3DE5-B46B-4240-A8AB-10D731EF29C5}" srcOrd="0" destOrd="0" presId="urn:microsoft.com/office/officeart/2005/8/layout/hierarchy1"/>
    <dgm:cxn modelId="{0FEBBE36-FD07-AF42-BD8C-8439044B7864}" srcId="{D4A12018-752E-A545-B979-53CBEEF2B22D}" destId="{48BF4061-B7B1-FB47-B09B-25B60724122F}" srcOrd="2" destOrd="0" parTransId="{8A82EA46-4623-A04B-B25C-D003027188B7}" sibTransId="{5ED9A9C5-1455-7048-99F0-BF75C0572C26}"/>
    <dgm:cxn modelId="{D4E6F873-E05E-3143-86E9-3BAD3EE5D3F5}" srcId="{5F16C83C-4235-5F43-8C0B-89D4FD4BD2F1}" destId="{A321357E-19E3-3047-B262-740491E99358}" srcOrd="0" destOrd="0" parTransId="{ACB68DE7-F100-7B4B-962C-452A54B1F361}" sibTransId="{A3C8C20A-B05F-B243-8162-D295DC392ACB}"/>
    <dgm:cxn modelId="{81B57548-B06F-4715-83B9-B63EA875852B}" type="presOf" srcId="{7522BA4B-48BF-F94F-AB72-2D8D59B44F83}" destId="{23486B6D-91D4-7A4D-AD5C-38A69095AC88}" srcOrd="0" destOrd="0" presId="urn:microsoft.com/office/officeart/2005/8/layout/hierarchy1"/>
    <dgm:cxn modelId="{EA543FC5-C438-E549-AF51-A34DA541D108}" srcId="{669B10CC-794A-5640-B20C-EB57C938A485}" destId="{AA55821F-6DB2-7E47-BA98-488318644224}" srcOrd="1" destOrd="0" parTransId="{D8B3396C-5EB1-1D45-A43C-BDD399F5C918}" sibTransId="{63E3BDA0-22E5-E045-BD26-19303D6BF50D}"/>
    <dgm:cxn modelId="{A8C3552A-9BB6-5246-A8CF-3828EC551467}" srcId="{D4A12018-752E-A545-B979-53CBEEF2B22D}" destId="{DB8A2D83-FB3C-8945-B4C1-161C8816C1E7}" srcOrd="3" destOrd="0" parTransId="{4A67EF00-A62F-C342-9A8A-D11A5C5F32D1}" sibTransId="{39A631F8-78F7-474E-8A29-9EA478C3765A}"/>
    <dgm:cxn modelId="{23137A32-0B0B-4F2F-B849-E6504153C116}" type="presOf" srcId="{4F3AA265-E13B-1B4D-8D47-1994BDE0C9E9}" destId="{BAEDCABF-93A8-3D42-AB90-7F63F819C119}" srcOrd="0" destOrd="0" presId="urn:microsoft.com/office/officeart/2005/8/layout/hierarchy1"/>
    <dgm:cxn modelId="{8A56E70F-849B-4C2F-AB8F-CF110DF6D884}" type="presOf" srcId="{FB6412A9-5211-514B-A40E-5FA625BF213C}" destId="{9A6117C6-70E0-B049-9ADD-8491DEDE892E}" srcOrd="0" destOrd="0" presId="urn:microsoft.com/office/officeart/2005/8/layout/hierarchy1"/>
    <dgm:cxn modelId="{B4DA4344-4FF6-49C0-A25D-3A4A99BA58CC}" type="presOf" srcId="{BBBD39A9-50D4-7641-A7B4-851859ADB3B8}" destId="{922FE7F9-E208-784D-8BBA-70B86CF7AF54}" srcOrd="0" destOrd="0" presId="urn:microsoft.com/office/officeart/2005/8/layout/hierarchy1"/>
    <dgm:cxn modelId="{6108AF64-CA5D-491F-97A1-0E603852617E}" type="presOf" srcId="{35902C3D-3FCD-C943-9EB3-2031D82D9E18}" destId="{DAC73B0D-F526-1743-89BA-80236D90C716}" srcOrd="0" destOrd="0" presId="urn:microsoft.com/office/officeart/2005/8/layout/hierarchy1"/>
    <dgm:cxn modelId="{5E3C0AFD-B539-9E41-830D-54A5CF76653F}" srcId="{C71084E2-D8A2-1D48-9C42-55409CBEC910}" destId="{153BA92A-CA6B-E74F-B227-E64D93DB4090}" srcOrd="0" destOrd="0" parTransId="{21598369-24BE-FC4A-A0F5-68B13E678EB9}" sibTransId="{413D1F57-98DE-0343-8440-475A4B48F669}"/>
    <dgm:cxn modelId="{508116E6-364F-4B86-AADB-0C58CD327372}" type="presParOf" srcId="{85DE3DE5-B46B-4240-A8AB-10D731EF29C5}" destId="{EE851CE9-2732-4349-88BC-84E3AB65999C}" srcOrd="0" destOrd="0" presId="urn:microsoft.com/office/officeart/2005/8/layout/hierarchy1"/>
    <dgm:cxn modelId="{555F84BE-49DB-4BFF-A811-82008504CDB2}" type="presParOf" srcId="{EE851CE9-2732-4349-88BC-84E3AB65999C}" destId="{F3598CD9-4766-4747-80D1-6C29871C3C8C}" srcOrd="0" destOrd="0" presId="urn:microsoft.com/office/officeart/2005/8/layout/hierarchy1"/>
    <dgm:cxn modelId="{AB315E56-4820-46AE-8D68-FD906F0678F9}" type="presParOf" srcId="{F3598CD9-4766-4747-80D1-6C29871C3C8C}" destId="{40FBA06D-C59C-C041-9BEB-7C8B33240E4F}" srcOrd="0" destOrd="0" presId="urn:microsoft.com/office/officeart/2005/8/layout/hierarchy1"/>
    <dgm:cxn modelId="{D70643B4-E8BB-482A-9C6F-7A7592F5126D}" type="presParOf" srcId="{F3598CD9-4766-4747-80D1-6C29871C3C8C}" destId="{E9CF6DAC-2575-6949-B721-3CF26228008C}" srcOrd="1" destOrd="0" presId="urn:microsoft.com/office/officeart/2005/8/layout/hierarchy1"/>
    <dgm:cxn modelId="{76656872-C7F9-4DEB-A9DC-F2471C5337AE}" type="presParOf" srcId="{EE851CE9-2732-4349-88BC-84E3AB65999C}" destId="{D6A7333D-78B0-9345-A994-6B16A2E3C79F}" srcOrd="1" destOrd="0" presId="urn:microsoft.com/office/officeart/2005/8/layout/hierarchy1"/>
    <dgm:cxn modelId="{2E924F1C-BCE8-4B47-BEAC-F363B42B1FC7}" type="presParOf" srcId="{D6A7333D-78B0-9345-A994-6B16A2E3C79F}" destId="{4414178F-4E76-CE45-AD03-F0EC7A39FB85}" srcOrd="0" destOrd="0" presId="urn:microsoft.com/office/officeart/2005/8/layout/hierarchy1"/>
    <dgm:cxn modelId="{B8B96CC5-6EEA-40DA-B682-A4305FE6FD95}" type="presParOf" srcId="{D6A7333D-78B0-9345-A994-6B16A2E3C79F}" destId="{4AF668A7-AC82-CE4F-98E5-AFFFDC0215A8}" srcOrd="1" destOrd="0" presId="urn:microsoft.com/office/officeart/2005/8/layout/hierarchy1"/>
    <dgm:cxn modelId="{CCE8E352-7FCE-4311-8795-19F644AE4DDE}" type="presParOf" srcId="{4AF668A7-AC82-CE4F-98E5-AFFFDC0215A8}" destId="{532CE115-3584-AA4D-A660-02C348F45485}" srcOrd="0" destOrd="0" presId="urn:microsoft.com/office/officeart/2005/8/layout/hierarchy1"/>
    <dgm:cxn modelId="{964412FD-B1C2-404E-B105-26B7A8EF9555}" type="presParOf" srcId="{532CE115-3584-AA4D-A660-02C348F45485}" destId="{5F6F7E8E-47F3-8948-8E19-E3DE3EF6A2DA}" srcOrd="0" destOrd="0" presId="urn:microsoft.com/office/officeart/2005/8/layout/hierarchy1"/>
    <dgm:cxn modelId="{F032E9D3-964C-43DC-8C8A-A8718C192F4D}" type="presParOf" srcId="{532CE115-3584-AA4D-A660-02C348F45485}" destId="{63CB5423-28BC-EC4B-8E0B-A330C80C46EE}" srcOrd="1" destOrd="0" presId="urn:microsoft.com/office/officeart/2005/8/layout/hierarchy1"/>
    <dgm:cxn modelId="{9C741075-85DB-4B35-B892-2C368914003A}" type="presParOf" srcId="{4AF668A7-AC82-CE4F-98E5-AFFFDC0215A8}" destId="{DD650E1A-E225-D649-BCA4-315F6CD867E1}" srcOrd="1" destOrd="0" presId="urn:microsoft.com/office/officeart/2005/8/layout/hierarchy1"/>
    <dgm:cxn modelId="{E38404CB-9DB3-4DD4-884A-B0F3129F60E1}" type="presParOf" srcId="{DD650E1A-E225-D649-BCA4-315F6CD867E1}" destId="{4CCC0290-3A43-0F4C-8F4B-566B1940AC3E}" srcOrd="0" destOrd="0" presId="urn:microsoft.com/office/officeart/2005/8/layout/hierarchy1"/>
    <dgm:cxn modelId="{11F7C192-00CC-4F61-8463-BED43691A6A9}" type="presParOf" srcId="{DD650E1A-E225-D649-BCA4-315F6CD867E1}" destId="{FDDC66BA-613A-3940-AB38-A1D7097B04C9}" srcOrd="1" destOrd="0" presId="urn:microsoft.com/office/officeart/2005/8/layout/hierarchy1"/>
    <dgm:cxn modelId="{0043E41D-714A-4816-AA8F-D0F848831FFC}" type="presParOf" srcId="{FDDC66BA-613A-3940-AB38-A1D7097B04C9}" destId="{4A01507A-19F9-8A4E-BAD7-C2587EEC4904}" srcOrd="0" destOrd="0" presId="urn:microsoft.com/office/officeart/2005/8/layout/hierarchy1"/>
    <dgm:cxn modelId="{14982A00-D2AB-4E7A-8D8A-BFF2FEB1F1A6}" type="presParOf" srcId="{4A01507A-19F9-8A4E-BAD7-C2587EEC4904}" destId="{172A0407-962A-2546-9CC3-FD5120B1BA50}" srcOrd="0" destOrd="0" presId="urn:microsoft.com/office/officeart/2005/8/layout/hierarchy1"/>
    <dgm:cxn modelId="{64BE16F8-5E3E-47E6-97B8-74CD1E4A0067}" type="presParOf" srcId="{4A01507A-19F9-8A4E-BAD7-C2587EEC4904}" destId="{6EED328D-24BE-D14D-ABE3-F5C04B3E28F4}" srcOrd="1" destOrd="0" presId="urn:microsoft.com/office/officeart/2005/8/layout/hierarchy1"/>
    <dgm:cxn modelId="{15CDC200-85C1-4D0A-947A-AD4590F903C2}" type="presParOf" srcId="{FDDC66BA-613A-3940-AB38-A1D7097B04C9}" destId="{372FE678-8808-554F-8E3F-1C97BDCAD035}" srcOrd="1" destOrd="0" presId="urn:microsoft.com/office/officeart/2005/8/layout/hierarchy1"/>
    <dgm:cxn modelId="{3E7FB716-007C-4789-90B1-2126A408CA42}" type="presParOf" srcId="{372FE678-8808-554F-8E3F-1C97BDCAD035}" destId="{0E847161-79BE-064E-9FDD-C0818C184196}" srcOrd="0" destOrd="0" presId="urn:microsoft.com/office/officeart/2005/8/layout/hierarchy1"/>
    <dgm:cxn modelId="{52A3BA49-4EB5-456C-878C-B76470C98DC0}" type="presParOf" srcId="{372FE678-8808-554F-8E3F-1C97BDCAD035}" destId="{C12CE221-8E52-924D-B9A7-72F53AED36A6}" srcOrd="1" destOrd="0" presId="urn:microsoft.com/office/officeart/2005/8/layout/hierarchy1"/>
    <dgm:cxn modelId="{D1DD817A-EA57-44CA-AC0D-EB7F75269008}" type="presParOf" srcId="{C12CE221-8E52-924D-B9A7-72F53AED36A6}" destId="{153F0B85-E6A5-D84F-94D4-A461115C64F1}" srcOrd="0" destOrd="0" presId="urn:microsoft.com/office/officeart/2005/8/layout/hierarchy1"/>
    <dgm:cxn modelId="{412FCC79-55CC-469D-8E8B-12E4FE8B38AC}" type="presParOf" srcId="{153F0B85-E6A5-D84F-94D4-A461115C64F1}" destId="{C47EC41D-07BE-6F4D-ADF1-698EBA4A7620}" srcOrd="0" destOrd="0" presId="urn:microsoft.com/office/officeart/2005/8/layout/hierarchy1"/>
    <dgm:cxn modelId="{25EE5FBE-A3E5-4788-BC15-153D1665A209}" type="presParOf" srcId="{153F0B85-E6A5-D84F-94D4-A461115C64F1}" destId="{3139B720-A3D7-384C-9660-376DC32D0297}" srcOrd="1" destOrd="0" presId="urn:microsoft.com/office/officeart/2005/8/layout/hierarchy1"/>
    <dgm:cxn modelId="{BCD47789-1798-4584-B26F-5F04FF0D08EF}" type="presParOf" srcId="{C12CE221-8E52-924D-B9A7-72F53AED36A6}" destId="{C961774A-5909-1441-8591-1ACB6673B9D3}" srcOrd="1" destOrd="0" presId="urn:microsoft.com/office/officeart/2005/8/layout/hierarchy1"/>
    <dgm:cxn modelId="{CBA088D5-9560-4ACD-BF3E-61C86981332C}" type="presParOf" srcId="{C961774A-5909-1441-8591-1ACB6673B9D3}" destId="{FACFEAB6-000F-1E43-BA0B-0304BD6372E5}" srcOrd="0" destOrd="0" presId="urn:microsoft.com/office/officeart/2005/8/layout/hierarchy1"/>
    <dgm:cxn modelId="{1DCA68B4-39B5-45AE-B6F6-68C215FA201F}" type="presParOf" srcId="{C961774A-5909-1441-8591-1ACB6673B9D3}" destId="{6ADAF293-B20C-AF46-A9CC-72A7EE4FC1BA}" srcOrd="1" destOrd="0" presId="urn:microsoft.com/office/officeart/2005/8/layout/hierarchy1"/>
    <dgm:cxn modelId="{CD4BE73E-4D3E-42C7-A889-0B4728E2BF3B}" type="presParOf" srcId="{6ADAF293-B20C-AF46-A9CC-72A7EE4FC1BA}" destId="{68B3711C-AFB2-3D40-93FF-E62879C66C34}" srcOrd="0" destOrd="0" presId="urn:microsoft.com/office/officeart/2005/8/layout/hierarchy1"/>
    <dgm:cxn modelId="{77F9635A-23D8-4885-A862-4CD11ACF6B52}" type="presParOf" srcId="{68B3711C-AFB2-3D40-93FF-E62879C66C34}" destId="{7A011105-3663-AC4C-9A17-D556A275AC44}" srcOrd="0" destOrd="0" presId="urn:microsoft.com/office/officeart/2005/8/layout/hierarchy1"/>
    <dgm:cxn modelId="{6D5254CD-DE4E-47DA-883E-D4220A455122}" type="presParOf" srcId="{68B3711C-AFB2-3D40-93FF-E62879C66C34}" destId="{949E6155-06C7-5A49-84CA-C934E1153A65}" srcOrd="1" destOrd="0" presId="urn:microsoft.com/office/officeart/2005/8/layout/hierarchy1"/>
    <dgm:cxn modelId="{EA18EBFA-E2FD-46B7-8DEC-289156688A99}" type="presParOf" srcId="{6ADAF293-B20C-AF46-A9CC-72A7EE4FC1BA}" destId="{899E0813-CB9F-6043-AE57-4C99B5E63FC4}" srcOrd="1" destOrd="0" presId="urn:microsoft.com/office/officeart/2005/8/layout/hierarchy1"/>
    <dgm:cxn modelId="{7B0CBD0F-69A2-43DD-949A-A6445DA70F1C}" type="presParOf" srcId="{C961774A-5909-1441-8591-1ACB6673B9D3}" destId="{C18D0242-6448-3447-94D5-81781DE21915}" srcOrd="2" destOrd="0" presId="urn:microsoft.com/office/officeart/2005/8/layout/hierarchy1"/>
    <dgm:cxn modelId="{DA9CA996-9419-451D-BDC1-849DEE3EA568}" type="presParOf" srcId="{C961774A-5909-1441-8591-1ACB6673B9D3}" destId="{289F1CA9-9CA8-6F4B-B9E9-64058810F540}" srcOrd="3" destOrd="0" presId="urn:microsoft.com/office/officeart/2005/8/layout/hierarchy1"/>
    <dgm:cxn modelId="{969CBCDF-9C7F-4312-9D26-8589F18F5FDF}" type="presParOf" srcId="{289F1CA9-9CA8-6F4B-B9E9-64058810F540}" destId="{A8277BA5-AE39-9543-B896-BA647A2CCD04}" srcOrd="0" destOrd="0" presId="urn:microsoft.com/office/officeart/2005/8/layout/hierarchy1"/>
    <dgm:cxn modelId="{07199C3D-E091-4D5F-BF1C-130CEA53087C}" type="presParOf" srcId="{A8277BA5-AE39-9543-B896-BA647A2CCD04}" destId="{913E3730-8322-F246-AB51-B518541B1624}" srcOrd="0" destOrd="0" presId="urn:microsoft.com/office/officeart/2005/8/layout/hierarchy1"/>
    <dgm:cxn modelId="{60DAD985-FB2A-4477-A49E-5F9725FA8584}" type="presParOf" srcId="{A8277BA5-AE39-9543-B896-BA647A2CCD04}" destId="{F17152CC-0398-FE4F-9C89-3C85750BA550}" srcOrd="1" destOrd="0" presId="urn:microsoft.com/office/officeart/2005/8/layout/hierarchy1"/>
    <dgm:cxn modelId="{6DAE4197-4302-4FE2-AA99-586017644204}" type="presParOf" srcId="{289F1CA9-9CA8-6F4B-B9E9-64058810F540}" destId="{4A856DAB-CEAB-354B-AC36-8EB655A2EFEA}" srcOrd="1" destOrd="0" presId="urn:microsoft.com/office/officeart/2005/8/layout/hierarchy1"/>
    <dgm:cxn modelId="{5837412E-BFDC-42FB-9AFE-4DE0D85D85D9}" type="presParOf" srcId="{372FE678-8808-554F-8E3F-1C97BDCAD035}" destId="{AB9E482D-442D-1544-8D50-EC9E45D2CC45}" srcOrd="2" destOrd="0" presId="urn:microsoft.com/office/officeart/2005/8/layout/hierarchy1"/>
    <dgm:cxn modelId="{03EBD458-76A6-49DB-8C32-424F70C393CC}" type="presParOf" srcId="{372FE678-8808-554F-8E3F-1C97BDCAD035}" destId="{D2D62CB1-326A-3C40-904F-A4350DCDF75A}" srcOrd="3" destOrd="0" presId="urn:microsoft.com/office/officeart/2005/8/layout/hierarchy1"/>
    <dgm:cxn modelId="{38C722AA-0A6B-423A-9AF5-657994E2CE78}" type="presParOf" srcId="{D2D62CB1-326A-3C40-904F-A4350DCDF75A}" destId="{62F17C05-B5DC-1F45-B8F6-2CD4FF185737}" srcOrd="0" destOrd="0" presId="urn:microsoft.com/office/officeart/2005/8/layout/hierarchy1"/>
    <dgm:cxn modelId="{FEED7039-6361-41AB-8692-D64D2EBD9D90}" type="presParOf" srcId="{62F17C05-B5DC-1F45-B8F6-2CD4FF185737}" destId="{9D37E9BB-0934-1846-9A48-D4FA3BC494DB}" srcOrd="0" destOrd="0" presId="urn:microsoft.com/office/officeart/2005/8/layout/hierarchy1"/>
    <dgm:cxn modelId="{AC2ACA2A-DFCA-48EE-8CA2-B77C06A1AAF2}" type="presParOf" srcId="{62F17C05-B5DC-1F45-B8F6-2CD4FF185737}" destId="{7494B33F-3C68-F943-9672-0FB0BDA93492}" srcOrd="1" destOrd="0" presId="urn:microsoft.com/office/officeart/2005/8/layout/hierarchy1"/>
    <dgm:cxn modelId="{B279DDA9-FF1E-4BAB-89CE-CECA0F251212}" type="presParOf" srcId="{D2D62CB1-326A-3C40-904F-A4350DCDF75A}" destId="{09695ACA-9922-BF4D-A567-E35446E5EF29}" srcOrd="1" destOrd="0" presId="urn:microsoft.com/office/officeart/2005/8/layout/hierarchy1"/>
    <dgm:cxn modelId="{E0BAB6FE-AC84-47B7-B744-12EFB83AF26D}" type="presParOf" srcId="{09695ACA-9922-BF4D-A567-E35446E5EF29}" destId="{32B617F1-68F7-8A42-9A9A-C7A600BAB9D1}" srcOrd="0" destOrd="0" presId="urn:microsoft.com/office/officeart/2005/8/layout/hierarchy1"/>
    <dgm:cxn modelId="{845EA070-0B49-4F8C-B60E-1389761A43BF}" type="presParOf" srcId="{09695ACA-9922-BF4D-A567-E35446E5EF29}" destId="{0195E343-77AD-B74D-81C7-320A0D682A4A}" srcOrd="1" destOrd="0" presId="urn:microsoft.com/office/officeart/2005/8/layout/hierarchy1"/>
    <dgm:cxn modelId="{8C9D4962-9088-403D-A391-E0819347321F}" type="presParOf" srcId="{0195E343-77AD-B74D-81C7-320A0D682A4A}" destId="{AB2D10E2-0930-C649-8D7F-5FBA50290FF8}" srcOrd="0" destOrd="0" presId="urn:microsoft.com/office/officeart/2005/8/layout/hierarchy1"/>
    <dgm:cxn modelId="{FE921A0A-0E20-420C-A78D-D49804AD173B}" type="presParOf" srcId="{AB2D10E2-0930-C649-8D7F-5FBA50290FF8}" destId="{DBF675E9-1CB9-EB4C-838E-71125762324C}" srcOrd="0" destOrd="0" presId="urn:microsoft.com/office/officeart/2005/8/layout/hierarchy1"/>
    <dgm:cxn modelId="{460B3C26-0193-4653-A5F9-6B73741617B5}" type="presParOf" srcId="{AB2D10E2-0930-C649-8D7F-5FBA50290FF8}" destId="{BE2B46BE-E4B0-614C-8B26-E63DAC50A990}" srcOrd="1" destOrd="0" presId="urn:microsoft.com/office/officeart/2005/8/layout/hierarchy1"/>
    <dgm:cxn modelId="{B9D10B49-F7F5-48A9-9E00-BC9EB827F289}" type="presParOf" srcId="{0195E343-77AD-B74D-81C7-320A0D682A4A}" destId="{282F8697-7235-904C-A577-C72F58413337}" srcOrd="1" destOrd="0" presId="urn:microsoft.com/office/officeart/2005/8/layout/hierarchy1"/>
    <dgm:cxn modelId="{5BEF21D4-2192-4583-A1C0-AAAB45EE12CE}" type="presParOf" srcId="{09695ACA-9922-BF4D-A567-E35446E5EF29}" destId="{0046BA98-8F3A-574C-B283-3D0178EAAB57}" srcOrd="2" destOrd="0" presId="urn:microsoft.com/office/officeart/2005/8/layout/hierarchy1"/>
    <dgm:cxn modelId="{E1860E3A-AC01-4754-A022-EC705AB78A65}" type="presParOf" srcId="{09695ACA-9922-BF4D-A567-E35446E5EF29}" destId="{BFFAC8D5-F83D-B14E-8FAA-7C7B6E7ACA52}" srcOrd="3" destOrd="0" presId="urn:microsoft.com/office/officeart/2005/8/layout/hierarchy1"/>
    <dgm:cxn modelId="{07A2E677-C538-40CF-AB4A-E7E02DE4A850}" type="presParOf" srcId="{BFFAC8D5-F83D-B14E-8FAA-7C7B6E7ACA52}" destId="{FD945502-09A5-5249-9DC9-C8B54E785CED}" srcOrd="0" destOrd="0" presId="urn:microsoft.com/office/officeart/2005/8/layout/hierarchy1"/>
    <dgm:cxn modelId="{4874D504-1DB8-4A37-B4BF-FABFD4C7FC90}" type="presParOf" srcId="{FD945502-09A5-5249-9DC9-C8B54E785CED}" destId="{2FB5B378-BAB2-E646-9180-DFD8CFBCA3C4}" srcOrd="0" destOrd="0" presId="urn:microsoft.com/office/officeart/2005/8/layout/hierarchy1"/>
    <dgm:cxn modelId="{926F2D91-BECB-437B-9EC2-7709DB59F038}" type="presParOf" srcId="{FD945502-09A5-5249-9DC9-C8B54E785CED}" destId="{DB2D1BEE-1678-3D40-AF1D-FEC7511317AB}" srcOrd="1" destOrd="0" presId="urn:microsoft.com/office/officeart/2005/8/layout/hierarchy1"/>
    <dgm:cxn modelId="{36784FE3-E9F5-41C4-806B-57A65C16C8E4}" type="presParOf" srcId="{BFFAC8D5-F83D-B14E-8FAA-7C7B6E7ACA52}" destId="{DCA775FB-F935-AA40-952C-920C9AD13DEC}" srcOrd="1" destOrd="0" presId="urn:microsoft.com/office/officeart/2005/8/layout/hierarchy1"/>
    <dgm:cxn modelId="{47F59006-0D79-434F-802B-05ECE3B1A134}" type="presParOf" srcId="{DD650E1A-E225-D649-BCA4-315F6CD867E1}" destId="{BAEDCABF-93A8-3D42-AB90-7F63F819C119}" srcOrd="2" destOrd="0" presId="urn:microsoft.com/office/officeart/2005/8/layout/hierarchy1"/>
    <dgm:cxn modelId="{A1E30960-D85F-44D1-BF78-29B762765C23}" type="presParOf" srcId="{DD650E1A-E225-D649-BCA4-315F6CD867E1}" destId="{E32A1566-6499-F642-939B-B338A7497953}" srcOrd="3" destOrd="0" presId="urn:microsoft.com/office/officeart/2005/8/layout/hierarchy1"/>
    <dgm:cxn modelId="{19A29ADF-7D71-43C5-A205-BBB15A0D6EC1}" type="presParOf" srcId="{E32A1566-6499-F642-939B-B338A7497953}" destId="{A40378ED-B549-614F-8B1E-E4246095B7AB}" srcOrd="0" destOrd="0" presId="urn:microsoft.com/office/officeart/2005/8/layout/hierarchy1"/>
    <dgm:cxn modelId="{627A09E0-8C8C-4D28-A06C-8B764C78A481}" type="presParOf" srcId="{A40378ED-B549-614F-8B1E-E4246095B7AB}" destId="{3E4DC3BC-5F09-6744-8F96-62D9C20C0802}" srcOrd="0" destOrd="0" presId="urn:microsoft.com/office/officeart/2005/8/layout/hierarchy1"/>
    <dgm:cxn modelId="{16D1CA70-AE48-4EFE-B078-0CFCF427BDA4}" type="presParOf" srcId="{A40378ED-B549-614F-8B1E-E4246095B7AB}" destId="{116F41CD-F9B4-6848-A8F8-6505037865E0}" srcOrd="1" destOrd="0" presId="urn:microsoft.com/office/officeart/2005/8/layout/hierarchy1"/>
    <dgm:cxn modelId="{95940307-624E-41D6-ACC7-6BF69A28DEF6}" type="presParOf" srcId="{E32A1566-6499-F642-939B-B338A7497953}" destId="{46264142-6AD4-F947-ACDD-D0034140F33D}" srcOrd="1" destOrd="0" presId="urn:microsoft.com/office/officeart/2005/8/layout/hierarchy1"/>
    <dgm:cxn modelId="{C5015C6C-6487-4572-A7B3-DA2B2EC2C87B}" type="presParOf" srcId="{DD650E1A-E225-D649-BCA4-315F6CD867E1}" destId="{9A6117C6-70E0-B049-9ADD-8491DEDE892E}" srcOrd="4" destOrd="0" presId="urn:microsoft.com/office/officeart/2005/8/layout/hierarchy1"/>
    <dgm:cxn modelId="{E16A4477-8D5F-4BF8-ACD8-22205C5AE3B3}" type="presParOf" srcId="{DD650E1A-E225-D649-BCA4-315F6CD867E1}" destId="{BE23677A-9855-4F45-A314-E8D543C8CF18}" srcOrd="5" destOrd="0" presId="urn:microsoft.com/office/officeart/2005/8/layout/hierarchy1"/>
    <dgm:cxn modelId="{876E119D-6312-4CB5-946C-7B2262FADE2F}" type="presParOf" srcId="{BE23677A-9855-4F45-A314-E8D543C8CF18}" destId="{88BF017A-5F6C-074A-A213-D499D9308AFB}" srcOrd="0" destOrd="0" presId="urn:microsoft.com/office/officeart/2005/8/layout/hierarchy1"/>
    <dgm:cxn modelId="{F64A8FA0-721B-459A-A186-B433C326409B}" type="presParOf" srcId="{88BF017A-5F6C-074A-A213-D499D9308AFB}" destId="{2C3B4957-3F79-5A4B-8202-065BF375EBE1}" srcOrd="0" destOrd="0" presId="urn:microsoft.com/office/officeart/2005/8/layout/hierarchy1"/>
    <dgm:cxn modelId="{7FD0EA2E-1E79-435C-958C-558B67995F00}" type="presParOf" srcId="{88BF017A-5F6C-074A-A213-D499D9308AFB}" destId="{20FB0FB6-66A5-914F-A51A-8D0E23D027EF}" srcOrd="1" destOrd="0" presId="urn:microsoft.com/office/officeart/2005/8/layout/hierarchy1"/>
    <dgm:cxn modelId="{7F9E8115-BE70-4542-9024-5B7C95A6577E}" type="presParOf" srcId="{BE23677A-9855-4F45-A314-E8D543C8CF18}" destId="{C9A018C9-16F9-3A4B-B36E-CBD9EE31A473}" srcOrd="1" destOrd="0" presId="urn:microsoft.com/office/officeart/2005/8/layout/hierarchy1"/>
    <dgm:cxn modelId="{E7A0F960-6ED8-488B-B0BF-80FE3996271A}" type="presParOf" srcId="{DD650E1A-E225-D649-BCA4-315F6CD867E1}" destId="{C44E7154-D6EA-F04A-B426-20664CB5A67D}" srcOrd="6" destOrd="0" presId="urn:microsoft.com/office/officeart/2005/8/layout/hierarchy1"/>
    <dgm:cxn modelId="{BE1B2E9B-CED0-434D-953B-F9307662F6F0}" type="presParOf" srcId="{DD650E1A-E225-D649-BCA4-315F6CD867E1}" destId="{C3755370-7F49-064D-AD20-1865F848F466}" srcOrd="7" destOrd="0" presId="urn:microsoft.com/office/officeart/2005/8/layout/hierarchy1"/>
    <dgm:cxn modelId="{50511253-B2DF-46E0-9F70-5BA752A33DC2}" type="presParOf" srcId="{C3755370-7F49-064D-AD20-1865F848F466}" destId="{7E79BFA0-B66E-A34C-AA81-7362280C7D03}" srcOrd="0" destOrd="0" presId="urn:microsoft.com/office/officeart/2005/8/layout/hierarchy1"/>
    <dgm:cxn modelId="{9F9306C4-6780-4251-AB00-FD934AC24CF1}" type="presParOf" srcId="{7E79BFA0-B66E-A34C-AA81-7362280C7D03}" destId="{1778F191-1B86-984A-8644-316A1CB536FB}" srcOrd="0" destOrd="0" presId="urn:microsoft.com/office/officeart/2005/8/layout/hierarchy1"/>
    <dgm:cxn modelId="{B94064C1-BA8D-479D-B21D-748D391D8961}" type="presParOf" srcId="{7E79BFA0-B66E-A34C-AA81-7362280C7D03}" destId="{F91CDCBF-9BDF-1148-AD43-86EFFF90C7BF}" srcOrd="1" destOrd="0" presId="urn:microsoft.com/office/officeart/2005/8/layout/hierarchy1"/>
    <dgm:cxn modelId="{87CEF91A-FA20-4E0B-A65F-B93994EB4B58}" type="presParOf" srcId="{C3755370-7F49-064D-AD20-1865F848F466}" destId="{B793EB78-4B76-C24D-9993-D1B03122BB82}" srcOrd="1" destOrd="0" presId="urn:microsoft.com/office/officeart/2005/8/layout/hierarchy1"/>
    <dgm:cxn modelId="{387587E4-E327-49CE-8634-D7C4247FAF84}" type="presParOf" srcId="{B793EB78-4B76-C24D-9993-D1B03122BB82}" destId="{101FE477-140F-424C-BADF-AE6E12B3B44E}" srcOrd="0" destOrd="0" presId="urn:microsoft.com/office/officeart/2005/8/layout/hierarchy1"/>
    <dgm:cxn modelId="{37BA5C52-246A-4629-836F-2E02A59684B9}" type="presParOf" srcId="{B793EB78-4B76-C24D-9993-D1B03122BB82}" destId="{CF596953-530E-7B47-91F5-F2AF2EA3083D}" srcOrd="1" destOrd="0" presId="urn:microsoft.com/office/officeart/2005/8/layout/hierarchy1"/>
    <dgm:cxn modelId="{5F8F810C-56D6-4E66-91FD-00F6949F9D69}" type="presParOf" srcId="{CF596953-530E-7B47-91F5-F2AF2EA3083D}" destId="{E8E71DEB-9528-1E45-9E61-BE84A4A735C9}" srcOrd="0" destOrd="0" presId="urn:microsoft.com/office/officeart/2005/8/layout/hierarchy1"/>
    <dgm:cxn modelId="{783CC5DA-3A62-443F-BCD4-AE49894F1820}" type="presParOf" srcId="{E8E71DEB-9528-1E45-9E61-BE84A4A735C9}" destId="{37A2E552-DE33-A745-A4A1-5C547A168093}" srcOrd="0" destOrd="0" presId="urn:microsoft.com/office/officeart/2005/8/layout/hierarchy1"/>
    <dgm:cxn modelId="{00108C8C-EDB9-431C-BCD0-B8738801AB0E}" type="presParOf" srcId="{E8E71DEB-9528-1E45-9E61-BE84A4A735C9}" destId="{1F4CBEBE-47F9-5A4D-96C6-C160A107F385}" srcOrd="1" destOrd="0" presId="urn:microsoft.com/office/officeart/2005/8/layout/hierarchy1"/>
    <dgm:cxn modelId="{D9424F9C-1B47-4E4B-A265-8FEFF116FDCB}" type="presParOf" srcId="{CF596953-530E-7B47-91F5-F2AF2EA3083D}" destId="{8CD704E6-F504-5048-BA3E-77DE7A073CAF}" srcOrd="1" destOrd="0" presId="urn:microsoft.com/office/officeart/2005/8/layout/hierarchy1"/>
    <dgm:cxn modelId="{7B44E4D5-7777-49F2-828C-518BCAF69294}" type="presParOf" srcId="{B793EB78-4B76-C24D-9993-D1B03122BB82}" destId="{4EF7E375-F466-914D-A0BA-FD100260EE6A}" srcOrd="2" destOrd="0" presId="urn:microsoft.com/office/officeart/2005/8/layout/hierarchy1"/>
    <dgm:cxn modelId="{FBA20A52-16A9-4811-920A-5929F2A759CB}" type="presParOf" srcId="{B793EB78-4B76-C24D-9993-D1B03122BB82}" destId="{81544774-32F3-C545-B50E-9C5BA2E069A3}" srcOrd="3" destOrd="0" presId="urn:microsoft.com/office/officeart/2005/8/layout/hierarchy1"/>
    <dgm:cxn modelId="{E02EF298-7100-49AC-9BF3-9C2C83EDAD12}" type="presParOf" srcId="{81544774-32F3-C545-B50E-9C5BA2E069A3}" destId="{AC4FCFE9-DCED-DE4F-8803-B8FB54717021}" srcOrd="0" destOrd="0" presId="urn:microsoft.com/office/officeart/2005/8/layout/hierarchy1"/>
    <dgm:cxn modelId="{DD9C41EC-4E16-4F3A-8C7F-AEC178428227}" type="presParOf" srcId="{AC4FCFE9-DCED-DE4F-8803-B8FB54717021}" destId="{3A95D748-80AA-6F4F-B022-3FBE045D6118}" srcOrd="0" destOrd="0" presId="urn:microsoft.com/office/officeart/2005/8/layout/hierarchy1"/>
    <dgm:cxn modelId="{2A088B46-2C2E-473E-9E75-89EDCBC23D06}" type="presParOf" srcId="{AC4FCFE9-DCED-DE4F-8803-B8FB54717021}" destId="{E5069597-E54B-B341-A9CB-449B2087C3B6}" srcOrd="1" destOrd="0" presId="urn:microsoft.com/office/officeart/2005/8/layout/hierarchy1"/>
    <dgm:cxn modelId="{FD13E712-B3CB-4BCB-BA25-38A5E4B90AE0}" type="presParOf" srcId="{81544774-32F3-C545-B50E-9C5BA2E069A3}" destId="{0BA79F10-D442-2642-B055-6209BF152A98}" srcOrd="1" destOrd="0" presId="urn:microsoft.com/office/officeart/2005/8/layout/hierarchy1"/>
    <dgm:cxn modelId="{4BFB4E77-885E-4DC7-8C02-B8EF2DF11214}" type="presParOf" srcId="{B793EB78-4B76-C24D-9993-D1B03122BB82}" destId="{FB78E760-4DE8-B14E-A23C-3010FD346D0E}" srcOrd="4" destOrd="0" presId="urn:microsoft.com/office/officeart/2005/8/layout/hierarchy1"/>
    <dgm:cxn modelId="{19592E5D-83C7-4B03-8DD0-A97472C2FA3F}" type="presParOf" srcId="{B793EB78-4B76-C24D-9993-D1B03122BB82}" destId="{48DF2D21-800E-0B49-841D-ED051DE9DC20}" srcOrd="5" destOrd="0" presId="urn:microsoft.com/office/officeart/2005/8/layout/hierarchy1"/>
    <dgm:cxn modelId="{30FC6830-BEA7-4FFF-B893-C3AEE48B5BAE}" type="presParOf" srcId="{48DF2D21-800E-0B49-841D-ED051DE9DC20}" destId="{70D4619C-CEF2-874C-9C34-59971F0C2531}" srcOrd="0" destOrd="0" presId="urn:microsoft.com/office/officeart/2005/8/layout/hierarchy1"/>
    <dgm:cxn modelId="{D4678B2F-8A56-40D9-8ED6-0882117177CB}" type="presParOf" srcId="{70D4619C-CEF2-874C-9C34-59971F0C2531}" destId="{84912441-3CAD-084F-9C82-EFAECF00A56B}" srcOrd="0" destOrd="0" presId="urn:microsoft.com/office/officeart/2005/8/layout/hierarchy1"/>
    <dgm:cxn modelId="{E3F3C1BB-7FEE-453F-ADFA-893D79100B69}" type="presParOf" srcId="{70D4619C-CEF2-874C-9C34-59971F0C2531}" destId="{B9921C62-77DC-9646-B0D2-52D2491884E2}" srcOrd="1" destOrd="0" presId="urn:microsoft.com/office/officeart/2005/8/layout/hierarchy1"/>
    <dgm:cxn modelId="{C55B9A7E-9A70-4710-9807-B42CE60AB23E}" type="presParOf" srcId="{48DF2D21-800E-0B49-841D-ED051DE9DC20}" destId="{8770421F-8B8F-5445-A31F-0DA7D59BCFAB}" srcOrd="1" destOrd="0" presId="urn:microsoft.com/office/officeart/2005/8/layout/hierarchy1"/>
    <dgm:cxn modelId="{472369C6-20C3-4521-8C8E-5ACDC7216F23}" type="presParOf" srcId="{8770421F-8B8F-5445-A31F-0DA7D59BCFAB}" destId="{A64E7544-A788-CF42-AA2F-9CA5C907A945}" srcOrd="0" destOrd="0" presId="urn:microsoft.com/office/officeart/2005/8/layout/hierarchy1"/>
    <dgm:cxn modelId="{313019B3-EE3A-4E57-867E-D6BE98A9B052}" type="presParOf" srcId="{8770421F-8B8F-5445-A31F-0DA7D59BCFAB}" destId="{43CF2D19-B7D2-CD42-842E-D78BDF78F729}" srcOrd="1" destOrd="0" presId="urn:microsoft.com/office/officeart/2005/8/layout/hierarchy1"/>
    <dgm:cxn modelId="{2FEDA1CA-981B-41B1-BE31-06CF9E3BC35F}" type="presParOf" srcId="{43CF2D19-B7D2-CD42-842E-D78BDF78F729}" destId="{22C49D2A-1FE9-8E44-AEE7-268DE2FF741B}" srcOrd="0" destOrd="0" presId="urn:microsoft.com/office/officeart/2005/8/layout/hierarchy1"/>
    <dgm:cxn modelId="{4CBD0B2E-C257-460D-AEF5-29D03E761CB2}" type="presParOf" srcId="{22C49D2A-1FE9-8E44-AEE7-268DE2FF741B}" destId="{979369B3-AA9C-404A-A6FE-AB9B08438DC2}" srcOrd="0" destOrd="0" presId="urn:microsoft.com/office/officeart/2005/8/layout/hierarchy1"/>
    <dgm:cxn modelId="{C006EA80-08C4-46A8-9BE3-D3AF07DADF54}" type="presParOf" srcId="{22C49D2A-1FE9-8E44-AEE7-268DE2FF741B}" destId="{9DDC0E64-ACC3-054F-B59B-C6EABF80FE35}" srcOrd="1" destOrd="0" presId="urn:microsoft.com/office/officeart/2005/8/layout/hierarchy1"/>
    <dgm:cxn modelId="{3F85A3E5-11C9-40B2-9556-B09CC065DF47}" type="presParOf" srcId="{43CF2D19-B7D2-CD42-842E-D78BDF78F729}" destId="{B8B5C85D-143A-BD47-A5F9-FCD14488940C}" srcOrd="1" destOrd="0" presId="urn:microsoft.com/office/officeart/2005/8/layout/hierarchy1"/>
    <dgm:cxn modelId="{C06344AC-392F-4883-B177-27EA31932C4B}" type="presParOf" srcId="{8770421F-8B8F-5445-A31F-0DA7D59BCFAB}" destId="{B1F73003-F699-BE43-A074-1CD05CAEE50F}" srcOrd="2" destOrd="0" presId="urn:microsoft.com/office/officeart/2005/8/layout/hierarchy1"/>
    <dgm:cxn modelId="{981E1ACF-C633-424D-8E3C-BFB872D5D748}" type="presParOf" srcId="{8770421F-8B8F-5445-A31F-0DA7D59BCFAB}" destId="{F3217404-41D6-934B-8A14-F2365D1571E6}" srcOrd="3" destOrd="0" presId="urn:microsoft.com/office/officeart/2005/8/layout/hierarchy1"/>
    <dgm:cxn modelId="{B7BB1A46-457A-4694-96AA-3E38F51D8E57}" type="presParOf" srcId="{F3217404-41D6-934B-8A14-F2365D1571E6}" destId="{7BAC8478-D13C-C74C-B1B3-6A9BF7D7B4D7}" srcOrd="0" destOrd="0" presId="urn:microsoft.com/office/officeart/2005/8/layout/hierarchy1"/>
    <dgm:cxn modelId="{FE6D0DA8-FB51-4E36-9BE5-2B85011D0141}" type="presParOf" srcId="{7BAC8478-D13C-C74C-B1B3-6A9BF7D7B4D7}" destId="{F1F5F9D2-F816-D645-BDB5-649BDE830E38}" srcOrd="0" destOrd="0" presId="urn:microsoft.com/office/officeart/2005/8/layout/hierarchy1"/>
    <dgm:cxn modelId="{E61FCE40-05CD-4F47-989C-A09606202FD8}" type="presParOf" srcId="{7BAC8478-D13C-C74C-B1B3-6A9BF7D7B4D7}" destId="{E581BFBF-19C0-304B-BE28-82CD23CA128D}" srcOrd="1" destOrd="0" presId="urn:microsoft.com/office/officeart/2005/8/layout/hierarchy1"/>
    <dgm:cxn modelId="{A9EDB619-88D5-4FCA-96A5-F755ACA6394D}" type="presParOf" srcId="{F3217404-41D6-934B-8A14-F2365D1571E6}" destId="{C72F2F09-8571-EE49-91A1-3FC04BD75DAC}" srcOrd="1" destOrd="0" presId="urn:microsoft.com/office/officeart/2005/8/layout/hierarchy1"/>
    <dgm:cxn modelId="{C1CD99E4-1B89-4276-86EE-B727F1FCF72E}" type="presParOf" srcId="{D6A7333D-78B0-9345-A994-6B16A2E3C79F}" destId="{DAC73B0D-F526-1743-89BA-80236D90C716}" srcOrd="2" destOrd="0" presId="urn:microsoft.com/office/officeart/2005/8/layout/hierarchy1"/>
    <dgm:cxn modelId="{13F311EE-4046-400C-94D4-508D53827B7B}" type="presParOf" srcId="{D6A7333D-78B0-9345-A994-6B16A2E3C79F}" destId="{EE5E88C0-5FD8-3844-8792-8C112299A6CA}" srcOrd="3" destOrd="0" presId="urn:microsoft.com/office/officeart/2005/8/layout/hierarchy1"/>
    <dgm:cxn modelId="{27FCC8F8-D27A-4CE5-81E3-BF788D8F10BF}" type="presParOf" srcId="{EE5E88C0-5FD8-3844-8792-8C112299A6CA}" destId="{DF5C437A-51DE-C548-B5AD-FD14571E6818}" srcOrd="0" destOrd="0" presId="urn:microsoft.com/office/officeart/2005/8/layout/hierarchy1"/>
    <dgm:cxn modelId="{324FFD08-1D5E-409D-B285-7CD5A08146CC}" type="presParOf" srcId="{DF5C437A-51DE-C548-B5AD-FD14571E6818}" destId="{C95E81F5-B00D-344C-AFE9-4FAE113CC273}" srcOrd="0" destOrd="0" presId="urn:microsoft.com/office/officeart/2005/8/layout/hierarchy1"/>
    <dgm:cxn modelId="{2313A3D4-BA24-4650-B0BF-F5E201F822FF}" type="presParOf" srcId="{DF5C437A-51DE-C548-B5AD-FD14571E6818}" destId="{88A5EBC6-BAC9-E94B-9313-A5EB48F373DB}" srcOrd="1" destOrd="0" presId="urn:microsoft.com/office/officeart/2005/8/layout/hierarchy1"/>
    <dgm:cxn modelId="{9F25DE91-4749-44BB-8C4F-1E4E8267F321}" type="presParOf" srcId="{EE5E88C0-5FD8-3844-8792-8C112299A6CA}" destId="{01BF9FC6-87EB-AD4C-B009-A6D6CCBABF0B}" srcOrd="1" destOrd="0" presId="urn:microsoft.com/office/officeart/2005/8/layout/hierarchy1"/>
    <dgm:cxn modelId="{348EF001-955A-4B0D-ADD7-26E4AD23BE77}" type="presParOf" srcId="{01BF9FC6-87EB-AD4C-B009-A6D6CCBABF0B}" destId="{DC8B4C00-FBF8-B74B-93ED-898B5832DEE0}" srcOrd="0" destOrd="0" presId="urn:microsoft.com/office/officeart/2005/8/layout/hierarchy1"/>
    <dgm:cxn modelId="{3129C222-E244-4365-9F75-DD2A433E57C5}" type="presParOf" srcId="{01BF9FC6-87EB-AD4C-B009-A6D6CCBABF0B}" destId="{FD1ED49D-8DE0-3147-A079-F1D1B1396169}" srcOrd="1" destOrd="0" presId="urn:microsoft.com/office/officeart/2005/8/layout/hierarchy1"/>
    <dgm:cxn modelId="{0BE39213-EC06-4F64-90E0-8EEAC1EAE825}" type="presParOf" srcId="{FD1ED49D-8DE0-3147-A079-F1D1B1396169}" destId="{60017CAD-7D13-214A-856E-B8DCA70A47CE}" srcOrd="0" destOrd="0" presId="urn:microsoft.com/office/officeart/2005/8/layout/hierarchy1"/>
    <dgm:cxn modelId="{9367779B-7AF3-451C-BD67-861B97A47BCD}" type="presParOf" srcId="{60017CAD-7D13-214A-856E-B8DCA70A47CE}" destId="{E1D43E78-9C06-5C4F-89A3-34A6518D85CA}" srcOrd="0" destOrd="0" presId="urn:microsoft.com/office/officeart/2005/8/layout/hierarchy1"/>
    <dgm:cxn modelId="{96ADC7D3-BCE6-43E0-A884-FE32E1642C0F}" type="presParOf" srcId="{60017CAD-7D13-214A-856E-B8DCA70A47CE}" destId="{71E48801-EA54-8940-885F-ED50D1855160}" srcOrd="1" destOrd="0" presId="urn:microsoft.com/office/officeart/2005/8/layout/hierarchy1"/>
    <dgm:cxn modelId="{4B6C437B-25F1-4B47-8716-281B79644921}" type="presParOf" srcId="{FD1ED49D-8DE0-3147-A079-F1D1B1396169}" destId="{A1CF6DBA-05E2-B240-9428-26B4587AA002}" srcOrd="1" destOrd="0" presId="urn:microsoft.com/office/officeart/2005/8/layout/hierarchy1"/>
    <dgm:cxn modelId="{B15A8C80-27FC-444E-A493-6A3789B9617F}" type="presParOf" srcId="{A1CF6DBA-05E2-B240-9428-26B4587AA002}" destId="{58B39E28-71E5-B94E-BB62-9F6A6CFA7367}" srcOrd="0" destOrd="0" presId="urn:microsoft.com/office/officeart/2005/8/layout/hierarchy1"/>
    <dgm:cxn modelId="{8F404D7D-23AA-456B-9092-C98514349C1D}" type="presParOf" srcId="{A1CF6DBA-05E2-B240-9428-26B4587AA002}" destId="{BF72C141-DF38-0545-86E0-7202CBC25E82}" srcOrd="1" destOrd="0" presId="urn:microsoft.com/office/officeart/2005/8/layout/hierarchy1"/>
    <dgm:cxn modelId="{2D9E915D-511F-4ABB-9A2F-C076599918D4}" type="presParOf" srcId="{BF72C141-DF38-0545-86E0-7202CBC25E82}" destId="{78349DDB-D851-344F-952F-4E3339D0FAD6}" srcOrd="0" destOrd="0" presId="urn:microsoft.com/office/officeart/2005/8/layout/hierarchy1"/>
    <dgm:cxn modelId="{D4141FBF-2750-4A15-A740-D25E5DD8C091}" type="presParOf" srcId="{78349DDB-D851-344F-952F-4E3339D0FAD6}" destId="{E250256B-D034-D744-B555-738F10285AD8}" srcOrd="0" destOrd="0" presId="urn:microsoft.com/office/officeart/2005/8/layout/hierarchy1"/>
    <dgm:cxn modelId="{98407254-C24D-4F1F-B447-C5D7A0883253}" type="presParOf" srcId="{78349DDB-D851-344F-952F-4E3339D0FAD6}" destId="{EE08B076-D9A2-3040-8D4D-523C8845F663}" srcOrd="1" destOrd="0" presId="urn:microsoft.com/office/officeart/2005/8/layout/hierarchy1"/>
    <dgm:cxn modelId="{17E00B49-AA7E-4CF0-B789-64097283CCDA}" type="presParOf" srcId="{BF72C141-DF38-0545-86E0-7202CBC25E82}" destId="{602AB45E-4A6F-7242-98B2-6E066E1AF857}" srcOrd="1" destOrd="0" presId="urn:microsoft.com/office/officeart/2005/8/layout/hierarchy1"/>
    <dgm:cxn modelId="{F0B7AE4C-47EA-4CF9-99F3-3F9CF5B8B1FE}" type="presParOf" srcId="{01BF9FC6-87EB-AD4C-B009-A6D6CCBABF0B}" destId="{A523A44C-5891-1847-8402-B4488F4A4D6C}" srcOrd="2" destOrd="0" presId="urn:microsoft.com/office/officeart/2005/8/layout/hierarchy1"/>
    <dgm:cxn modelId="{D36873FE-D94A-4770-8C73-A72964F6C1F9}" type="presParOf" srcId="{01BF9FC6-87EB-AD4C-B009-A6D6CCBABF0B}" destId="{8B00F341-73C3-7748-9713-65777D199269}" srcOrd="3" destOrd="0" presId="urn:microsoft.com/office/officeart/2005/8/layout/hierarchy1"/>
    <dgm:cxn modelId="{E0AD2272-8964-4535-A4C6-C3333C934E86}" type="presParOf" srcId="{8B00F341-73C3-7748-9713-65777D199269}" destId="{B2306424-B48E-EE4D-B3DC-611ED3175246}" srcOrd="0" destOrd="0" presId="urn:microsoft.com/office/officeart/2005/8/layout/hierarchy1"/>
    <dgm:cxn modelId="{104D94C3-CA19-45A6-B7CD-D39738EE1803}" type="presParOf" srcId="{B2306424-B48E-EE4D-B3DC-611ED3175246}" destId="{0341B9FF-C0C7-DB49-BBDC-3AC7BA183E8F}" srcOrd="0" destOrd="0" presId="urn:microsoft.com/office/officeart/2005/8/layout/hierarchy1"/>
    <dgm:cxn modelId="{E0C546E4-058F-41A8-93F4-398844628C53}" type="presParOf" srcId="{B2306424-B48E-EE4D-B3DC-611ED3175246}" destId="{E2F09A59-447B-394D-B291-C6E9AC9AB046}" srcOrd="1" destOrd="0" presId="urn:microsoft.com/office/officeart/2005/8/layout/hierarchy1"/>
    <dgm:cxn modelId="{C1A25CCE-C0F3-455C-8693-42CD6893F903}" type="presParOf" srcId="{8B00F341-73C3-7748-9713-65777D199269}" destId="{0A0E9666-99E3-4544-94EE-8E11DC5D18BC}" srcOrd="1" destOrd="0" presId="urn:microsoft.com/office/officeart/2005/8/layout/hierarchy1"/>
    <dgm:cxn modelId="{C4F2F73B-6B40-40C6-835D-791C75738E6D}" type="presParOf" srcId="{0A0E9666-99E3-4544-94EE-8E11DC5D18BC}" destId="{23486B6D-91D4-7A4D-AD5C-38A69095AC88}" srcOrd="0" destOrd="0" presId="urn:microsoft.com/office/officeart/2005/8/layout/hierarchy1"/>
    <dgm:cxn modelId="{18C7F83B-BC9E-4A2E-A3F0-DAB7F1860F85}" type="presParOf" srcId="{0A0E9666-99E3-4544-94EE-8E11DC5D18BC}" destId="{92A0BB77-2C3A-5848-B552-F0662704B8EA}" srcOrd="1" destOrd="0" presId="urn:microsoft.com/office/officeart/2005/8/layout/hierarchy1"/>
    <dgm:cxn modelId="{98A4F864-C4CE-461D-A298-D532B6D0809A}" type="presParOf" srcId="{92A0BB77-2C3A-5848-B552-F0662704B8EA}" destId="{36509AED-20B6-274D-841C-F458C52420E0}" srcOrd="0" destOrd="0" presId="urn:microsoft.com/office/officeart/2005/8/layout/hierarchy1"/>
    <dgm:cxn modelId="{003FACF2-3BE8-4AAC-BAFC-C81BDA7A330C}" type="presParOf" srcId="{36509AED-20B6-274D-841C-F458C52420E0}" destId="{6A795F0E-7655-F84E-811C-4D3625602E99}" srcOrd="0" destOrd="0" presId="urn:microsoft.com/office/officeart/2005/8/layout/hierarchy1"/>
    <dgm:cxn modelId="{BBBC46CD-1F7F-4159-9A27-8AEF181B8F67}" type="presParOf" srcId="{36509AED-20B6-274D-841C-F458C52420E0}" destId="{EB3D3E71-948E-0C4D-AEC5-B62BE6A25241}" srcOrd="1" destOrd="0" presId="urn:microsoft.com/office/officeart/2005/8/layout/hierarchy1"/>
    <dgm:cxn modelId="{D0BD3D9C-13AA-4479-B577-91E523B82EDC}" type="presParOf" srcId="{92A0BB77-2C3A-5848-B552-F0662704B8EA}" destId="{F47FE52C-9397-6B46-8906-12DF57CC2F85}" srcOrd="1" destOrd="0" presId="urn:microsoft.com/office/officeart/2005/8/layout/hierarchy1"/>
    <dgm:cxn modelId="{E4C53AFC-BFAA-40A6-9893-288315B1A2DC}" type="presParOf" srcId="{F47FE52C-9397-6B46-8906-12DF57CC2F85}" destId="{6C5DAB5E-43CF-BB48-A54F-984E0F683ADB}" srcOrd="0" destOrd="0" presId="urn:microsoft.com/office/officeart/2005/8/layout/hierarchy1"/>
    <dgm:cxn modelId="{92945134-0C65-4D6E-A8C0-6388611F2FED}" type="presParOf" srcId="{F47FE52C-9397-6B46-8906-12DF57CC2F85}" destId="{EF3EA19C-FB9B-4843-A472-12950B9B636C}" srcOrd="1" destOrd="0" presId="urn:microsoft.com/office/officeart/2005/8/layout/hierarchy1"/>
    <dgm:cxn modelId="{40717DF4-4206-4E6D-BA7C-E962B64D4E87}" type="presParOf" srcId="{EF3EA19C-FB9B-4843-A472-12950B9B636C}" destId="{C39BE67B-BA49-6346-B34A-F0CDBC74357D}" srcOrd="0" destOrd="0" presId="urn:microsoft.com/office/officeart/2005/8/layout/hierarchy1"/>
    <dgm:cxn modelId="{2A7C642C-C572-47FF-91B5-11D3FC069856}" type="presParOf" srcId="{C39BE67B-BA49-6346-B34A-F0CDBC74357D}" destId="{7682C7C0-5B51-1142-99F5-B6E7CD71E0C7}" srcOrd="0" destOrd="0" presId="urn:microsoft.com/office/officeart/2005/8/layout/hierarchy1"/>
    <dgm:cxn modelId="{D2795AA3-AB43-4183-B547-171AA091F2BD}" type="presParOf" srcId="{C39BE67B-BA49-6346-B34A-F0CDBC74357D}" destId="{2C6D5528-57B9-9545-8B1B-9349BFE059E6}" srcOrd="1" destOrd="0" presId="urn:microsoft.com/office/officeart/2005/8/layout/hierarchy1"/>
    <dgm:cxn modelId="{62C6C03F-1677-47C4-BF4F-B2F8E9C9DB8C}" type="presParOf" srcId="{EF3EA19C-FB9B-4843-A472-12950B9B636C}" destId="{1172F902-2D03-8D4E-B3B9-FD74C1334AB8}" srcOrd="1" destOrd="0" presId="urn:microsoft.com/office/officeart/2005/8/layout/hierarchy1"/>
    <dgm:cxn modelId="{7411E813-7660-4D55-86E3-AC977D4C0C2E}" type="presParOf" srcId="{F47FE52C-9397-6B46-8906-12DF57CC2F85}" destId="{922FE7F9-E208-784D-8BBA-70B86CF7AF54}" srcOrd="2" destOrd="0" presId="urn:microsoft.com/office/officeart/2005/8/layout/hierarchy1"/>
    <dgm:cxn modelId="{E034F7FC-298D-4775-A80D-748074D20479}" type="presParOf" srcId="{F47FE52C-9397-6B46-8906-12DF57CC2F85}" destId="{8D5B51D0-72A6-164A-8733-4B76ED20E73C}" srcOrd="3" destOrd="0" presId="urn:microsoft.com/office/officeart/2005/8/layout/hierarchy1"/>
    <dgm:cxn modelId="{B5D41BE4-85B0-4493-97A6-8CBB3DAFDFDB}" type="presParOf" srcId="{8D5B51D0-72A6-164A-8733-4B76ED20E73C}" destId="{49C3E038-81FA-EF4A-9382-53743F7A3635}" srcOrd="0" destOrd="0" presId="urn:microsoft.com/office/officeart/2005/8/layout/hierarchy1"/>
    <dgm:cxn modelId="{6F8CFFAA-4CAF-44D5-B6E9-396256200C5A}" type="presParOf" srcId="{49C3E038-81FA-EF4A-9382-53743F7A3635}" destId="{1D731C7B-891E-4940-B6D4-E75CD05E811D}" srcOrd="0" destOrd="0" presId="urn:microsoft.com/office/officeart/2005/8/layout/hierarchy1"/>
    <dgm:cxn modelId="{26201FE1-9445-4148-B2E7-2C0C3B5CF01F}" type="presParOf" srcId="{49C3E038-81FA-EF4A-9382-53743F7A3635}" destId="{A8BD4D84-77FE-9E41-98B0-9392EACE74CF}" srcOrd="1" destOrd="0" presId="urn:microsoft.com/office/officeart/2005/8/layout/hierarchy1"/>
    <dgm:cxn modelId="{E0DA6586-628F-461F-8E38-2FB0FA4C0CE8}" type="presParOf" srcId="{8D5B51D0-72A6-164A-8733-4B76ED20E73C}" destId="{F4331B29-11FC-194F-9D39-04D343BBE553}" srcOrd="1" destOrd="0" presId="urn:microsoft.com/office/officeart/2005/8/layout/hierarchy1"/>
    <dgm:cxn modelId="{5E7B1513-4E07-4297-A1AB-9FCC6B524E31}" type="presParOf" srcId="{01BF9FC6-87EB-AD4C-B009-A6D6CCBABF0B}" destId="{0F6972E9-C6D3-5F46-8DD1-20534A314CEA}" srcOrd="4" destOrd="0" presId="urn:microsoft.com/office/officeart/2005/8/layout/hierarchy1"/>
    <dgm:cxn modelId="{88A5AE35-72DA-4836-B79E-E5128CFFF9E1}" type="presParOf" srcId="{01BF9FC6-87EB-AD4C-B009-A6D6CCBABF0B}" destId="{E103A00C-2C9B-8341-9699-09198CBE616C}" srcOrd="5" destOrd="0" presId="urn:microsoft.com/office/officeart/2005/8/layout/hierarchy1"/>
    <dgm:cxn modelId="{465861DF-B822-409F-B3C2-E951548CDD37}" type="presParOf" srcId="{E103A00C-2C9B-8341-9699-09198CBE616C}" destId="{CC0F377E-8F30-1E47-BDBE-14CBDD96FBD8}" srcOrd="0" destOrd="0" presId="urn:microsoft.com/office/officeart/2005/8/layout/hierarchy1"/>
    <dgm:cxn modelId="{14B09F23-D64A-40DB-BB99-6349821B633C}" type="presParOf" srcId="{CC0F377E-8F30-1E47-BDBE-14CBDD96FBD8}" destId="{5064C2E2-C921-2E44-ADBB-C6DCADBC9511}" srcOrd="0" destOrd="0" presId="urn:microsoft.com/office/officeart/2005/8/layout/hierarchy1"/>
    <dgm:cxn modelId="{A882C30B-8DB4-4F3F-B7CB-F306F31495D5}" type="presParOf" srcId="{CC0F377E-8F30-1E47-BDBE-14CBDD96FBD8}" destId="{4B4E2D28-5AD4-C14E-9F45-8EF3E805D0D2}" srcOrd="1" destOrd="0" presId="urn:microsoft.com/office/officeart/2005/8/layout/hierarchy1"/>
    <dgm:cxn modelId="{B1857CAF-E98E-4F1A-A0CB-F852F3A37CF3}" type="presParOf" srcId="{E103A00C-2C9B-8341-9699-09198CBE616C}" destId="{EA5FD5EA-A38D-014A-B559-3AB5733EB356}" srcOrd="1" destOrd="0" presId="urn:microsoft.com/office/officeart/2005/8/layout/hierarchy1"/>
    <dgm:cxn modelId="{237602BD-E9F4-4391-8E3E-54A5F88CCF16}" type="presParOf" srcId="{01BF9FC6-87EB-AD4C-B009-A6D6CCBABF0B}" destId="{D7FA88B6-727A-384B-99B7-D3B57CDFDE4F}" srcOrd="6" destOrd="0" presId="urn:microsoft.com/office/officeart/2005/8/layout/hierarchy1"/>
    <dgm:cxn modelId="{17E9C434-993F-4BED-84E2-FC42429C6680}" type="presParOf" srcId="{01BF9FC6-87EB-AD4C-B009-A6D6CCBABF0B}" destId="{89C2FB3A-6D3F-2B49-9FA9-556BD79FD303}" srcOrd="7" destOrd="0" presId="urn:microsoft.com/office/officeart/2005/8/layout/hierarchy1"/>
    <dgm:cxn modelId="{61E7B376-B38E-4122-87FC-B857EB48435E}" type="presParOf" srcId="{89C2FB3A-6D3F-2B49-9FA9-556BD79FD303}" destId="{801249AA-96CE-914F-A34E-AC88A5C3EDF3}" srcOrd="0" destOrd="0" presId="urn:microsoft.com/office/officeart/2005/8/layout/hierarchy1"/>
    <dgm:cxn modelId="{04DC8902-83F4-4DD3-8D7B-E7CA19E875A1}" type="presParOf" srcId="{801249AA-96CE-914F-A34E-AC88A5C3EDF3}" destId="{8AE13FBF-9457-4F47-B9FF-79766CEED4F8}" srcOrd="0" destOrd="0" presId="urn:microsoft.com/office/officeart/2005/8/layout/hierarchy1"/>
    <dgm:cxn modelId="{DC8C1E0D-BA7D-4BA3-8A11-E89A5FEF9AC6}" type="presParOf" srcId="{801249AA-96CE-914F-A34E-AC88A5C3EDF3}" destId="{537D6677-660D-AD43-9348-4FCE57F0F6FD}" srcOrd="1" destOrd="0" presId="urn:microsoft.com/office/officeart/2005/8/layout/hierarchy1"/>
    <dgm:cxn modelId="{9174A914-E137-419A-86DF-9E40BB3E45FF}" type="presParOf" srcId="{89C2FB3A-6D3F-2B49-9FA9-556BD79FD303}" destId="{44A1F4F3-9D54-6742-8D30-B1612AF57C1C}"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7A7B88-23E5-D640-8F37-98054F320469}" type="doc">
      <dgm:prSet loTypeId="urn:microsoft.com/office/officeart/2005/8/layout/hierarchy1" loCatId="hierarchy" qsTypeId="urn:microsoft.com/office/officeart/2005/8/quickstyle/simple4" qsCatId="simple" csTypeId="urn:microsoft.com/office/officeart/2005/8/colors/accent1_2" csCatId="accent1" phldr="1"/>
      <dgm:spPr/>
      <dgm:t>
        <a:bodyPr/>
        <a:lstStyle/>
        <a:p>
          <a:endParaRPr lang="en-US"/>
        </a:p>
      </dgm:t>
    </dgm:pt>
    <dgm:pt modelId="{38A53479-2DEB-DE4E-B25A-B6C05DE2E9AD}">
      <dgm:prSet phldrT="[Text]"/>
      <dgm:spPr/>
      <dgm:t>
        <a:bodyPr/>
        <a:lstStyle/>
        <a:p>
          <a:r>
            <a:rPr lang="en-US" dirty="0" smtClean="0"/>
            <a:t>MIT</a:t>
          </a:r>
          <a:endParaRPr lang="en-US" dirty="0"/>
        </a:p>
      </dgm:t>
    </dgm:pt>
    <dgm:pt modelId="{B6FA80EE-C6E1-0F40-A52E-3E81C02FC120}" type="parTrans" cxnId="{55CA2010-D33F-AF44-826A-456E12A8EAA0}">
      <dgm:prSet/>
      <dgm:spPr/>
      <dgm:t>
        <a:bodyPr/>
        <a:lstStyle/>
        <a:p>
          <a:endParaRPr lang="en-US"/>
        </a:p>
      </dgm:t>
    </dgm:pt>
    <dgm:pt modelId="{4897A88A-27F7-4448-8072-84F17B39B8DF}" type="sibTrans" cxnId="{55CA2010-D33F-AF44-826A-456E12A8EAA0}">
      <dgm:prSet/>
      <dgm:spPr/>
      <dgm:t>
        <a:bodyPr/>
        <a:lstStyle/>
        <a:p>
          <a:endParaRPr lang="en-US"/>
        </a:p>
      </dgm:t>
    </dgm:pt>
    <dgm:pt modelId="{B9DE54AA-5C5D-F147-A5B4-3524158F6602}">
      <dgm:prSet phldrT="[Text]"/>
      <dgm:spPr/>
      <dgm:t>
        <a:bodyPr/>
        <a:lstStyle/>
        <a:p>
          <a:r>
            <a:rPr lang="en-US" dirty="0" smtClean="0"/>
            <a:t>Admin</a:t>
          </a:r>
          <a:endParaRPr lang="en-US" dirty="0"/>
        </a:p>
      </dgm:t>
    </dgm:pt>
    <dgm:pt modelId="{568BC8F8-DDA8-6048-B4A6-811CAFDEFA8E}" type="parTrans" cxnId="{987F5BFB-D460-BC46-9009-AB3F799C5074}">
      <dgm:prSet/>
      <dgm:spPr/>
      <dgm:t>
        <a:bodyPr/>
        <a:lstStyle/>
        <a:p>
          <a:endParaRPr lang="en-US"/>
        </a:p>
      </dgm:t>
    </dgm:pt>
    <dgm:pt modelId="{30538536-826C-8441-A86E-F69AC7CFFBBF}" type="sibTrans" cxnId="{987F5BFB-D460-BC46-9009-AB3F799C5074}">
      <dgm:prSet/>
      <dgm:spPr/>
      <dgm:t>
        <a:bodyPr/>
        <a:lstStyle/>
        <a:p>
          <a:endParaRPr lang="en-US"/>
        </a:p>
      </dgm:t>
    </dgm:pt>
    <dgm:pt modelId="{C68A4A22-9541-AC47-9075-BD923C422F34}">
      <dgm:prSet phldrT="[Text]"/>
      <dgm:spPr/>
      <dgm:t>
        <a:bodyPr/>
        <a:lstStyle/>
        <a:p>
          <a:r>
            <a:rPr lang="en-US" dirty="0" smtClean="0"/>
            <a:t>Finance</a:t>
          </a:r>
          <a:endParaRPr lang="en-US" dirty="0"/>
        </a:p>
      </dgm:t>
    </dgm:pt>
    <dgm:pt modelId="{4F3AA265-E13B-1B4D-8D47-1994BDE0C9E9}" type="parTrans" cxnId="{485033DD-FB59-AD4D-9488-9C9E9FBBE185}">
      <dgm:prSet/>
      <dgm:spPr/>
      <dgm:t>
        <a:bodyPr/>
        <a:lstStyle/>
        <a:p>
          <a:endParaRPr lang="en-US"/>
        </a:p>
      </dgm:t>
    </dgm:pt>
    <dgm:pt modelId="{A26DD73D-4588-544F-973D-CD40E93B1FD1}" type="sibTrans" cxnId="{485033DD-FB59-AD4D-9488-9C9E9FBBE185}">
      <dgm:prSet/>
      <dgm:spPr/>
      <dgm:t>
        <a:bodyPr/>
        <a:lstStyle/>
        <a:p>
          <a:endParaRPr lang="en-US"/>
        </a:p>
      </dgm:t>
    </dgm:pt>
    <dgm:pt modelId="{9AC31BBD-A99B-B849-8D91-47ED34D2F5B4}">
      <dgm:prSet phldrT="[Text]"/>
      <dgm:spPr/>
      <dgm:t>
        <a:bodyPr/>
        <a:lstStyle/>
        <a:p>
          <a:r>
            <a:rPr lang="en-US" dirty="0" smtClean="0"/>
            <a:t>HR</a:t>
          </a:r>
          <a:endParaRPr lang="en-US" dirty="0"/>
        </a:p>
      </dgm:t>
    </dgm:pt>
    <dgm:pt modelId="{FB6412A9-5211-514B-A40E-5FA625BF213C}" type="parTrans" cxnId="{20DB33B1-E0EC-4A46-83D5-F034348EB429}">
      <dgm:prSet/>
      <dgm:spPr/>
      <dgm:t>
        <a:bodyPr/>
        <a:lstStyle/>
        <a:p>
          <a:endParaRPr lang="en-US"/>
        </a:p>
      </dgm:t>
    </dgm:pt>
    <dgm:pt modelId="{A230333F-684E-9845-8AFA-7A4F7F80C8BC}" type="sibTrans" cxnId="{20DB33B1-E0EC-4A46-83D5-F034348EB429}">
      <dgm:prSet/>
      <dgm:spPr/>
      <dgm:t>
        <a:bodyPr/>
        <a:lstStyle/>
        <a:p>
          <a:endParaRPr lang="en-US"/>
        </a:p>
      </dgm:t>
    </dgm:pt>
    <dgm:pt modelId="{D4A12018-752E-A545-B979-53CBEEF2B22D}">
      <dgm:prSet phldrT="[Text]"/>
      <dgm:spPr/>
      <dgm:t>
        <a:bodyPr/>
        <a:lstStyle/>
        <a:p>
          <a:r>
            <a:rPr lang="en-US" dirty="0" smtClean="0"/>
            <a:t>Provost</a:t>
          </a:r>
          <a:endParaRPr lang="en-US" dirty="0"/>
        </a:p>
      </dgm:t>
    </dgm:pt>
    <dgm:pt modelId="{35902C3D-3FCD-C943-9EB3-2031D82D9E18}" type="parTrans" cxnId="{61FF61BC-96DC-164E-BFF8-6AAE873360B0}">
      <dgm:prSet/>
      <dgm:spPr/>
      <dgm:t>
        <a:bodyPr/>
        <a:lstStyle/>
        <a:p>
          <a:endParaRPr lang="en-US"/>
        </a:p>
      </dgm:t>
    </dgm:pt>
    <dgm:pt modelId="{471B9B5E-6E93-B148-94B3-BE0F843C4B84}" type="sibTrans" cxnId="{61FF61BC-96DC-164E-BFF8-6AAE873360B0}">
      <dgm:prSet/>
      <dgm:spPr/>
      <dgm:t>
        <a:bodyPr/>
        <a:lstStyle/>
        <a:p>
          <a:endParaRPr lang="en-US"/>
        </a:p>
      </dgm:t>
    </dgm:pt>
    <dgm:pt modelId="{C71084E2-D8A2-1D48-9C42-55409CBEC910}">
      <dgm:prSet phldrT="[Text]"/>
      <dgm:spPr/>
      <dgm:t>
        <a:bodyPr/>
        <a:lstStyle/>
        <a:p>
          <a:r>
            <a:rPr lang="en-US" dirty="0" smtClean="0"/>
            <a:t>Eng</a:t>
          </a:r>
          <a:endParaRPr lang="en-US" dirty="0"/>
        </a:p>
      </dgm:t>
    </dgm:pt>
    <dgm:pt modelId="{85A77E7E-CDD5-354C-BA08-D7E82734DC1F}" type="parTrans" cxnId="{44C93037-3206-3445-B331-1EA3C287336E}">
      <dgm:prSet/>
      <dgm:spPr/>
      <dgm:t>
        <a:bodyPr/>
        <a:lstStyle/>
        <a:p>
          <a:endParaRPr lang="en-US"/>
        </a:p>
      </dgm:t>
    </dgm:pt>
    <dgm:pt modelId="{A71BDFFB-D551-B045-8138-45FB0F9A8DAC}" type="sibTrans" cxnId="{44C93037-3206-3445-B331-1EA3C287336E}">
      <dgm:prSet/>
      <dgm:spPr/>
      <dgm:t>
        <a:bodyPr/>
        <a:lstStyle/>
        <a:p>
          <a:endParaRPr lang="en-US"/>
        </a:p>
      </dgm:t>
    </dgm:pt>
    <dgm:pt modelId="{D9E1D4ED-BD70-DB48-8001-EB13B93F895D}">
      <dgm:prSet phldrT="[Text]"/>
      <dgm:spPr/>
      <dgm:t>
        <a:bodyPr/>
        <a:lstStyle/>
        <a:p>
          <a:r>
            <a:rPr lang="en-US" dirty="0" smtClean="0"/>
            <a:t>CS</a:t>
          </a:r>
          <a:endParaRPr lang="en-US" dirty="0"/>
        </a:p>
      </dgm:t>
    </dgm:pt>
    <dgm:pt modelId="{C7E879AD-2362-BB48-8E12-DD7615641DAC}" type="parTrans" cxnId="{7E12CE6E-0EB0-184D-BF70-8572BF24636F}">
      <dgm:prSet/>
      <dgm:spPr/>
      <dgm:t>
        <a:bodyPr/>
        <a:lstStyle/>
        <a:p>
          <a:endParaRPr lang="en-US"/>
        </a:p>
      </dgm:t>
    </dgm:pt>
    <dgm:pt modelId="{B93DC772-1549-9447-87A9-8CB2CFF590B8}" type="sibTrans" cxnId="{7E12CE6E-0EB0-184D-BF70-8572BF24636F}">
      <dgm:prSet/>
      <dgm:spPr/>
      <dgm:t>
        <a:bodyPr/>
        <a:lstStyle/>
        <a:p>
          <a:endParaRPr lang="en-US"/>
        </a:p>
      </dgm:t>
    </dgm:pt>
    <dgm:pt modelId="{48BF4061-B7B1-FB47-B09B-25B60724122F}">
      <dgm:prSet phldrT="[Text]"/>
      <dgm:spPr/>
      <dgm:t>
        <a:bodyPr/>
        <a:lstStyle/>
        <a:p>
          <a:r>
            <a:rPr lang="en-US" dirty="0" smtClean="0"/>
            <a:t>Physics</a:t>
          </a:r>
          <a:endParaRPr lang="en-US" dirty="0"/>
        </a:p>
      </dgm:t>
    </dgm:pt>
    <dgm:pt modelId="{8A82EA46-4623-A04B-B25C-D003027188B7}" type="parTrans" cxnId="{0FEBBE36-FD07-AF42-BD8C-8439044B7864}">
      <dgm:prSet/>
      <dgm:spPr/>
      <dgm:t>
        <a:bodyPr/>
        <a:lstStyle/>
        <a:p>
          <a:endParaRPr lang="en-US"/>
        </a:p>
      </dgm:t>
    </dgm:pt>
    <dgm:pt modelId="{5ED9A9C5-1455-7048-99F0-BF75C0572C26}" type="sibTrans" cxnId="{0FEBBE36-FD07-AF42-BD8C-8439044B7864}">
      <dgm:prSet/>
      <dgm:spPr/>
      <dgm:t>
        <a:bodyPr/>
        <a:lstStyle/>
        <a:p>
          <a:endParaRPr lang="en-US"/>
        </a:p>
      </dgm:t>
    </dgm:pt>
    <dgm:pt modelId="{153BA92A-CA6B-E74F-B227-E64D93DB4090}">
      <dgm:prSet phldrT="[Text]"/>
      <dgm:spPr/>
      <dgm:t>
        <a:bodyPr/>
        <a:lstStyle/>
        <a:p>
          <a:r>
            <a:rPr lang="en-US" dirty="0" smtClean="0"/>
            <a:t>EE</a:t>
          </a:r>
          <a:endParaRPr lang="en-US" dirty="0"/>
        </a:p>
      </dgm:t>
    </dgm:pt>
    <dgm:pt modelId="{21598369-24BE-FC4A-A0F5-68B13E678EB9}" type="parTrans" cxnId="{5E3C0AFD-B539-9E41-830D-54A5CF76653F}">
      <dgm:prSet/>
      <dgm:spPr/>
      <dgm:t>
        <a:bodyPr/>
        <a:lstStyle/>
        <a:p>
          <a:endParaRPr lang="en-US"/>
        </a:p>
      </dgm:t>
    </dgm:pt>
    <dgm:pt modelId="{413D1F57-98DE-0343-8440-475A4B48F669}" type="sibTrans" cxnId="{5E3C0AFD-B539-9E41-830D-54A5CF76653F}">
      <dgm:prSet/>
      <dgm:spPr/>
      <dgm:t>
        <a:bodyPr/>
        <a:lstStyle/>
        <a:p>
          <a:endParaRPr lang="en-US"/>
        </a:p>
      </dgm:t>
    </dgm:pt>
    <dgm:pt modelId="{A2D9B7AE-9921-484C-AB56-EEC6A9EF0E2C}">
      <dgm:prSet phldrT="[Text]"/>
      <dgm:spPr/>
      <dgm:t>
        <a:bodyPr/>
        <a:lstStyle/>
        <a:p>
          <a:r>
            <a:rPr lang="en-US" dirty="0" smtClean="0"/>
            <a:t>Math</a:t>
          </a:r>
          <a:endParaRPr lang="en-US" dirty="0"/>
        </a:p>
      </dgm:t>
    </dgm:pt>
    <dgm:pt modelId="{7522BA4B-48BF-F94F-AB72-2D8D59B44F83}" type="parTrans" cxnId="{D22D978C-5E55-564A-A726-1E6A62012832}">
      <dgm:prSet/>
      <dgm:spPr/>
      <dgm:t>
        <a:bodyPr/>
        <a:lstStyle/>
        <a:p>
          <a:endParaRPr lang="en-US"/>
        </a:p>
      </dgm:t>
    </dgm:pt>
    <dgm:pt modelId="{CD27F119-2A30-4A4E-9A98-FD94E0958135}" type="sibTrans" cxnId="{D22D978C-5E55-564A-A726-1E6A62012832}">
      <dgm:prSet/>
      <dgm:spPr/>
      <dgm:t>
        <a:bodyPr/>
        <a:lstStyle/>
        <a:p>
          <a:endParaRPr lang="en-US"/>
        </a:p>
      </dgm:t>
    </dgm:pt>
    <dgm:pt modelId="{DB8A2D83-FB3C-8945-B4C1-161C8816C1E7}">
      <dgm:prSet phldrT="[Text]"/>
      <dgm:spPr/>
      <dgm:t>
        <a:bodyPr/>
        <a:lstStyle/>
        <a:p>
          <a:r>
            <a:rPr lang="en-US" dirty="0" smtClean="0"/>
            <a:t>English</a:t>
          </a:r>
          <a:endParaRPr lang="en-US" dirty="0"/>
        </a:p>
      </dgm:t>
    </dgm:pt>
    <dgm:pt modelId="{4A67EF00-A62F-C342-9A8A-D11A5C5F32D1}" type="parTrans" cxnId="{A8C3552A-9BB6-5246-A8CF-3828EC551467}">
      <dgm:prSet/>
      <dgm:spPr/>
      <dgm:t>
        <a:bodyPr/>
        <a:lstStyle/>
        <a:p>
          <a:endParaRPr lang="en-US"/>
        </a:p>
      </dgm:t>
    </dgm:pt>
    <dgm:pt modelId="{39A631F8-78F7-474E-8A29-9EA478C3765A}" type="sibTrans" cxnId="{A8C3552A-9BB6-5246-A8CF-3828EC551467}">
      <dgm:prSet/>
      <dgm:spPr/>
      <dgm:t>
        <a:bodyPr/>
        <a:lstStyle/>
        <a:p>
          <a:endParaRPr lang="en-US"/>
        </a:p>
      </dgm:t>
    </dgm:pt>
    <dgm:pt modelId="{B1C343C9-375F-174F-92A6-AF4BD90B43E7}">
      <dgm:prSet phldrT="[Text]"/>
      <dgm:spPr/>
      <dgm:t>
        <a:bodyPr/>
        <a:lstStyle/>
        <a:p>
          <a:r>
            <a:rPr lang="en-US" dirty="0" smtClean="0"/>
            <a:t>IT</a:t>
          </a:r>
          <a:endParaRPr lang="en-US" dirty="0"/>
        </a:p>
      </dgm:t>
    </dgm:pt>
    <dgm:pt modelId="{6F8A066C-9CAA-764A-B997-34DFCAD49BC5}" type="parTrans" cxnId="{18F9BFED-F150-7E4F-B57C-D9C618B2F9A6}">
      <dgm:prSet/>
      <dgm:spPr/>
      <dgm:t>
        <a:bodyPr/>
        <a:lstStyle/>
        <a:p>
          <a:endParaRPr lang="en-US"/>
        </a:p>
      </dgm:t>
    </dgm:pt>
    <dgm:pt modelId="{0A49804B-7CDA-8941-A84E-751C9D97A735}" type="sibTrans" cxnId="{18F9BFED-F150-7E4F-B57C-D9C618B2F9A6}">
      <dgm:prSet/>
      <dgm:spPr/>
      <dgm:t>
        <a:bodyPr/>
        <a:lstStyle/>
        <a:p>
          <a:endParaRPr lang="en-US"/>
        </a:p>
      </dgm:t>
    </dgm:pt>
    <dgm:pt modelId="{9FEA48CE-FE1A-0D42-8A9B-754359DBDAA9}">
      <dgm:prSet phldrT="[Text]"/>
      <dgm:spPr/>
      <dgm:t>
        <a:bodyPr/>
        <a:lstStyle/>
        <a:p>
          <a:r>
            <a:rPr lang="en-US" dirty="0" smtClean="0"/>
            <a:t>Payroll</a:t>
          </a:r>
          <a:endParaRPr lang="en-US" dirty="0"/>
        </a:p>
      </dgm:t>
    </dgm:pt>
    <dgm:pt modelId="{4735ADD0-2537-AA4F-83C3-17377565BB73}" type="parTrans" cxnId="{DB4459E8-8BFB-5C45-8085-DFDB7461282B}">
      <dgm:prSet/>
      <dgm:spPr/>
      <dgm:t>
        <a:bodyPr/>
        <a:lstStyle/>
        <a:p>
          <a:endParaRPr lang="en-US"/>
        </a:p>
      </dgm:t>
    </dgm:pt>
    <dgm:pt modelId="{423F9A45-B210-8F43-99AA-99B6A5423A2F}" type="sibTrans" cxnId="{DB4459E8-8BFB-5C45-8085-DFDB7461282B}">
      <dgm:prSet/>
      <dgm:spPr/>
      <dgm:t>
        <a:bodyPr/>
        <a:lstStyle/>
        <a:p>
          <a:endParaRPr lang="en-US"/>
        </a:p>
      </dgm:t>
    </dgm:pt>
    <dgm:pt modelId="{B78C0300-DB90-F948-BCE8-96B22B3DB517}">
      <dgm:prSet phldrT="[Text]"/>
      <dgm:spPr/>
      <dgm:t>
        <a:bodyPr/>
        <a:lstStyle/>
        <a:p>
          <a:r>
            <a:rPr lang="en-US" dirty="0" smtClean="0"/>
            <a:t>ISDA</a:t>
          </a:r>
          <a:endParaRPr lang="en-US" dirty="0"/>
        </a:p>
      </dgm:t>
    </dgm:pt>
    <dgm:pt modelId="{EF84A5C9-8FE0-FF4E-9F2F-488019DECB70}" type="parTrans" cxnId="{DB82FB6C-7D91-4F4B-BD96-432D571198ED}">
      <dgm:prSet/>
      <dgm:spPr/>
      <dgm:t>
        <a:bodyPr/>
        <a:lstStyle/>
        <a:p>
          <a:endParaRPr lang="en-US"/>
        </a:p>
      </dgm:t>
    </dgm:pt>
    <dgm:pt modelId="{FA82C17D-9253-C24E-A53D-D4295A449458}" type="sibTrans" cxnId="{DB82FB6C-7D91-4F4B-BD96-432D571198ED}">
      <dgm:prSet/>
      <dgm:spPr/>
      <dgm:t>
        <a:bodyPr/>
        <a:lstStyle/>
        <a:p>
          <a:endParaRPr lang="en-US"/>
        </a:p>
      </dgm:t>
    </dgm:pt>
    <dgm:pt modelId="{5F16C83C-4235-5F43-8C0B-89D4FD4BD2F1}">
      <dgm:prSet phldrT="[Text]"/>
      <dgm:spPr/>
      <dgm:t>
        <a:bodyPr/>
        <a:lstStyle/>
        <a:p>
          <a:r>
            <a:rPr lang="en-US" dirty="0" smtClean="0"/>
            <a:t>OIS</a:t>
          </a:r>
          <a:endParaRPr lang="en-US" dirty="0"/>
        </a:p>
      </dgm:t>
    </dgm:pt>
    <dgm:pt modelId="{AECB2889-5703-1349-AF79-8AB986A726B4}" type="parTrans" cxnId="{C7740220-6091-7A40-998C-6606DA0F0C90}">
      <dgm:prSet/>
      <dgm:spPr/>
      <dgm:t>
        <a:bodyPr/>
        <a:lstStyle/>
        <a:p>
          <a:endParaRPr lang="en-US"/>
        </a:p>
      </dgm:t>
    </dgm:pt>
    <dgm:pt modelId="{5685A131-321D-284C-802D-3AE69257887C}" type="sibTrans" cxnId="{C7740220-6091-7A40-998C-6606DA0F0C90}">
      <dgm:prSet/>
      <dgm:spPr/>
      <dgm:t>
        <a:bodyPr/>
        <a:lstStyle/>
        <a:p>
          <a:endParaRPr lang="en-US"/>
        </a:p>
      </dgm:t>
    </dgm:pt>
    <dgm:pt modelId="{A321357E-19E3-3047-B262-740491E99358}">
      <dgm:prSet phldrT="[Text]"/>
      <dgm:spPr/>
      <dgm:t>
        <a:bodyPr/>
        <a:lstStyle/>
        <a:p>
          <a:r>
            <a:rPr lang="en-US" dirty="0" smtClean="0"/>
            <a:t>Network</a:t>
          </a:r>
          <a:endParaRPr lang="en-US" dirty="0"/>
        </a:p>
      </dgm:t>
    </dgm:pt>
    <dgm:pt modelId="{ACB68DE7-F100-7B4B-962C-452A54B1F361}" type="parTrans" cxnId="{D4E6F873-E05E-3143-86E9-3BAD3EE5D3F5}">
      <dgm:prSet/>
      <dgm:spPr/>
      <dgm:t>
        <a:bodyPr/>
        <a:lstStyle/>
        <a:p>
          <a:endParaRPr lang="en-US"/>
        </a:p>
      </dgm:t>
    </dgm:pt>
    <dgm:pt modelId="{A3C8C20A-B05F-B243-8162-D295DC392ACB}" type="sibTrans" cxnId="{D4E6F873-E05E-3143-86E9-3BAD3EE5D3F5}">
      <dgm:prSet/>
      <dgm:spPr/>
      <dgm:t>
        <a:bodyPr/>
        <a:lstStyle/>
        <a:p>
          <a:endParaRPr lang="en-US"/>
        </a:p>
      </dgm:t>
    </dgm:pt>
    <dgm:pt modelId="{08DFBC74-4273-6746-A584-FC31AC702FC9}">
      <dgm:prSet phldrT="[Text]"/>
      <dgm:spPr/>
      <dgm:t>
        <a:bodyPr/>
        <a:lstStyle/>
        <a:p>
          <a:r>
            <a:rPr lang="en-US" dirty="0" smtClean="0"/>
            <a:t>OPS</a:t>
          </a:r>
          <a:endParaRPr lang="en-US" dirty="0"/>
        </a:p>
      </dgm:t>
    </dgm:pt>
    <dgm:pt modelId="{70EC650C-7BDC-BB4B-9181-D990A65B0D1C}" type="parTrans" cxnId="{4CE9435F-2142-194C-B167-084BB8B0DE7D}">
      <dgm:prSet/>
      <dgm:spPr/>
      <dgm:t>
        <a:bodyPr/>
        <a:lstStyle/>
        <a:p>
          <a:endParaRPr lang="en-US"/>
        </a:p>
      </dgm:t>
    </dgm:pt>
    <dgm:pt modelId="{78D88A56-0A65-B948-AC2A-75BAE9C04265}" type="sibTrans" cxnId="{4CE9435F-2142-194C-B167-084BB8B0DE7D}">
      <dgm:prSet/>
      <dgm:spPr/>
      <dgm:t>
        <a:bodyPr/>
        <a:lstStyle/>
        <a:p>
          <a:endParaRPr lang="en-US"/>
        </a:p>
      </dgm:t>
    </dgm:pt>
    <dgm:pt modelId="{A02F6C09-C37E-4D45-B11A-0AD2A0DB0935}">
      <dgm:prSet phldrT="[Text]"/>
      <dgm:spPr/>
      <dgm:t>
        <a:bodyPr/>
        <a:lstStyle/>
        <a:p>
          <a:r>
            <a:rPr lang="en-US" dirty="0" smtClean="0"/>
            <a:t>Discrete</a:t>
          </a:r>
          <a:endParaRPr lang="en-US" dirty="0"/>
        </a:p>
      </dgm:t>
    </dgm:pt>
    <dgm:pt modelId="{47748BCF-07D6-9A4E-AF9F-BFC4B7BAE1F6}" type="parTrans" cxnId="{2F978338-2BC6-5C49-964B-08AEC87606D8}">
      <dgm:prSet/>
      <dgm:spPr/>
      <dgm:t>
        <a:bodyPr/>
        <a:lstStyle/>
        <a:p>
          <a:endParaRPr lang="en-US"/>
        </a:p>
      </dgm:t>
    </dgm:pt>
    <dgm:pt modelId="{B9A2F735-F954-B84B-B61C-6D4349B83714}" type="sibTrans" cxnId="{2F978338-2BC6-5C49-964B-08AEC87606D8}">
      <dgm:prSet/>
      <dgm:spPr/>
      <dgm:t>
        <a:bodyPr/>
        <a:lstStyle/>
        <a:p>
          <a:endParaRPr lang="en-US"/>
        </a:p>
      </dgm:t>
    </dgm:pt>
    <dgm:pt modelId="{BA28EF5C-D384-9643-8BB2-61B647021296}">
      <dgm:prSet phldrT="[Text]"/>
      <dgm:spPr/>
      <dgm:t>
        <a:bodyPr/>
        <a:lstStyle/>
        <a:p>
          <a:r>
            <a:rPr lang="en-US" dirty="0" smtClean="0"/>
            <a:t>calculus</a:t>
          </a:r>
          <a:endParaRPr lang="en-US" dirty="0"/>
        </a:p>
      </dgm:t>
    </dgm:pt>
    <dgm:pt modelId="{BBBD39A9-50D4-7641-A7B4-851859ADB3B8}" type="parTrans" cxnId="{F9750938-DAFF-0545-9F85-A6BDD2662004}">
      <dgm:prSet/>
      <dgm:spPr/>
      <dgm:t>
        <a:bodyPr/>
        <a:lstStyle/>
        <a:p>
          <a:endParaRPr lang="en-US"/>
        </a:p>
      </dgm:t>
    </dgm:pt>
    <dgm:pt modelId="{F3940551-CE4A-0E4C-9DB3-6957BCD9E9B4}" type="sibTrans" cxnId="{F9750938-DAFF-0545-9F85-A6BDD2662004}">
      <dgm:prSet/>
      <dgm:spPr/>
      <dgm:t>
        <a:bodyPr/>
        <a:lstStyle/>
        <a:p>
          <a:endParaRPr lang="en-US"/>
        </a:p>
      </dgm:t>
    </dgm:pt>
    <dgm:pt modelId="{B8A8E801-A900-0B4F-97E9-E8C6255C72CB}">
      <dgm:prSet phldrT="[Text]"/>
      <dgm:spPr/>
      <dgm:t>
        <a:bodyPr/>
        <a:lstStyle/>
        <a:p>
          <a:r>
            <a:rPr lang="en-US" dirty="0" smtClean="0"/>
            <a:t>Phys Plant</a:t>
          </a:r>
          <a:endParaRPr lang="en-US" dirty="0"/>
        </a:p>
      </dgm:t>
    </dgm:pt>
    <dgm:pt modelId="{0675C7A2-568A-9D49-BFD8-EC745A5A48C2}" type="parTrans" cxnId="{73454484-2C8F-4341-AE41-21E30F925576}">
      <dgm:prSet/>
      <dgm:spPr/>
      <dgm:t>
        <a:bodyPr/>
        <a:lstStyle/>
        <a:p>
          <a:endParaRPr lang="en-US"/>
        </a:p>
      </dgm:t>
    </dgm:pt>
    <dgm:pt modelId="{3F87B677-CD1B-474E-8494-FB9066C38C9F}" type="sibTrans" cxnId="{73454484-2C8F-4341-AE41-21E30F925576}">
      <dgm:prSet/>
      <dgm:spPr/>
      <dgm:t>
        <a:bodyPr/>
        <a:lstStyle/>
        <a:p>
          <a:endParaRPr lang="en-US"/>
        </a:p>
      </dgm:t>
    </dgm:pt>
    <dgm:pt modelId="{AE339CA8-EC78-4A47-88A1-BD9DFFA8225E}">
      <dgm:prSet phldrT="[Text]"/>
      <dgm:spPr/>
      <dgm:t>
        <a:bodyPr/>
        <a:lstStyle/>
        <a:p>
          <a:r>
            <a:rPr lang="en-US" dirty="0" smtClean="0"/>
            <a:t>Electrical</a:t>
          </a:r>
          <a:endParaRPr lang="en-US" dirty="0"/>
        </a:p>
      </dgm:t>
    </dgm:pt>
    <dgm:pt modelId="{A63167DC-52ED-0D4B-9F21-8D428DE0F279}" type="parTrans" cxnId="{9C5646F1-D19E-4848-A82F-2965161A983D}">
      <dgm:prSet/>
      <dgm:spPr/>
      <dgm:t>
        <a:bodyPr/>
        <a:lstStyle/>
        <a:p>
          <a:endParaRPr lang="en-US"/>
        </a:p>
      </dgm:t>
    </dgm:pt>
    <dgm:pt modelId="{944E532D-0C6F-7748-A27B-D36E9CF6BCF9}" type="sibTrans" cxnId="{9C5646F1-D19E-4848-A82F-2965161A983D}">
      <dgm:prSet/>
      <dgm:spPr/>
      <dgm:t>
        <a:bodyPr/>
        <a:lstStyle/>
        <a:p>
          <a:endParaRPr lang="en-US"/>
        </a:p>
      </dgm:t>
    </dgm:pt>
    <dgm:pt modelId="{669B10CC-794A-5640-B20C-EB57C938A485}">
      <dgm:prSet phldrT="[Text]"/>
      <dgm:spPr/>
      <dgm:t>
        <a:bodyPr/>
        <a:lstStyle/>
        <a:p>
          <a:r>
            <a:rPr lang="en-US" dirty="0" smtClean="0"/>
            <a:t>Buildings</a:t>
          </a:r>
          <a:endParaRPr lang="en-US" dirty="0"/>
        </a:p>
      </dgm:t>
    </dgm:pt>
    <dgm:pt modelId="{2D51BB5F-13D5-A745-9240-9AF9B25BC40F}" type="parTrans" cxnId="{83D94E09-1CE5-6547-AC50-ADB4819E1407}">
      <dgm:prSet/>
      <dgm:spPr/>
      <dgm:t>
        <a:bodyPr/>
        <a:lstStyle/>
        <a:p>
          <a:endParaRPr lang="en-US"/>
        </a:p>
      </dgm:t>
    </dgm:pt>
    <dgm:pt modelId="{B76671AB-58B2-4C44-B857-2C7F2CE902BD}" type="sibTrans" cxnId="{83D94E09-1CE5-6547-AC50-ADB4819E1407}">
      <dgm:prSet/>
      <dgm:spPr/>
      <dgm:t>
        <a:bodyPr/>
        <a:lstStyle/>
        <a:p>
          <a:endParaRPr lang="en-US"/>
        </a:p>
      </dgm:t>
    </dgm:pt>
    <dgm:pt modelId="{039077A5-4D16-7C4E-9C45-F51837F66459}">
      <dgm:prSet phldrT="[Text]"/>
      <dgm:spPr/>
      <dgm:t>
        <a:bodyPr/>
        <a:lstStyle/>
        <a:p>
          <a:r>
            <a:rPr lang="en-US" dirty="0" smtClean="0"/>
            <a:t>W92</a:t>
          </a:r>
          <a:endParaRPr lang="en-US" dirty="0"/>
        </a:p>
      </dgm:t>
    </dgm:pt>
    <dgm:pt modelId="{66DCAEAA-5865-7348-8CBC-A561205EA0EF}" type="parTrans" cxnId="{4602E6FC-ABB9-354D-B57B-F60AB7C65E7C}">
      <dgm:prSet/>
      <dgm:spPr/>
      <dgm:t>
        <a:bodyPr/>
        <a:lstStyle/>
        <a:p>
          <a:endParaRPr lang="en-US"/>
        </a:p>
      </dgm:t>
    </dgm:pt>
    <dgm:pt modelId="{16CA28D8-D2CC-5A42-BB41-3304C7096F4C}" type="sibTrans" cxnId="{4602E6FC-ABB9-354D-B57B-F60AB7C65E7C}">
      <dgm:prSet/>
      <dgm:spPr/>
      <dgm:t>
        <a:bodyPr/>
        <a:lstStyle/>
        <a:p>
          <a:endParaRPr lang="en-US"/>
        </a:p>
      </dgm:t>
    </dgm:pt>
    <dgm:pt modelId="{AA55821F-6DB2-7E47-BA98-488318644224}">
      <dgm:prSet phldrT="[Text]"/>
      <dgm:spPr/>
      <dgm:t>
        <a:bodyPr/>
        <a:lstStyle/>
        <a:p>
          <a:r>
            <a:rPr lang="en-US" dirty="0" smtClean="0"/>
            <a:t>W91</a:t>
          </a:r>
          <a:endParaRPr lang="en-US" dirty="0"/>
        </a:p>
      </dgm:t>
    </dgm:pt>
    <dgm:pt modelId="{D8B3396C-5EB1-1D45-A43C-BDD399F5C918}" type="parTrans" cxnId="{EA543FC5-C438-E549-AF51-A34DA541D108}">
      <dgm:prSet/>
      <dgm:spPr/>
      <dgm:t>
        <a:bodyPr/>
        <a:lstStyle/>
        <a:p>
          <a:endParaRPr lang="en-US"/>
        </a:p>
      </dgm:t>
    </dgm:pt>
    <dgm:pt modelId="{63E3BDA0-22E5-E045-BD26-19303D6BF50D}" type="sibTrans" cxnId="{EA543FC5-C438-E549-AF51-A34DA541D108}">
      <dgm:prSet/>
      <dgm:spPr/>
      <dgm:t>
        <a:bodyPr/>
        <a:lstStyle/>
        <a:p>
          <a:endParaRPr lang="en-US"/>
        </a:p>
      </dgm:t>
    </dgm:pt>
    <dgm:pt modelId="{1138127A-7E44-D244-BBED-4E8A9A1BDCD8}">
      <dgm:prSet phldrT="[Text]"/>
      <dgm:spPr/>
      <dgm:t>
        <a:bodyPr/>
        <a:lstStyle/>
        <a:p>
          <a:r>
            <a:rPr lang="en-US" dirty="0" smtClean="0"/>
            <a:t>Nuclear</a:t>
          </a:r>
          <a:endParaRPr lang="en-US" dirty="0"/>
        </a:p>
      </dgm:t>
    </dgm:pt>
    <dgm:pt modelId="{377E06CC-8471-254B-9F90-BB951BB8417C}" type="parTrans" cxnId="{F6E16A92-3F1E-6548-A245-CB3814A00A5B}">
      <dgm:prSet/>
      <dgm:spPr/>
      <dgm:t>
        <a:bodyPr/>
        <a:lstStyle/>
        <a:p>
          <a:endParaRPr lang="en-US"/>
        </a:p>
      </dgm:t>
    </dgm:pt>
    <dgm:pt modelId="{ACD0ACA6-7FD7-8B4F-82CF-C20C78E189CD}" type="sibTrans" cxnId="{F6E16A92-3F1E-6548-A245-CB3814A00A5B}">
      <dgm:prSet/>
      <dgm:spPr/>
      <dgm:t>
        <a:bodyPr/>
        <a:lstStyle/>
        <a:p>
          <a:endParaRPr lang="en-US"/>
        </a:p>
      </dgm:t>
    </dgm:pt>
    <dgm:pt modelId="{7CF04649-0980-2440-858F-7AF497E996C0}">
      <dgm:prSet phldrT="[Text]"/>
      <dgm:spPr/>
      <dgm:t>
        <a:bodyPr/>
        <a:lstStyle/>
        <a:p>
          <a:r>
            <a:rPr lang="en-US" dirty="0" smtClean="0"/>
            <a:t>Steam</a:t>
          </a:r>
          <a:endParaRPr lang="en-US" dirty="0"/>
        </a:p>
      </dgm:t>
    </dgm:pt>
    <dgm:pt modelId="{005A3755-B421-CA42-B2BE-F34327D170AE}" type="parTrans" cxnId="{177A43B6-40E7-D54A-B536-F16D552F2825}">
      <dgm:prSet/>
      <dgm:spPr/>
      <dgm:t>
        <a:bodyPr/>
        <a:lstStyle/>
        <a:p>
          <a:endParaRPr lang="en-US"/>
        </a:p>
      </dgm:t>
    </dgm:pt>
    <dgm:pt modelId="{43EF30AD-99CB-2C41-871E-BF9283ECAB8D}" type="sibTrans" cxnId="{177A43B6-40E7-D54A-B536-F16D552F2825}">
      <dgm:prSet/>
      <dgm:spPr/>
      <dgm:t>
        <a:bodyPr/>
        <a:lstStyle/>
        <a:p>
          <a:endParaRPr lang="en-US"/>
        </a:p>
      </dgm:t>
    </dgm:pt>
    <dgm:pt modelId="{85DE3DE5-B46B-4240-A8AB-10D731EF29C5}" type="pres">
      <dgm:prSet presAssocID="{487A7B88-23E5-D640-8F37-98054F320469}" presName="hierChild1" presStyleCnt="0">
        <dgm:presLayoutVars>
          <dgm:chPref val="1"/>
          <dgm:dir/>
          <dgm:animOne val="branch"/>
          <dgm:animLvl val="lvl"/>
          <dgm:resizeHandles/>
        </dgm:presLayoutVars>
      </dgm:prSet>
      <dgm:spPr/>
      <dgm:t>
        <a:bodyPr/>
        <a:lstStyle/>
        <a:p>
          <a:endParaRPr lang="en-US"/>
        </a:p>
      </dgm:t>
    </dgm:pt>
    <dgm:pt modelId="{EE851CE9-2732-4349-88BC-84E3AB65999C}" type="pres">
      <dgm:prSet presAssocID="{38A53479-2DEB-DE4E-B25A-B6C05DE2E9AD}" presName="hierRoot1" presStyleCnt="0"/>
      <dgm:spPr/>
    </dgm:pt>
    <dgm:pt modelId="{F3598CD9-4766-4747-80D1-6C29871C3C8C}" type="pres">
      <dgm:prSet presAssocID="{38A53479-2DEB-DE4E-B25A-B6C05DE2E9AD}" presName="composite" presStyleCnt="0"/>
      <dgm:spPr/>
    </dgm:pt>
    <dgm:pt modelId="{40FBA06D-C59C-C041-9BEB-7C8B33240E4F}" type="pres">
      <dgm:prSet presAssocID="{38A53479-2DEB-DE4E-B25A-B6C05DE2E9AD}" presName="background" presStyleLbl="node0" presStyleIdx="0" presStyleCnt="1"/>
      <dgm:spPr/>
    </dgm:pt>
    <dgm:pt modelId="{E9CF6DAC-2575-6949-B721-3CF26228008C}" type="pres">
      <dgm:prSet presAssocID="{38A53479-2DEB-DE4E-B25A-B6C05DE2E9AD}" presName="text" presStyleLbl="fgAcc0" presStyleIdx="0" presStyleCnt="1">
        <dgm:presLayoutVars>
          <dgm:chPref val="3"/>
        </dgm:presLayoutVars>
      </dgm:prSet>
      <dgm:spPr/>
      <dgm:t>
        <a:bodyPr/>
        <a:lstStyle/>
        <a:p>
          <a:endParaRPr lang="en-US"/>
        </a:p>
      </dgm:t>
    </dgm:pt>
    <dgm:pt modelId="{D6A7333D-78B0-9345-A994-6B16A2E3C79F}" type="pres">
      <dgm:prSet presAssocID="{38A53479-2DEB-DE4E-B25A-B6C05DE2E9AD}" presName="hierChild2" presStyleCnt="0"/>
      <dgm:spPr/>
    </dgm:pt>
    <dgm:pt modelId="{4414178F-4E76-CE45-AD03-F0EC7A39FB85}" type="pres">
      <dgm:prSet presAssocID="{568BC8F8-DDA8-6048-B4A6-811CAFDEFA8E}" presName="Name10" presStyleLbl="parChTrans1D2" presStyleIdx="0" presStyleCnt="2"/>
      <dgm:spPr/>
      <dgm:t>
        <a:bodyPr/>
        <a:lstStyle/>
        <a:p>
          <a:endParaRPr lang="en-US"/>
        </a:p>
      </dgm:t>
    </dgm:pt>
    <dgm:pt modelId="{4AF668A7-AC82-CE4F-98E5-AFFFDC0215A8}" type="pres">
      <dgm:prSet presAssocID="{B9DE54AA-5C5D-F147-A5B4-3524158F6602}" presName="hierRoot2" presStyleCnt="0"/>
      <dgm:spPr/>
    </dgm:pt>
    <dgm:pt modelId="{532CE115-3584-AA4D-A660-02C348F45485}" type="pres">
      <dgm:prSet presAssocID="{B9DE54AA-5C5D-F147-A5B4-3524158F6602}" presName="composite2" presStyleCnt="0"/>
      <dgm:spPr/>
    </dgm:pt>
    <dgm:pt modelId="{5F6F7E8E-47F3-8948-8E19-E3DE3EF6A2DA}" type="pres">
      <dgm:prSet presAssocID="{B9DE54AA-5C5D-F147-A5B4-3524158F6602}" presName="background2" presStyleLbl="node2" presStyleIdx="0" presStyleCnt="2"/>
      <dgm:spPr/>
    </dgm:pt>
    <dgm:pt modelId="{63CB5423-28BC-EC4B-8E0B-A330C80C46EE}" type="pres">
      <dgm:prSet presAssocID="{B9DE54AA-5C5D-F147-A5B4-3524158F6602}" presName="text2" presStyleLbl="fgAcc2" presStyleIdx="0" presStyleCnt="2">
        <dgm:presLayoutVars>
          <dgm:chPref val="3"/>
        </dgm:presLayoutVars>
      </dgm:prSet>
      <dgm:spPr/>
      <dgm:t>
        <a:bodyPr/>
        <a:lstStyle/>
        <a:p>
          <a:endParaRPr lang="en-US"/>
        </a:p>
      </dgm:t>
    </dgm:pt>
    <dgm:pt modelId="{DD650E1A-E225-D649-BCA4-315F6CD867E1}" type="pres">
      <dgm:prSet presAssocID="{B9DE54AA-5C5D-F147-A5B4-3524158F6602}" presName="hierChild3" presStyleCnt="0"/>
      <dgm:spPr/>
    </dgm:pt>
    <dgm:pt modelId="{4CCC0290-3A43-0F4C-8F4B-566B1940AC3E}" type="pres">
      <dgm:prSet presAssocID="{0675C7A2-568A-9D49-BFD8-EC745A5A48C2}" presName="Name17" presStyleLbl="parChTrans1D3" presStyleIdx="0" presStyleCnt="8"/>
      <dgm:spPr/>
      <dgm:t>
        <a:bodyPr/>
        <a:lstStyle/>
        <a:p>
          <a:endParaRPr lang="en-US"/>
        </a:p>
      </dgm:t>
    </dgm:pt>
    <dgm:pt modelId="{FDDC66BA-613A-3940-AB38-A1D7097B04C9}" type="pres">
      <dgm:prSet presAssocID="{B8A8E801-A900-0B4F-97E9-E8C6255C72CB}" presName="hierRoot3" presStyleCnt="0"/>
      <dgm:spPr/>
    </dgm:pt>
    <dgm:pt modelId="{4A01507A-19F9-8A4E-BAD7-C2587EEC4904}" type="pres">
      <dgm:prSet presAssocID="{B8A8E801-A900-0B4F-97E9-E8C6255C72CB}" presName="composite3" presStyleCnt="0"/>
      <dgm:spPr/>
    </dgm:pt>
    <dgm:pt modelId="{172A0407-962A-2546-9CC3-FD5120B1BA50}" type="pres">
      <dgm:prSet presAssocID="{B8A8E801-A900-0B4F-97E9-E8C6255C72CB}" presName="background3" presStyleLbl="node3" presStyleIdx="0" presStyleCnt="8"/>
      <dgm:spPr/>
    </dgm:pt>
    <dgm:pt modelId="{6EED328D-24BE-D14D-ABE3-F5C04B3E28F4}" type="pres">
      <dgm:prSet presAssocID="{B8A8E801-A900-0B4F-97E9-E8C6255C72CB}" presName="text3" presStyleLbl="fgAcc3" presStyleIdx="0" presStyleCnt="8">
        <dgm:presLayoutVars>
          <dgm:chPref val="3"/>
        </dgm:presLayoutVars>
      </dgm:prSet>
      <dgm:spPr/>
      <dgm:t>
        <a:bodyPr/>
        <a:lstStyle/>
        <a:p>
          <a:endParaRPr lang="en-US"/>
        </a:p>
      </dgm:t>
    </dgm:pt>
    <dgm:pt modelId="{372FE678-8808-554F-8E3F-1C97BDCAD035}" type="pres">
      <dgm:prSet presAssocID="{B8A8E801-A900-0B4F-97E9-E8C6255C72CB}" presName="hierChild4" presStyleCnt="0"/>
      <dgm:spPr/>
    </dgm:pt>
    <dgm:pt modelId="{0E847161-79BE-064E-9FDD-C0818C184196}" type="pres">
      <dgm:prSet presAssocID="{A63167DC-52ED-0D4B-9F21-8D428DE0F279}" presName="Name23" presStyleLbl="parChTrans1D4" presStyleIdx="0" presStyleCnt="15"/>
      <dgm:spPr/>
      <dgm:t>
        <a:bodyPr/>
        <a:lstStyle/>
        <a:p>
          <a:endParaRPr lang="en-US"/>
        </a:p>
      </dgm:t>
    </dgm:pt>
    <dgm:pt modelId="{C12CE221-8E52-924D-B9A7-72F53AED36A6}" type="pres">
      <dgm:prSet presAssocID="{AE339CA8-EC78-4A47-88A1-BD9DFFA8225E}" presName="hierRoot4" presStyleCnt="0"/>
      <dgm:spPr/>
    </dgm:pt>
    <dgm:pt modelId="{153F0B85-E6A5-D84F-94D4-A461115C64F1}" type="pres">
      <dgm:prSet presAssocID="{AE339CA8-EC78-4A47-88A1-BD9DFFA8225E}" presName="composite4" presStyleCnt="0"/>
      <dgm:spPr/>
    </dgm:pt>
    <dgm:pt modelId="{C47EC41D-07BE-6F4D-ADF1-698EBA4A7620}" type="pres">
      <dgm:prSet presAssocID="{AE339CA8-EC78-4A47-88A1-BD9DFFA8225E}" presName="background4" presStyleLbl="node4" presStyleIdx="0" presStyleCnt="15"/>
      <dgm:spPr/>
    </dgm:pt>
    <dgm:pt modelId="{3139B720-A3D7-384C-9660-376DC32D0297}" type="pres">
      <dgm:prSet presAssocID="{AE339CA8-EC78-4A47-88A1-BD9DFFA8225E}" presName="text4" presStyleLbl="fgAcc4" presStyleIdx="0" presStyleCnt="15">
        <dgm:presLayoutVars>
          <dgm:chPref val="3"/>
        </dgm:presLayoutVars>
      </dgm:prSet>
      <dgm:spPr/>
      <dgm:t>
        <a:bodyPr/>
        <a:lstStyle/>
        <a:p>
          <a:endParaRPr lang="en-US"/>
        </a:p>
      </dgm:t>
    </dgm:pt>
    <dgm:pt modelId="{C961774A-5909-1441-8591-1ACB6673B9D3}" type="pres">
      <dgm:prSet presAssocID="{AE339CA8-EC78-4A47-88A1-BD9DFFA8225E}" presName="hierChild5" presStyleCnt="0"/>
      <dgm:spPr/>
    </dgm:pt>
    <dgm:pt modelId="{FACFEAB6-000F-1E43-BA0B-0304BD6372E5}" type="pres">
      <dgm:prSet presAssocID="{377E06CC-8471-254B-9F90-BB951BB8417C}" presName="Name23" presStyleLbl="parChTrans1D4" presStyleIdx="1" presStyleCnt="15"/>
      <dgm:spPr/>
      <dgm:t>
        <a:bodyPr/>
        <a:lstStyle/>
        <a:p>
          <a:endParaRPr lang="en-US"/>
        </a:p>
      </dgm:t>
    </dgm:pt>
    <dgm:pt modelId="{6ADAF293-B20C-AF46-A9CC-72A7EE4FC1BA}" type="pres">
      <dgm:prSet presAssocID="{1138127A-7E44-D244-BBED-4E8A9A1BDCD8}" presName="hierRoot4" presStyleCnt="0"/>
      <dgm:spPr/>
    </dgm:pt>
    <dgm:pt modelId="{68B3711C-AFB2-3D40-93FF-E62879C66C34}" type="pres">
      <dgm:prSet presAssocID="{1138127A-7E44-D244-BBED-4E8A9A1BDCD8}" presName="composite4" presStyleCnt="0"/>
      <dgm:spPr/>
    </dgm:pt>
    <dgm:pt modelId="{7A011105-3663-AC4C-9A17-D556A275AC44}" type="pres">
      <dgm:prSet presAssocID="{1138127A-7E44-D244-BBED-4E8A9A1BDCD8}" presName="background4" presStyleLbl="node4" presStyleIdx="1" presStyleCnt="15"/>
      <dgm:spPr/>
    </dgm:pt>
    <dgm:pt modelId="{949E6155-06C7-5A49-84CA-C934E1153A65}" type="pres">
      <dgm:prSet presAssocID="{1138127A-7E44-D244-BBED-4E8A9A1BDCD8}" presName="text4" presStyleLbl="fgAcc4" presStyleIdx="1" presStyleCnt="15">
        <dgm:presLayoutVars>
          <dgm:chPref val="3"/>
        </dgm:presLayoutVars>
      </dgm:prSet>
      <dgm:spPr/>
      <dgm:t>
        <a:bodyPr/>
        <a:lstStyle/>
        <a:p>
          <a:endParaRPr lang="en-US"/>
        </a:p>
      </dgm:t>
    </dgm:pt>
    <dgm:pt modelId="{899E0813-CB9F-6043-AE57-4C99B5E63FC4}" type="pres">
      <dgm:prSet presAssocID="{1138127A-7E44-D244-BBED-4E8A9A1BDCD8}" presName="hierChild5" presStyleCnt="0"/>
      <dgm:spPr/>
    </dgm:pt>
    <dgm:pt modelId="{C18D0242-6448-3447-94D5-81781DE21915}" type="pres">
      <dgm:prSet presAssocID="{005A3755-B421-CA42-B2BE-F34327D170AE}" presName="Name23" presStyleLbl="parChTrans1D4" presStyleIdx="2" presStyleCnt="15"/>
      <dgm:spPr/>
      <dgm:t>
        <a:bodyPr/>
        <a:lstStyle/>
        <a:p>
          <a:endParaRPr lang="en-US"/>
        </a:p>
      </dgm:t>
    </dgm:pt>
    <dgm:pt modelId="{289F1CA9-9CA8-6F4B-B9E9-64058810F540}" type="pres">
      <dgm:prSet presAssocID="{7CF04649-0980-2440-858F-7AF497E996C0}" presName="hierRoot4" presStyleCnt="0"/>
      <dgm:spPr/>
    </dgm:pt>
    <dgm:pt modelId="{A8277BA5-AE39-9543-B896-BA647A2CCD04}" type="pres">
      <dgm:prSet presAssocID="{7CF04649-0980-2440-858F-7AF497E996C0}" presName="composite4" presStyleCnt="0"/>
      <dgm:spPr/>
    </dgm:pt>
    <dgm:pt modelId="{913E3730-8322-F246-AB51-B518541B1624}" type="pres">
      <dgm:prSet presAssocID="{7CF04649-0980-2440-858F-7AF497E996C0}" presName="background4" presStyleLbl="node4" presStyleIdx="2" presStyleCnt="15"/>
      <dgm:spPr/>
    </dgm:pt>
    <dgm:pt modelId="{F17152CC-0398-FE4F-9C89-3C85750BA550}" type="pres">
      <dgm:prSet presAssocID="{7CF04649-0980-2440-858F-7AF497E996C0}" presName="text4" presStyleLbl="fgAcc4" presStyleIdx="2" presStyleCnt="15">
        <dgm:presLayoutVars>
          <dgm:chPref val="3"/>
        </dgm:presLayoutVars>
      </dgm:prSet>
      <dgm:spPr/>
      <dgm:t>
        <a:bodyPr/>
        <a:lstStyle/>
        <a:p>
          <a:endParaRPr lang="en-US"/>
        </a:p>
      </dgm:t>
    </dgm:pt>
    <dgm:pt modelId="{4A856DAB-CEAB-354B-AC36-8EB655A2EFEA}" type="pres">
      <dgm:prSet presAssocID="{7CF04649-0980-2440-858F-7AF497E996C0}" presName="hierChild5" presStyleCnt="0"/>
      <dgm:spPr/>
    </dgm:pt>
    <dgm:pt modelId="{AB9E482D-442D-1544-8D50-EC9E45D2CC45}" type="pres">
      <dgm:prSet presAssocID="{2D51BB5F-13D5-A745-9240-9AF9B25BC40F}" presName="Name23" presStyleLbl="parChTrans1D4" presStyleIdx="3" presStyleCnt="15"/>
      <dgm:spPr/>
      <dgm:t>
        <a:bodyPr/>
        <a:lstStyle/>
        <a:p>
          <a:endParaRPr lang="en-US"/>
        </a:p>
      </dgm:t>
    </dgm:pt>
    <dgm:pt modelId="{D2D62CB1-326A-3C40-904F-A4350DCDF75A}" type="pres">
      <dgm:prSet presAssocID="{669B10CC-794A-5640-B20C-EB57C938A485}" presName="hierRoot4" presStyleCnt="0"/>
      <dgm:spPr/>
    </dgm:pt>
    <dgm:pt modelId="{62F17C05-B5DC-1F45-B8F6-2CD4FF185737}" type="pres">
      <dgm:prSet presAssocID="{669B10CC-794A-5640-B20C-EB57C938A485}" presName="composite4" presStyleCnt="0"/>
      <dgm:spPr/>
    </dgm:pt>
    <dgm:pt modelId="{9D37E9BB-0934-1846-9A48-D4FA3BC494DB}" type="pres">
      <dgm:prSet presAssocID="{669B10CC-794A-5640-B20C-EB57C938A485}" presName="background4" presStyleLbl="node4" presStyleIdx="3" presStyleCnt="15"/>
      <dgm:spPr/>
    </dgm:pt>
    <dgm:pt modelId="{7494B33F-3C68-F943-9672-0FB0BDA93492}" type="pres">
      <dgm:prSet presAssocID="{669B10CC-794A-5640-B20C-EB57C938A485}" presName="text4" presStyleLbl="fgAcc4" presStyleIdx="3" presStyleCnt="15">
        <dgm:presLayoutVars>
          <dgm:chPref val="3"/>
        </dgm:presLayoutVars>
      </dgm:prSet>
      <dgm:spPr/>
      <dgm:t>
        <a:bodyPr/>
        <a:lstStyle/>
        <a:p>
          <a:endParaRPr lang="en-US"/>
        </a:p>
      </dgm:t>
    </dgm:pt>
    <dgm:pt modelId="{09695ACA-9922-BF4D-A567-E35446E5EF29}" type="pres">
      <dgm:prSet presAssocID="{669B10CC-794A-5640-B20C-EB57C938A485}" presName="hierChild5" presStyleCnt="0"/>
      <dgm:spPr/>
    </dgm:pt>
    <dgm:pt modelId="{32B617F1-68F7-8A42-9A9A-C7A600BAB9D1}" type="pres">
      <dgm:prSet presAssocID="{66DCAEAA-5865-7348-8CBC-A561205EA0EF}" presName="Name23" presStyleLbl="parChTrans1D4" presStyleIdx="4" presStyleCnt="15"/>
      <dgm:spPr/>
      <dgm:t>
        <a:bodyPr/>
        <a:lstStyle/>
        <a:p>
          <a:endParaRPr lang="en-US"/>
        </a:p>
      </dgm:t>
    </dgm:pt>
    <dgm:pt modelId="{0195E343-77AD-B74D-81C7-320A0D682A4A}" type="pres">
      <dgm:prSet presAssocID="{039077A5-4D16-7C4E-9C45-F51837F66459}" presName="hierRoot4" presStyleCnt="0"/>
      <dgm:spPr/>
    </dgm:pt>
    <dgm:pt modelId="{AB2D10E2-0930-C649-8D7F-5FBA50290FF8}" type="pres">
      <dgm:prSet presAssocID="{039077A5-4D16-7C4E-9C45-F51837F66459}" presName="composite4" presStyleCnt="0"/>
      <dgm:spPr/>
    </dgm:pt>
    <dgm:pt modelId="{DBF675E9-1CB9-EB4C-838E-71125762324C}" type="pres">
      <dgm:prSet presAssocID="{039077A5-4D16-7C4E-9C45-F51837F66459}" presName="background4" presStyleLbl="node4" presStyleIdx="4" presStyleCnt="15"/>
      <dgm:spPr/>
    </dgm:pt>
    <dgm:pt modelId="{BE2B46BE-E4B0-614C-8B26-E63DAC50A990}" type="pres">
      <dgm:prSet presAssocID="{039077A5-4D16-7C4E-9C45-F51837F66459}" presName="text4" presStyleLbl="fgAcc4" presStyleIdx="4" presStyleCnt="15">
        <dgm:presLayoutVars>
          <dgm:chPref val="3"/>
        </dgm:presLayoutVars>
      </dgm:prSet>
      <dgm:spPr/>
      <dgm:t>
        <a:bodyPr/>
        <a:lstStyle/>
        <a:p>
          <a:endParaRPr lang="en-US"/>
        </a:p>
      </dgm:t>
    </dgm:pt>
    <dgm:pt modelId="{282F8697-7235-904C-A577-C72F58413337}" type="pres">
      <dgm:prSet presAssocID="{039077A5-4D16-7C4E-9C45-F51837F66459}" presName="hierChild5" presStyleCnt="0"/>
      <dgm:spPr/>
    </dgm:pt>
    <dgm:pt modelId="{0046BA98-8F3A-574C-B283-3D0178EAAB57}" type="pres">
      <dgm:prSet presAssocID="{D8B3396C-5EB1-1D45-A43C-BDD399F5C918}" presName="Name23" presStyleLbl="parChTrans1D4" presStyleIdx="5" presStyleCnt="15"/>
      <dgm:spPr/>
      <dgm:t>
        <a:bodyPr/>
        <a:lstStyle/>
        <a:p>
          <a:endParaRPr lang="en-US"/>
        </a:p>
      </dgm:t>
    </dgm:pt>
    <dgm:pt modelId="{BFFAC8D5-F83D-B14E-8FAA-7C7B6E7ACA52}" type="pres">
      <dgm:prSet presAssocID="{AA55821F-6DB2-7E47-BA98-488318644224}" presName="hierRoot4" presStyleCnt="0"/>
      <dgm:spPr/>
    </dgm:pt>
    <dgm:pt modelId="{FD945502-09A5-5249-9DC9-C8B54E785CED}" type="pres">
      <dgm:prSet presAssocID="{AA55821F-6DB2-7E47-BA98-488318644224}" presName="composite4" presStyleCnt="0"/>
      <dgm:spPr/>
    </dgm:pt>
    <dgm:pt modelId="{2FB5B378-BAB2-E646-9180-DFD8CFBCA3C4}" type="pres">
      <dgm:prSet presAssocID="{AA55821F-6DB2-7E47-BA98-488318644224}" presName="background4" presStyleLbl="node4" presStyleIdx="5" presStyleCnt="15"/>
      <dgm:spPr/>
    </dgm:pt>
    <dgm:pt modelId="{DB2D1BEE-1678-3D40-AF1D-FEC7511317AB}" type="pres">
      <dgm:prSet presAssocID="{AA55821F-6DB2-7E47-BA98-488318644224}" presName="text4" presStyleLbl="fgAcc4" presStyleIdx="5" presStyleCnt="15">
        <dgm:presLayoutVars>
          <dgm:chPref val="3"/>
        </dgm:presLayoutVars>
      </dgm:prSet>
      <dgm:spPr/>
      <dgm:t>
        <a:bodyPr/>
        <a:lstStyle/>
        <a:p>
          <a:endParaRPr lang="en-US"/>
        </a:p>
      </dgm:t>
    </dgm:pt>
    <dgm:pt modelId="{DCA775FB-F935-AA40-952C-920C9AD13DEC}" type="pres">
      <dgm:prSet presAssocID="{AA55821F-6DB2-7E47-BA98-488318644224}" presName="hierChild5" presStyleCnt="0"/>
      <dgm:spPr/>
    </dgm:pt>
    <dgm:pt modelId="{BAEDCABF-93A8-3D42-AB90-7F63F819C119}" type="pres">
      <dgm:prSet presAssocID="{4F3AA265-E13B-1B4D-8D47-1994BDE0C9E9}" presName="Name17" presStyleLbl="parChTrans1D3" presStyleIdx="1" presStyleCnt="8"/>
      <dgm:spPr/>
      <dgm:t>
        <a:bodyPr/>
        <a:lstStyle/>
        <a:p>
          <a:endParaRPr lang="en-US"/>
        </a:p>
      </dgm:t>
    </dgm:pt>
    <dgm:pt modelId="{E32A1566-6499-F642-939B-B338A7497953}" type="pres">
      <dgm:prSet presAssocID="{C68A4A22-9541-AC47-9075-BD923C422F34}" presName="hierRoot3" presStyleCnt="0"/>
      <dgm:spPr/>
    </dgm:pt>
    <dgm:pt modelId="{A40378ED-B549-614F-8B1E-E4246095B7AB}" type="pres">
      <dgm:prSet presAssocID="{C68A4A22-9541-AC47-9075-BD923C422F34}" presName="composite3" presStyleCnt="0"/>
      <dgm:spPr/>
    </dgm:pt>
    <dgm:pt modelId="{3E4DC3BC-5F09-6744-8F96-62D9C20C0802}" type="pres">
      <dgm:prSet presAssocID="{C68A4A22-9541-AC47-9075-BD923C422F34}" presName="background3" presStyleLbl="node3" presStyleIdx="1" presStyleCnt="8"/>
      <dgm:spPr/>
    </dgm:pt>
    <dgm:pt modelId="{116F41CD-F9B4-6848-A8F8-6505037865E0}" type="pres">
      <dgm:prSet presAssocID="{C68A4A22-9541-AC47-9075-BD923C422F34}" presName="text3" presStyleLbl="fgAcc3" presStyleIdx="1" presStyleCnt="8">
        <dgm:presLayoutVars>
          <dgm:chPref val="3"/>
        </dgm:presLayoutVars>
      </dgm:prSet>
      <dgm:spPr/>
      <dgm:t>
        <a:bodyPr/>
        <a:lstStyle/>
        <a:p>
          <a:endParaRPr lang="en-US"/>
        </a:p>
      </dgm:t>
    </dgm:pt>
    <dgm:pt modelId="{46264142-6AD4-F947-ACDD-D0034140F33D}" type="pres">
      <dgm:prSet presAssocID="{C68A4A22-9541-AC47-9075-BD923C422F34}" presName="hierChild4" presStyleCnt="0"/>
      <dgm:spPr/>
    </dgm:pt>
    <dgm:pt modelId="{9A6117C6-70E0-B049-9ADD-8491DEDE892E}" type="pres">
      <dgm:prSet presAssocID="{FB6412A9-5211-514B-A40E-5FA625BF213C}" presName="Name17" presStyleLbl="parChTrans1D3" presStyleIdx="2" presStyleCnt="8"/>
      <dgm:spPr/>
      <dgm:t>
        <a:bodyPr/>
        <a:lstStyle/>
        <a:p>
          <a:endParaRPr lang="en-US"/>
        </a:p>
      </dgm:t>
    </dgm:pt>
    <dgm:pt modelId="{BE23677A-9855-4F45-A314-E8D543C8CF18}" type="pres">
      <dgm:prSet presAssocID="{9AC31BBD-A99B-B849-8D91-47ED34D2F5B4}" presName="hierRoot3" presStyleCnt="0"/>
      <dgm:spPr/>
    </dgm:pt>
    <dgm:pt modelId="{88BF017A-5F6C-074A-A213-D499D9308AFB}" type="pres">
      <dgm:prSet presAssocID="{9AC31BBD-A99B-B849-8D91-47ED34D2F5B4}" presName="composite3" presStyleCnt="0"/>
      <dgm:spPr/>
    </dgm:pt>
    <dgm:pt modelId="{2C3B4957-3F79-5A4B-8202-065BF375EBE1}" type="pres">
      <dgm:prSet presAssocID="{9AC31BBD-A99B-B849-8D91-47ED34D2F5B4}" presName="background3" presStyleLbl="node3" presStyleIdx="2" presStyleCnt="8"/>
      <dgm:spPr/>
    </dgm:pt>
    <dgm:pt modelId="{20FB0FB6-66A5-914F-A51A-8D0E23D027EF}" type="pres">
      <dgm:prSet presAssocID="{9AC31BBD-A99B-B849-8D91-47ED34D2F5B4}" presName="text3" presStyleLbl="fgAcc3" presStyleIdx="2" presStyleCnt="8">
        <dgm:presLayoutVars>
          <dgm:chPref val="3"/>
        </dgm:presLayoutVars>
      </dgm:prSet>
      <dgm:spPr/>
      <dgm:t>
        <a:bodyPr/>
        <a:lstStyle/>
        <a:p>
          <a:endParaRPr lang="en-US"/>
        </a:p>
      </dgm:t>
    </dgm:pt>
    <dgm:pt modelId="{C9A018C9-16F9-3A4B-B36E-CBD9EE31A473}" type="pres">
      <dgm:prSet presAssocID="{9AC31BBD-A99B-B849-8D91-47ED34D2F5B4}" presName="hierChild4" presStyleCnt="0"/>
      <dgm:spPr/>
    </dgm:pt>
    <dgm:pt modelId="{C44E7154-D6EA-F04A-B426-20664CB5A67D}" type="pres">
      <dgm:prSet presAssocID="{6F8A066C-9CAA-764A-B997-34DFCAD49BC5}" presName="Name17" presStyleLbl="parChTrans1D3" presStyleIdx="3" presStyleCnt="8"/>
      <dgm:spPr/>
      <dgm:t>
        <a:bodyPr/>
        <a:lstStyle/>
        <a:p>
          <a:endParaRPr lang="en-US"/>
        </a:p>
      </dgm:t>
    </dgm:pt>
    <dgm:pt modelId="{C3755370-7F49-064D-AD20-1865F848F466}" type="pres">
      <dgm:prSet presAssocID="{B1C343C9-375F-174F-92A6-AF4BD90B43E7}" presName="hierRoot3" presStyleCnt="0"/>
      <dgm:spPr/>
    </dgm:pt>
    <dgm:pt modelId="{7E79BFA0-B66E-A34C-AA81-7362280C7D03}" type="pres">
      <dgm:prSet presAssocID="{B1C343C9-375F-174F-92A6-AF4BD90B43E7}" presName="composite3" presStyleCnt="0"/>
      <dgm:spPr/>
    </dgm:pt>
    <dgm:pt modelId="{1778F191-1B86-984A-8644-316A1CB536FB}" type="pres">
      <dgm:prSet presAssocID="{B1C343C9-375F-174F-92A6-AF4BD90B43E7}" presName="background3" presStyleLbl="node3" presStyleIdx="3" presStyleCnt="8"/>
      <dgm:spPr/>
    </dgm:pt>
    <dgm:pt modelId="{F91CDCBF-9BDF-1148-AD43-86EFFF90C7BF}" type="pres">
      <dgm:prSet presAssocID="{B1C343C9-375F-174F-92A6-AF4BD90B43E7}" presName="text3" presStyleLbl="fgAcc3" presStyleIdx="3" presStyleCnt="8">
        <dgm:presLayoutVars>
          <dgm:chPref val="3"/>
        </dgm:presLayoutVars>
      </dgm:prSet>
      <dgm:spPr/>
      <dgm:t>
        <a:bodyPr/>
        <a:lstStyle/>
        <a:p>
          <a:endParaRPr lang="en-US"/>
        </a:p>
      </dgm:t>
    </dgm:pt>
    <dgm:pt modelId="{B793EB78-4B76-C24D-9993-D1B03122BB82}" type="pres">
      <dgm:prSet presAssocID="{B1C343C9-375F-174F-92A6-AF4BD90B43E7}" presName="hierChild4" presStyleCnt="0"/>
      <dgm:spPr/>
    </dgm:pt>
    <dgm:pt modelId="{101FE477-140F-424C-BADF-AE6E12B3B44E}" type="pres">
      <dgm:prSet presAssocID="{4735ADD0-2537-AA4F-83C3-17377565BB73}" presName="Name23" presStyleLbl="parChTrans1D4" presStyleIdx="6" presStyleCnt="15"/>
      <dgm:spPr/>
      <dgm:t>
        <a:bodyPr/>
        <a:lstStyle/>
        <a:p>
          <a:endParaRPr lang="en-US"/>
        </a:p>
      </dgm:t>
    </dgm:pt>
    <dgm:pt modelId="{CF596953-530E-7B47-91F5-F2AF2EA3083D}" type="pres">
      <dgm:prSet presAssocID="{9FEA48CE-FE1A-0D42-8A9B-754359DBDAA9}" presName="hierRoot4" presStyleCnt="0"/>
      <dgm:spPr/>
    </dgm:pt>
    <dgm:pt modelId="{E8E71DEB-9528-1E45-9E61-BE84A4A735C9}" type="pres">
      <dgm:prSet presAssocID="{9FEA48CE-FE1A-0D42-8A9B-754359DBDAA9}" presName="composite4" presStyleCnt="0"/>
      <dgm:spPr/>
    </dgm:pt>
    <dgm:pt modelId="{37A2E552-DE33-A745-A4A1-5C547A168093}" type="pres">
      <dgm:prSet presAssocID="{9FEA48CE-FE1A-0D42-8A9B-754359DBDAA9}" presName="background4" presStyleLbl="node4" presStyleIdx="6" presStyleCnt="15"/>
      <dgm:spPr/>
    </dgm:pt>
    <dgm:pt modelId="{1F4CBEBE-47F9-5A4D-96C6-C160A107F385}" type="pres">
      <dgm:prSet presAssocID="{9FEA48CE-FE1A-0D42-8A9B-754359DBDAA9}" presName="text4" presStyleLbl="fgAcc4" presStyleIdx="6" presStyleCnt="15">
        <dgm:presLayoutVars>
          <dgm:chPref val="3"/>
        </dgm:presLayoutVars>
      </dgm:prSet>
      <dgm:spPr/>
      <dgm:t>
        <a:bodyPr/>
        <a:lstStyle/>
        <a:p>
          <a:endParaRPr lang="en-US"/>
        </a:p>
      </dgm:t>
    </dgm:pt>
    <dgm:pt modelId="{8CD704E6-F504-5048-BA3E-77DE7A073CAF}" type="pres">
      <dgm:prSet presAssocID="{9FEA48CE-FE1A-0D42-8A9B-754359DBDAA9}" presName="hierChild5" presStyleCnt="0"/>
      <dgm:spPr/>
    </dgm:pt>
    <dgm:pt modelId="{4EF7E375-F466-914D-A0BA-FD100260EE6A}" type="pres">
      <dgm:prSet presAssocID="{EF84A5C9-8FE0-FF4E-9F2F-488019DECB70}" presName="Name23" presStyleLbl="parChTrans1D4" presStyleIdx="7" presStyleCnt="15"/>
      <dgm:spPr/>
      <dgm:t>
        <a:bodyPr/>
        <a:lstStyle/>
        <a:p>
          <a:endParaRPr lang="en-US"/>
        </a:p>
      </dgm:t>
    </dgm:pt>
    <dgm:pt modelId="{81544774-32F3-C545-B50E-9C5BA2E069A3}" type="pres">
      <dgm:prSet presAssocID="{B78C0300-DB90-F948-BCE8-96B22B3DB517}" presName="hierRoot4" presStyleCnt="0"/>
      <dgm:spPr/>
    </dgm:pt>
    <dgm:pt modelId="{AC4FCFE9-DCED-DE4F-8803-B8FB54717021}" type="pres">
      <dgm:prSet presAssocID="{B78C0300-DB90-F948-BCE8-96B22B3DB517}" presName="composite4" presStyleCnt="0"/>
      <dgm:spPr/>
    </dgm:pt>
    <dgm:pt modelId="{3A95D748-80AA-6F4F-B022-3FBE045D6118}" type="pres">
      <dgm:prSet presAssocID="{B78C0300-DB90-F948-BCE8-96B22B3DB517}" presName="background4" presStyleLbl="node4" presStyleIdx="7" presStyleCnt="15"/>
      <dgm:spPr/>
    </dgm:pt>
    <dgm:pt modelId="{E5069597-E54B-B341-A9CB-449B2087C3B6}" type="pres">
      <dgm:prSet presAssocID="{B78C0300-DB90-F948-BCE8-96B22B3DB517}" presName="text4" presStyleLbl="fgAcc4" presStyleIdx="7" presStyleCnt="15">
        <dgm:presLayoutVars>
          <dgm:chPref val="3"/>
        </dgm:presLayoutVars>
      </dgm:prSet>
      <dgm:spPr/>
      <dgm:t>
        <a:bodyPr/>
        <a:lstStyle/>
        <a:p>
          <a:endParaRPr lang="en-US"/>
        </a:p>
      </dgm:t>
    </dgm:pt>
    <dgm:pt modelId="{0BA79F10-D442-2642-B055-6209BF152A98}" type="pres">
      <dgm:prSet presAssocID="{B78C0300-DB90-F948-BCE8-96B22B3DB517}" presName="hierChild5" presStyleCnt="0"/>
      <dgm:spPr/>
    </dgm:pt>
    <dgm:pt modelId="{FB78E760-4DE8-B14E-A23C-3010FD346D0E}" type="pres">
      <dgm:prSet presAssocID="{AECB2889-5703-1349-AF79-8AB986A726B4}" presName="Name23" presStyleLbl="parChTrans1D4" presStyleIdx="8" presStyleCnt="15"/>
      <dgm:spPr/>
      <dgm:t>
        <a:bodyPr/>
        <a:lstStyle/>
        <a:p>
          <a:endParaRPr lang="en-US"/>
        </a:p>
      </dgm:t>
    </dgm:pt>
    <dgm:pt modelId="{48DF2D21-800E-0B49-841D-ED051DE9DC20}" type="pres">
      <dgm:prSet presAssocID="{5F16C83C-4235-5F43-8C0B-89D4FD4BD2F1}" presName="hierRoot4" presStyleCnt="0"/>
      <dgm:spPr/>
    </dgm:pt>
    <dgm:pt modelId="{70D4619C-CEF2-874C-9C34-59971F0C2531}" type="pres">
      <dgm:prSet presAssocID="{5F16C83C-4235-5F43-8C0B-89D4FD4BD2F1}" presName="composite4" presStyleCnt="0"/>
      <dgm:spPr/>
    </dgm:pt>
    <dgm:pt modelId="{84912441-3CAD-084F-9C82-EFAECF00A56B}" type="pres">
      <dgm:prSet presAssocID="{5F16C83C-4235-5F43-8C0B-89D4FD4BD2F1}" presName="background4" presStyleLbl="node4" presStyleIdx="8" presStyleCnt="15"/>
      <dgm:spPr/>
    </dgm:pt>
    <dgm:pt modelId="{B9921C62-77DC-9646-B0D2-52D2491884E2}" type="pres">
      <dgm:prSet presAssocID="{5F16C83C-4235-5F43-8C0B-89D4FD4BD2F1}" presName="text4" presStyleLbl="fgAcc4" presStyleIdx="8" presStyleCnt="15">
        <dgm:presLayoutVars>
          <dgm:chPref val="3"/>
        </dgm:presLayoutVars>
      </dgm:prSet>
      <dgm:spPr/>
      <dgm:t>
        <a:bodyPr/>
        <a:lstStyle/>
        <a:p>
          <a:endParaRPr lang="en-US"/>
        </a:p>
      </dgm:t>
    </dgm:pt>
    <dgm:pt modelId="{8770421F-8B8F-5445-A31F-0DA7D59BCFAB}" type="pres">
      <dgm:prSet presAssocID="{5F16C83C-4235-5F43-8C0B-89D4FD4BD2F1}" presName="hierChild5" presStyleCnt="0"/>
      <dgm:spPr/>
    </dgm:pt>
    <dgm:pt modelId="{A64E7544-A788-CF42-AA2F-9CA5C907A945}" type="pres">
      <dgm:prSet presAssocID="{ACB68DE7-F100-7B4B-962C-452A54B1F361}" presName="Name23" presStyleLbl="parChTrans1D4" presStyleIdx="9" presStyleCnt="15"/>
      <dgm:spPr/>
      <dgm:t>
        <a:bodyPr/>
        <a:lstStyle/>
        <a:p>
          <a:endParaRPr lang="en-US"/>
        </a:p>
      </dgm:t>
    </dgm:pt>
    <dgm:pt modelId="{43CF2D19-B7D2-CD42-842E-D78BDF78F729}" type="pres">
      <dgm:prSet presAssocID="{A321357E-19E3-3047-B262-740491E99358}" presName="hierRoot4" presStyleCnt="0"/>
      <dgm:spPr/>
    </dgm:pt>
    <dgm:pt modelId="{22C49D2A-1FE9-8E44-AEE7-268DE2FF741B}" type="pres">
      <dgm:prSet presAssocID="{A321357E-19E3-3047-B262-740491E99358}" presName="composite4" presStyleCnt="0"/>
      <dgm:spPr/>
    </dgm:pt>
    <dgm:pt modelId="{979369B3-AA9C-404A-A6FE-AB9B08438DC2}" type="pres">
      <dgm:prSet presAssocID="{A321357E-19E3-3047-B262-740491E99358}" presName="background4" presStyleLbl="node4" presStyleIdx="9" presStyleCnt="15"/>
      <dgm:spPr/>
    </dgm:pt>
    <dgm:pt modelId="{9DDC0E64-ACC3-054F-B59B-C6EABF80FE35}" type="pres">
      <dgm:prSet presAssocID="{A321357E-19E3-3047-B262-740491E99358}" presName="text4" presStyleLbl="fgAcc4" presStyleIdx="9" presStyleCnt="15">
        <dgm:presLayoutVars>
          <dgm:chPref val="3"/>
        </dgm:presLayoutVars>
      </dgm:prSet>
      <dgm:spPr/>
      <dgm:t>
        <a:bodyPr/>
        <a:lstStyle/>
        <a:p>
          <a:endParaRPr lang="en-US"/>
        </a:p>
      </dgm:t>
    </dgm:pt>
    <dgm:pt modelId="{B8B5C85D-143A-BD47-A5F9-FCD14488940C}" type="pres">
      <dgm:prSet presAssocID="{A321357E-19E3-3047-B262-740491E99358}" presName="hierChild5" presStyleCnt="0"/>
      <dgm:spPr/>
    </dgm:pt>
    <dgm:pt modelId="{B1F73003-F699-BE43-A074-1CD05CAEE50F}" type="pres">
      <dgm:prSet presAssocID="{70EC650C-7BDC-BB4B-9181-D990A65B0D1C}" presName="Name23" presStyleLbl="parChTrans1D4" presStyleIdx="10" presStyleCnt="15"/>
      <dgm:spPr/>
      <dgm:t>
        <a:bodyPr/>
        <a:lstStyle/>
        <a:p>
          <a:endParaRPr lang="en-US"/>
        </a:p>
      </dgm:t>
    </dgm:pt>
    <dgm:pt modelId="{F3217404-41D6-934B-8A14-F2365D1571E6}" type="pres">
      <dgm:prSet presAssocID="{08DFBC74-4273-6746-A584-FC31AC702FC9}" presName="hierRoot4" presStyleCnt="0"/>
      <dgm:spPr/>
    </dgm:pt>
    <dgm:pt modelId="{7BAC8478-D13C-C74C-B1B3-6A9BF7D7B4D7}" type="pres">
      <dgm:prSet presAssocID="{08DFBC74-4273-6746-A584-FC31AC702FC9}" presName="composite4" presStyleCnt="0"/>
      <dgm:spPr/>
    </dgm:pt>
    <dgm:pt modelId="{F1F5F9D2-F816-D645-BDB5-649BDE830E38}" type="pres">
      <dgm:prSet presAssocID="{08DFBC74-4273-6746-A584-FC31AC702FC9}" presName="background4" presStyleLbl="node4" presStyleIdx="10" presStyleCnt="15"/>
      <dgm:spPr/>
    </dgm:pt>
    <dgm:pt modelId="{E581BFBF-19C0-304B-BE28-82CD23CA128D}" type="pres">
      <dgm:prSet presAssocID="{08DFBC74-4273-6746-A584-FC31AC702FC9}" presName="text4" presStyleLbl="fgAcc4" presStyleIdx="10" presStyleCnt="15">
        <dgm:presLayoutVars>
          <dgm:chPref val="3"/>
        </dgm:presLayoutVars>
      </dgm:prSet>
      <dgm:spPr/>
      <dgm:t>
        <a:bodyPr/>
        <a:lstStyle/>
        <a:p>
          <a:endParaRPr lang="en-US"/>
        </a:p>
      </dgm:t>
    </dgm:pt>
    <dgm:pt modelId="{C72F2F09-8571-EE49-91A1-3FC04BD75DAC}" type="pres">
      <dgm:prSet presAssocID="{08DFBC74-4273-6746-A584-FC31AC702FC9}" presName="hierChild5" presStyleCnt="0"/>
      <dgm:spPr/>
    </dgm:pt>
    <dgm:pt modelId="{DAC73B0D-F526-1743-89BA-80236D90C716}" type="pres">
      <dgm:prSet presAssocID="{35902C3D-3FCD-C943-9EB3-2031D82D9E18}" presName="Name10" presStyleLbl="parChTrans1D2" presStyleIdx="1" presStyleCnt="2"/>
      <dgm:spPr/>
      <dgm:t>
        <a:bodyPr/>
        <a:lstStyle/>
        <a:p>
          <a:endParaRPr lang="en-US"/>
        </a:p>
      </dgm:t>
    </dgm:pt>
    <dgm:pt modelId="{EE5E88C0-5FD8-3844-8792-8C112299A6CA}" type="pres">
      <dgm:prSet presAssocID="{D4A12018-752E-A545-B979-53CBEEF2B22D}" presName="hierRoot2" presStyleCnt="0"/>
      <dgm:spPr/>
    </dgm:pt>
    <dgm:pt modelId="{DF5C437A-51DE-C548-B5AD-FD14571E6818}" type="pres">
      <dgm:prSet presAssocID="{D4A12018-752E-A545-B979-53CBEEF2B22D}" presName="composite2" presStyleCnt="0"/>
      <dgm:spPr/>
    </dgm:pt>
    <dgm:pt modelId="{C95E81F5-B00D-344C-AFE9-4FAE113CC273}" type="pres">
      <dgm:prSet presAssocID="{D4A12018-752E-A545-B979-53CBEEF2B22D}" presName="background2" presStyleLbl="node2" presStyleIdx="1" presStyleCnt="2"/>
      <dgm:spPr/>
    </dgm:pt>
    <dgm:pt modelId="{88A5EBC6-BAC9-E94B-9313-A5EB48F373DB}" type="pres">
      <dgm:prSet presAssocID="{D4A12018-752E-A545-B979-53CBEEF2B22D}" presName="text2" presStyleLbl="fgAcc2" presStyleIdx="1" presStyleCnt="2">
        <dgm:presLayoutVars>
          <dgm:chPref val="3"/>
        </dgm:presLayoutVars>
      </dgm:prSet>
      <dgm:spPr/>
      <dgm:t>
        <a:bodyPr/>
        <a:lstStyle/>
        <a:p>
          <a:endParaRPr lang="en-US"/>
        </a:p>
      </dgm:t>
    </dgm:pt>
    <dgm:pt modelId="{01BF9FC6-87EB-AD4C-B009-A6D6CCBABF0B}" type="pres">
      <dgm:prSet presAssocID="{D4A12018-752E-A545-B979-53CBEEF2B22D}" presName="hierChild3" presStyleCnt="0"/>
      <dgm:spPr/>
    </dgm:pt>
    <dgm:pt modelId="{DC8B4C00-FBF8-B74B-93ED-898B5832DEE0}" type="pres">
      <dgm:prSet presAssocID="{85A77E7E-CDD5-354C-BA08-D7E82734DC1F}" presName="Name17" presStyleLbl="parChTrans1D3" presStyleIdx="4" presStyleCnt="8"/>
      <dgm:spPr/>
      <dgm:t>
        <a:bodyPr/>
        <a:lstStyle/>
        <a:p>
          <a:endParaRPr lang="en-US"/>
        </a:p>
      </dgm:t>
    </dgm:pt>
    <dgm:pt modelId="{FD1ED49D-8DE0-3147-A079-F1D1B1396169}" type="pres">
      <dgm:prSet presAssocID="{C71084E2-D8A2-1D48-9C42-55409CBEC910}" presName="hierRoot3" presStyleCnt="0"/>
      <dgm:spPr/>
    </dgm:pt>
    <dgm:pt modelId="{60017CAD-7D13-214A-856E-B8DCA70A47CE}" type="pres">
      <dgm:prSet presAssocID="{C71084E2-D8A2-1D48-9C42-55409CBEC910}" presName="composite3" presStyleCnt="0"/>
      <dgm:spPr/>
    </dgm:pt>
    <dgm:pt modelId="{E1D43E78-9C06-5C4F-89A3-34A6518D85CA}" type="pres">
      <dgm:prSet presAssocID="{C71084E2-D8A2-1D48-9C42-55409CBEC910}" presName="background3" presStyleLbl="node3" presStyleIdx="4" presStyleCnt="8"/>
      <dgm:spPr/>
    </dgm:pt>
    <dgm:pt modelId="{71E48801-EA54-8940-885F-ED50D1855160}" type="pres">
      <dgm:prSet presAssocID="{C71084E2-D8A2-1D48-9C42-55409CBEC910}" presName="text3" presStyleLbl="fgAcc3" presStyleIdx="4" presStyleCnt="8">
        <dgm:presLayoutVars>
          <dgm:chPref val="3"/>
        </dgm:presLayoutVars>
      </dgm:prSet>
      <dgm:spPr/>
      <dgm:t>
        <a:bodyPr/>
        <a:lstStyle/>
        <a:p>
          <a:endParaRPr lang="en-US"/>
        </a:p>
      </dgm:t>
    </dgm:pt>
    <dgm:pt modelId="{A1CF6DBA-05E2-B240-9428-26B4587AA002}" type="pres">
      <dgm:prSet presAssocID="{C71084E2-D8A2-1D48-9C42-55409CBEC910}" presName="hierChild4" presStyleCnt="0"/>
      <dgm:spPr/>
    </dgm:pt>
    <dgm:pt modelId="{58B39E28-71E5-B94E-BB62-9F6A6CFA7367}" type="pres">
      <dgm:prSet presAssocID="{21598369-24BE-FC4A-A0F5-68B13E678EB9}" presName="Name23" presStyleLbl="parChTrans1D4" presStyleIdx="11" presStyleCnt="15"/>
      <dgm:spPr/>
      <dgm:t>
        <a:bodyPr/>
        <a:lstStyle/>
        <a:p>
          <a:endParaRPr lang="en-US"/>
        </a:p>
      </dgm:t>
    </dgm:pt>
    <dgm:pt modelId="{BF72C141-DF38-0545-86E0-7202CBC25E82}" type="pres">
      <dgm:prSet presAssocID="{153BA92A-CA6B-E74F-B227-E64D93DB4090}" presName="hierRoot4" presStyleCnt="0"/>
      <dgm:spPr/>
    </dgm:pt>
    <dgm:pt modelId="{78349DDB-D851-344F-952F-4E3339D0FAD6}" type="pres">
      <dgm:prSet presAssocID="{153BA92A-CA6B-E74F-B227-E64D93DB4090}" presName="composite4" presStyleCnt="0"/>
      <dgm:spPr/>
    </dgm:pt>
    <dgm:pt modelId="{E250256B-D034-D744-B555-738F10285AD8}" type="pres">
      <dgm:prSet presAssocID="{153BA92A-CA6B-E74F-B227-E64D93DB4090}" presName="background4" presStyleLbl="node4" presStyleIdx="11" presStyleCnt="15"/>
      <dgm:spPr/>
    </dgm:pt>
    <dgm:pt modelId="{EE08B076-D9A2-3040-8D4D-523C8845F663}" type="pres">
      <dgm:prSet presAssocID="{153BA92A-CA6B-E74F-B227-E64D93DB4090}" presName="text4" presStyleLbl="fgAcc4" presStyleIdx="11" presStyleCnt="15">
        <dgm:presLayoutVars>
          <dgm:chPref val="3"/>
        </dgm:presLayoutVars>
      </dgm:prSet>
      <dgm:spPr/>
      <dgm:t>
        <a:bodyPr/>
        <a:lstStyle/>
        <a:p>
          <a:endParaRPr lang="en-US"/>
        </a:p>
      </dgm:t>
    </dgm:pt>
    <dgm:pt modelId="{602AB45E-4A6F-7242-98B2-6E066E1AF857}" type="pres">
      <dgm:prSet presAssocID="{153BA92A-CA6B-E74F-B227-E64D93DB4090}" presName="hierChild5" presStyleCnt="0"/>
      <dgm:spPr/>
    </dgm:pt>
    <dgm:pt modelId="{A523A44C-5891-1847-8402-B4488F4A4D6C}" type="pres">
      <dgm:prSet presAssocID="{C7E879AD-2362-BB48-8E12-DD7615641DAC}" presName="Name17" presStyleLbl="parChTrans1D3" presStyleIdx="5" presStyleCnt="8"/>
      <dgm:spPr/>
      <dgm:t>
        <a:bodyPr/>
        <a:lstStyle/>
        <a:p>
          <a:endParaRPr lang="en-US"/>
        </a:p>
      </dgm:t>
    </dgm:pt>
    <dgm:pt modelId="{8B00F341-73C3-7748-9713-65777D199269}" type="pres">
      <dgm:prSet presAssocID="{D9E1D4ED-BD70-DB48-8001-EB13B93F895D}" presName="hierRoot3" presStyleCnt="0"/>
      <dgm:spPr/>
    </dgm:pt>
    <dgm:pt modelId="{B2306424-B48E-EE4D-B3DC-611ED3175246}" type="pres">
      <dgm:prSet presAssocID="{D9E1D4ED-BD70-DB48-8001-EB13B93F895D}" presName="composite3" presStyleCnt="0"/>
      <dgm:spPr/>
    </dgm:pt>
    <dgm:pt modelId="{0341B9FF-C0C7-DB49-BBDC-3AC7BA183E8F}" type="pres">
      <dgm:prSet presAssocID="{D9E1D4ED-BD70-DB48-8001-EB13B93F895D}" presName="background3" presStyleLbl="node3" presStyleIdx="5" presStyleCnt="8"/>
      <dgm:spPr/>
    </dgm:pt>
    <dgm:pt modelId="{E2F09A59-447B-394D-B291-C6E9AC9AB046}" type="pres">
      <dgm:prSet presAssocID="{D9E1D4ED-BD70-DB48-8001-EB13B93F895D}" presName="text3" presStyleLbl="fgAcc3" presStyleIdx="5" presStyleCnt="8">
        <dgm:presLayoutVars>
          <dgm:chPref val="3"/>
        </dgm:presLayoutVars>
      </dgm:prSet>
      <dgm:spPr/>
      <dgm:t>
        <a:bodyPr/>
        <a:lstStyle/>
        <a:p>
          <a:endParaRPr lang="en-US"/>
        </a:p>
      </dgm:t>
    </dgm:pt>
    <dgm:pt modelId="{0A0E9666-99E3-4544-94EE-8E11DC5D18BC}" type="pres">
      <dgm:prSet presAssocID="{D9E1D4ED-BD70-DB48-8001-EB13B93F895D}" presName="hierChild4" presStyleCnt="0"/>
      <dgm:spPr/>
    </dgm:pt>
    <dgm:pt modelId="{23486B6D-91D4-7A4D-AD5C-38A69095AC88}" type="pres">
      <dgm:prSet presAssocID="{7522BA4B-48BF-F94F-AB72-2D8D59B44F83}" presName="Name23" presStyleLbl="parChTrans1D4" presStyleIdx="12" presStyleCnt="15"/>
      <dgm:spPr/>
      <dgm:t>
        <a:bodyPr/>
        <a:lstStyle/>
        <a:p>
          <a:endParaRPr lang="en-US"/>
        </a:p>
      </dgm:t>
    </dgm:pt>
    <dgm:pt modelId="{92A0BB77-2C3A-5848-B552-F0662704B8EA}" type="pres">
      <dgm:prSet presAssocID="{A2D9B7AE-9921-484C-AB56-EEC6A9EF0E2C}" presName="hierRoot4" presStyleCnt="0"/>
      <dgm:spPr/>
    </dgm:pt>
    <dgm:pt modelId="{36509AED-20B6-274D-841C-F458C52420E0}" type="pres">
      <dgm:prSet presAssocID="{A2D9B7AE-9921-484C-AB56-EEC6A9EF0E2C}" presName="composite4" presStyleCnt="0"/>
      <dgm:spPr/>
    </dgm:pt>
    <dgm:pt modelId="{6A795F0E-7655-F84E-811C-4D3625602E99}" type="pres">
      <dgm:prSet presAssocID="{A2D9B7AE-9921-484C-AB56-EEC6A9EF0E2C}" presName="background4" presStyleLbl="node4" presStyleIdx="12" presStyleCnt="15"/>
      <dgm:spPr/>
    </dgm:pt>
    <dgm:pt modelId="{EB3D3E71-948E-0C4D-AEC5-B62BE6A25241}" type="pres">
      <dgm:prSet presAssocID="{A2D9B7AE-9921-484C-AB56-EEC6A9EF0E2C}" presName="text4" presStyleLbl="fgAcc4" presStyleIdx="12" presStyleCnt="15">
        <dgm:presLayoutVars>
          <dgm:chPref val="3"/>
        </dgm:presLayoutVars>
      </dgm:prSet>
      <dgm:spPr/>
      <dgm:t>
        <a:bodyPr/>
        <a:lstStyle/>
        <a:p>
          <a:endParaRPr lang="en-US"/>
        </a:p>
      </dgm:t>
    </dgm:pt>
    <dgm:pt modelId="{F47FE52C-9397-6B46-8906-12DF57CC2F85}" type="pres">
      <dgm:prSet presAssocID="{A2D9B7AE-9921-484C-AB56-EEC6A9EF0E2C}" presName="hierChild5" presStyleCnt="0"/>
      <dgm:spPr/>
    </dgm:pt>
    <dgm:pt modelId="{6C5DAB5E-43CF-BB48-A54F-984E0F683ADB}" type="pres">
      <dgm:prSet presAssocID="{47748BCF-07D6-9A4E-AF9F-BFC4B7BAE1F6}" presName="Name23" presStyleLbl="parChTrans1D4" presStyleIdx="13" presStyleCnt="15"/>
      <dgm:spPr/>
      <dgm:t>
        <a:bodyPr/>
        <a:lstStyle/>
        <a:p>
          <a:endParaRPr lang="en-US"/>
        </a:p>
      </dgm:t>
    </dgm:pt>
    <dgm:pt modelId="{EF3EA19C-FB9B-4843-A472-12950B9B636C}" type="pres">
      <dgm:prSet presAssocID="{A02F6C09-C37E-4D45-B11A-0AD2A0DB0935}" presName="hierRoot4" presStyleCnt="0"/>
      <dgm:spPr/>
    </dgm:pt>
    <dgm:pt modelId="{C39BE67B-BA49-6346-B34A-F0CDBC74357D}" type="pres">
      <dgm:prSet presAssocID="{A02F6C09-C37E-4D45-B11A-0AD2A0DB0935}" presName="composite4" presStyleCnt="0"/>
      <dgm:spPr/>
    </dgm:pt>
    <dgm:pt modelId="{7682C7C0-5B51-1142-99F5-B6E7CD71E0C7}" type="pres">
      <dgm:prSet presAssocID="{A02F6C09-C37E-4D45-B11A-0AD2A0DB0935}" presName="background4" presStyleLbl="node4" presStyleIdx="13" presStyleCnt="15"/>
      <dgm:spPr/>
    </dgm:pt>
    <dgm:pt modelId="{2C6D5528-57B9-9545-8B1B-9349BFE059E6}" type="pres">
      <dgm:prSet presAssocID="{A02F6C09-C37E-4D45-B11A-0AD2A0DB0935}" presName="text4" presStyleLbl="fgAcc4" presStyleIdx="13" presStyleCnt="15">
        <dgm:presLayoutVars>
          <dgm:chPref val="3"/>
        </dgm:presLayoutVars>
      </dgm:prSet>
      <dgm:spPr/>
      <dgm:t>
        <a:bodyPr/>
        <a:lstStyle/>
        <a:p>
          <a:endParaRPr lang="en-US"/>
        </a:p>
      </dgm:t>
    </dgm:pt>
    <dgm:pt modelId="{1172F902-2D03-8D4E-B3B9-FD74C1334AB8}" type="pres">
      <dgm:prSet presAssocID="{A02F6C09-C37E-4D45-B11A-0AD2A0DB0935}" presName="hierChild5" presStyleCnt="0"/>
      <dgm:spPr/>
    </dgm:pt>
    <dgm:pt modelId="{922FE7F9-E208-784D-8BBA-70B86CF7AF54}" type="pres">
      <dgm:prSet presAssocID="{BBBD39A9-50D4-7641-A7B4-851859ADB3B8}" presName="Name23" presStyleLbl="parChTrans1D4" presStyleIdx="14" presStyleCnt="15"/>
      <dgm:spPr/>
      <dgm:t>
        <a:bodyPr/>
        <a:lstStyle/>
        <a:p>
          <a:endParaRPr lang="en-US"/>
        </a:p>
      </dgm:t>
    </dgm:pt>
    <dgm:pt modelId="{8D5B51D0-72A6-164A-8733-4B76ED20E73C}" type="pres">
      <dgm:prSet presAssocID="{BA28EF5C-D384-9643-8BB2-61B647021296}" presName="hierRoot4" presStyleCnt="0"/>
      <dgm:spPr/>
    </dgm:pt>
    <dgm:pt modelId="{49C3E038-81FA-EF4A-9382-53743F7A3635}" type="pres">
      <dgm:prSet presAssocID="{BA28EF5C-D384-9643-8BB2-61B647021296}" presName="composite4" presStyleCnt="0"/>
      <dgm:spPr/>
    </dgm:pt>
    <dgm:pt modelId="{1D731C7B-891E-4940-B6D4-E75CD05E811D}" type="pres">
      <dgm:prSet presAssocID="{BA28EF5C-D384-9643-8BB2-61B647021296}" presName="background4" presStyleLbl="node4" presStyleIdx="14" presStyleCnt="15"/>
      <dgm:spPr/>
    </dgm:pt>
    <dgm:pt modelId="{A8BD4D84-77FE-9E41-98B0-9392EACE74CF}" type="pres">
      <dgm:prSet presAssocID="{BA28EF5C-D384-9643-8BB2-61B647021296}" presName="text4" presStyleLbl="fgAcc4" presStyleIdx="14" presStyleCnt="15">
        <dgm:presLayoutVars>
          <dgm:chPref val="3"/>
        </dgm:presLayoutVars>
      </dgm:prSet>
      <dgm:spPr/>
      <dgm:t>
        <a:bodyPr/>
        <a:lstStyle/>
        <a:p>
          <a:endParaRPr lang="en-US"/>
        </a:p>
      </dgm:t>
    </dgm:pt>
    <dgm:pt modelId="{F4331B29-11FC-194F-9D39-04D343BBE553}" type="pres">
      <dgm:prSet presAssocID="{BA28EF5C-D384-9643-8BB2-61B647021296}" presName="hierChild5" presStyleCnt="0"/>
      <dgm:spPr/>
    </dgm:pt>
    <dgm:pt modelId="{0F6972E9-C6D3-5F46-8DD1-20534A314CEA}" type="pres">
      <dgm:prSet presAssocID="{8A82EA46-4623-A04B-B25C-D003027188B7}" presName="Name17" presStyleLbl="parChTrans1D3" presStyleIdx="6" presStyleCnt="8"/>
      <dgm:spPr/>
      <dgm:t>
        <a:bodyPr/>
        <a:lstStyle/>
        <a:p>
          <a:endParaRPr lang="en-US"/>
        </a:p>
      </dgm:t>
    </dgm:pt>
    <dgm:pt modelId="{E103A00C-2C9B-8341-9699-09198CBE616C}" type="pres">
      <dgm:prSet presAssocID="{48BF4061-B7B1-FB47-B09B-25B60724122F}" presName="hierRoot3" presStyleCnt="0"/>
      <dgm:spPr/>
    </dgm:pt>
    <dgm:pt modelId="{CC0F377E-8F30-1E47-BDBE-14CBDD96FBD8}" type="pres">
      <dgm:prSet presAssocID="{48BF4061-B7B1-FB47-B09B-25B60724122F}" presName="composite3" presStyleCnt="0"/>
      <dgm:spPr/>
    </dgm:pt>
    <dgm:pt modelId="{5064C2E2-C921-2E44-ADBB-C6DCADBC9511}" type="pres">
      <dgm:prSet presAssocID="{48BF4061-B7B1-FB47-B09B-25B60724122F}" presName="background3" presStyleLbl="node3" presStyleIdx="6" presStyleCnt="8"/>
      <dgm:spPr/>
    </dgm:pt>
    <dgm:pt modelId="{4B4E2D28-5AD4-C14E-9F45-8EF3E805D0D2}" type="pres">
      <dgm:prSet presAssocID="{48BF4061-B7B1-FB47-B09B-25B60724122F}" presName="text3" presStyleLbl="fgAcc3" presStyleIdx="6" presStyleCnt="8">
        <dgm:presLayoutVars>
          <dgm:chPref val="3"/>
        </dgm:presLayoutVars>
      </dgm:prSet>
      <dgm:spPr/>
      <dgm:t>
        <a:bodyPr/>
        <a:lstStyle/>
        <a:p>
          <a:endParaRPr lang="en-US"/>
        </a:p>
      </dgm:t>
    </dgm:pt>
    <dgm:pt modelId="{EA5FD5EA-A38D-014A-B559-3AB5733EB356}" type="pres">
      <dgm:prSet presAssocID="{48BF4061-B7B1-FB47-B09B-25B60724122F}" presName="hierChild4" presStyleCnt="0"/>
      <dgm:spPr/>
    </dgm:pt>
    <dgm:pt modelId="{D7FA88B6-727A-384B-99B7-D3B57CDFDE4F}" type="pres">
      <dgm:prSet presAssocID="{4A67EF00-A62F-C342-9A8A-D11A5C5F32D1}" presName="Name17" presStyleLbl="parChTrans1D3" presStyleIdx="7" presStyleCnt="8"/>
      <dgm:spPr/>
      <dgm:t>
        <a:bodyPr/>
        <a:lstStyle/>
        <a:p>
          <a:endParaRPr lang="en-US"/>
        </a:p>
      </dgm:t>
    </dgm:pt>
    <dgm:pt modelId="{89C2FB3A-6D3F-2B49-9FA9-556BD79FD303}" type="pres">
      <dgm:prSet presAssocID="{DB8A2D83-FB3C-8945-B4C1-161C8816C1E7}" presName="hierRoot3" presStyleCnt="0"/>
      <dgm:spPr/>
    </dgm:pt>
    <dgm:pt modelId="{801249AA-96CE-914F-A34E-AC88A5C3EDF3}" type="pres">
      <dgm:prSet presAssocID="{DB8A2D83-FB3C-8945-B4C1-161C8816C1E7}" presName="composite3" presStyleCnt="0"/>
      <dgm:spPr/>
    </dgm:pt>
    <dgm:pt modelId="{8AE13FBF-9457-4F47-B9FF-79766CEED4F8}" type="pres">
      <dgm:prSet presAssocID="{DB8A2D83-FB3C-8945-B4C1-161C8816C1E7}" presName="background3" presStyleLbl="node3" presStyleIdx="7" presStyleCnt="8"/>
      <dgm:spPr/>
    </dgm:pt>
    <dgm:pt modelId="{537D6677-660D-AD43-9348-4FCE57F0F6FD}" type="pres">
      <dgm:prSet presAssocID="{DB8A2D83-FB3C-8945-B4C1-161C8816C1E7}" presName="text3" presStyleLbl="fgAcc3" presStyleIdx="7" presStyleCnt="8">
        <dgm:presLayoutVars>
          <dgm:chPref val="3"/>
        </dgm:presLayoutVars>
      </dgm:prSet>
      <dgm:spPr/>
      <dgm:t>
        <a:bodyPr/>
        <a:lstStyle/>
        <a:p>
          <a:endParaRPr lang="en-US"/>
        </a:p>
      </dgm:t>
    </dgm:pt>
    <dgm:pt modelId="{44A1F4F3-9D54-6742-8D30-B1612AF57C1C}" type="pres">
      <dgm:prSet presAssocID="{DB8A2D83-FB3C-8945-B4C1-161C8816C1E7}" presName="hierChild4" presStyleCnt="0"/>
      <dgm:spPr/>
    </dgm:pt>
  </dgm:ptLst>
  <dgm:cxnLst>
    <dgm:cxn modelId="{32373C37-5C9E-4C54-84FB-F03F1C0232DD}" type="presOf" srcId="{B8A8E801-A900-0B4F-97E9-E8C6255C72CB}" destId="{6EED328D-24BE-D14D-ABE3-F5C04B3E28F4}" srcOrd="0" destOrd="0" presId="urn:microsoft.com/office/officeart/2005/8/layout/hierarchy1"/>
    <dgm:cxn modelId="{67670F0F-233A-4F00-9D0C-927BD47C10A1}" type="presOf" srcId="{4F3AA265-E13B-1B4D-8D47-1994BDE0C9E9}" destId="{BAEDCABF-93A8-3D42-AB90-7F63F819C119}" srcOrd="0" destOrd="0" presId="urn:microsoft.com/office/officeart/2005/8/layout/hierarchy1"/>
    <dgm:cxn modelId="{E4834BAD-9EAE-43E8-920E-93EA3BA13F8A}" type="presOf" srcId="{C7E879AD-2362-BB48-8E12-DD7615641DAC}" destId="{A523A44C-5891-1847-8402-B4488F4A4D6C}" srcOrd="0" destOrd="0" presId="urn:microsoft.com/office/officeart/2005/8/layout/hierarchy1"/>
    <dgm:cxn modelId="{207538F2-471E-464C-988C-5A76E964DC1B}" type="presOf" srcId="{D4A12018-752E-A545-B979-53CBEEF2B22D}" destId="{88A5EBC6-BAC9-E94B-9313-A5EB48F373DB}" srcOrd="0" destOrd="0" presId="urn:microsoft.com/office/officeart/2005/8/layout/hierarchy1"/>
    <dgm:cxn modelId="{18F9BFED-F150-7E4F-B57C-D9C618B2F9A6}" srcId="{B9DE54AA-5C5D-F147-A5B4-3524158F6602}" destId="{B1C343C9-375F-174F-92A6-AF4BD90B43E7}" srcOrd="3" destOrd="0" parTransId="{6F8A066C-9CAA-764A-B997-34DFCAD49BC5}" sibTransId="{0A49804B-7CDA-8941-A84E-751C9D97A735}"/>
    <dgm:cxn modelId="{83D94E09-1CE5-6547-AC50-ADB4819E1407}" srcId="{B8A8E801-A900-0B4F-97E9-E8C6255C72CB}" destId="{669B10CC-794A-5640-B20C-EB57C938A485}" srcOrd="1" destOrd="0" parTransId="{2D51BB5F-13D5-A745-9240-9AF9B25BC40F}" sibTransId="{B76671AB-58B2-4C44-B857-2C7F2CE902BD}"/>
    <dgm:cxn modelId="{73454484-2C8F-4341-AE41-21E30F925576}" srcId="{B9DE54AA-5C5D-F147-A5B4-3524158F6602}" destId="{B8A8E801-A900-0B4F-97E9-E8C6255C72CB}" srcOrd="0" destOrd="0" parTransId="{0675C7A2-568A-9D49-BFD8-EC745A5A48C2}" sibTransId="{3F87B677-CD1B-474E-8494-FB9066C38C9F}"/>
    <dgm:cxn modelId="{F6E16A92-3F1E-6548-A245-CB3814A00A5B}" srcId="{AE339CA8-EC78-4A47-88A1-BD9DFFA8225E}" destId="{1138127A-7E44-D244-BBED-4E8A9A1BDCD8}" srcOrd="0" destOrd="0" parTransId="{377E06CC-8471-254B-9F90-BB951BB8417C}" sibTransId="{ACD0ACA6-7FD7-8B4F-82CF-C20C78E189CD}"/>
    <dgm:cxn modelId="{DB82FB6C-7D91-4F4B-BD96-432D571198ED}" srcId="{B1C343C9-375F-174F-92A6-AF4BD90B43E7}" destId="{B78C0300-DB90-F948-BCE8-96B22B3DB517}" srcOrd="1" destOrd="0" parTransId="{EF84A5C9-8FE0-FF4E-9F2F-488019DECB70}" sibTransId="{FA82C17D-9253-C24E-A53D-D4295A449458}"/>
    <dgm:cxn modelId="{3511EA27-02BC-42F7-AF38-F4B843EFB8CA}" type="presOf" srcId="{EF84A5C9-8FE0-FF4E-9F2F-488019DECB70}" destId="{4EF7E375-F466-914D-A0BA-FD100260EE6A}" srcOrd="0" destOrd="0" presId="urn:microsoft.com/office/officeart/2005/8/layout/hierarchy1"/>
    <dgm:cxn modelId="{2F978338-2BC6-5C49-964B-08AEC87606D8}" srcId="{A2D9B7AE-9921-484C-AB56-EEC6A9EF0E2C}" destId="{A02F6C09-C37E-4D45-B11A-0AD2A0DB0935}" srcOrd="0" destOrd="0" parTransId="{47748BCF-07D6-9A4E-AF9F-BFC4B7BAE1F6}" sibTransId="{B9A2F735-F954-B84B-B61C-6D4349B83714}"/>
    <dgm:cxn modelId="{9590A7C9-4AFD-4BA1-A9FF-E540E8C2360D}" type="presOf" srcId="{A02F6C09-C37E-4D45-B11A-0AD2A0DB0935}" destId="{2C6D5528-57B9-9545-8B1B-9349BFE059E6}" srcOrd="0" destOrd="0" presId="urn:microsoft.com/office/officeart/2005/8/layout/hierarchy1"/>
    <dgm:cxn modelId="{6E28FD62-497C-440C-BF15-CBB06A67945C}" type="presOf" srcId="{AECB2889-5703-1349-AF79-8AB986A726B4}" destId="{FB78E760-4DE8-B14E-A23C-3010FD346D0E}" srcOrd="0" destOrd="0" presId="urn:microsoft.com/office/officeart/2005/8/layout/hierarchy1"/>
    <dgm:cxn modelId="{3F28023A-953E-47E8-B1ED-1F16389F35AD}" type="presOf" srcId="{153BA92A-CA6B-E74F-B227-E64D93DB4090}" destId="{EE08B076-D9A2-3040-8D4D-523C8845F663}" srcOrd="0" destOrd="0" presId="urn:microsoft.com/office/officeart/2005/8/layout/hierarchy1"/>
    <dgm:cxn modelId="{711468E7-3145-4074-BD83-2F5A72DF32D1}" type="presOf" srcId="{08DFBC74-4273-6746-A584-FC31AC702FC9}" destId="{E581BFBF-19C0-304B-BE28-82CD23CA128D}" srcOrd="0" destOrd="0" presId="urn:microsoft.com/office/officeart/2005/8/layout/hierarchy1"/>
    <dgm:cxn modelId="{CFEB6D75-DEF7-4A30-94E5-39FF722113DA}" type="presOf" srcId="{B78C0300-DB90-F948-BCE8-96B22B3DB517}" destId="{E5069597-E54B-B341-A9CB-449B2087C3B6}" srcOrd="0" destOrd="0" presId="urn:microsoft.com/office/officeart/2005/8/layout/hierarchy1"/>
    <dgm:cxn modelId="{B79ABE06-80F7-4ED2-9CAD-1ED06FF2C372}" type="presOf" srcId="{005A3755-B421-CA42-B2BE-F34327D170AE}" destId="{C18D0242-6448-3447-94D5-81781DE21915}" srcOrd="0" destOrd="0" presId="urn:microsoft.com/office/officeart/2005/8/layout/hierarchy1"/>
    <dgm:cxn modelId="{8D30038F-AA4C-441F-9583-23A4EDE03752}" type="presOf" srcId="{A63167DC-52ED-0D4B-9F21-8D428DE0F279}" destId="{0E847161-79BE-064E-9FDD-C0818C184196}" srcOrd="0" destOrd="0" presId="urn:microsoft.com/office/officeart/2005/8/layout/hierarchy1"/>
    <dgm:cxn modelId="{7E12CE6E-0EB0-184D-BF70-8572BF24636F}" srcId="{D4A12018-752E-A545-B979-53CBEEF2B22D}" destId="{D9E1D4ED-BD70-DB48-8001-EB13B93F895D}" srcOrd="1" destOrd="0" parTransId="{C7E879AD-2362-BB48-8E12-DD7615641DAC}" sibTransId="{B93DC772-1549-9447-87A9-8CB2CFF590B8}"/>
    <dgm:cxn modelId="{435F2844-404B-4B73-985A-940965D445DF}" type="presOf" srcId="{85A77E7E-CDD5-354C-BA08-D7E82734DC1F}" destId="{DC8B4C00-FBF8-B74B-93ED-898B5832DEE0}" srcOrd="0" destOrd="0" presId="urn:microsoft.com/office/officeart/2005/8/layout/hierarchy1"/>
    <dgm:cxn modelId="{20DB33B1-E0EC-4A46-83D5-F034348EB429}" srcId="{B9DE54AA-5C5D-F147-A5B4-3524158F6602}" destId="{9AC31BBD-A99B-B849-8D91-47ED34D2F5B4}" srcOrd="2" destOrd="0" parTransId="{FB6412A9-5211-514B-A40E-5FA625BF213C}" sibTransId="{A230333F-684E-9845-8AFA-7A4F7F80C8BC}"/>
    <dgm:cxn modelId="{DA605408-EF5C-4D80-9881-E3ACC3FE5D0E}" type="presOf" srcId="{47748BCF-07D6-9A4E-AF9F-BFC4B7BAE1F6}" destId="{6C5DAB5E-43CF-BB48-A54F-984E0F683ADB}" srcOrd="0" destOrd="0" presId="urn:microsoft.com/office/officeart/2005/8/layout/hierarchy1"/>
    <dgm:cxn modelId="{FAB015A7-D3AD-458B-9721-401931935A16}" type="presOf" srcId="{B9DE54AA-5C5D-F147-A5B4-3524158F6602}" destId="{63CB5423-28BC-EC4B-8E0B-A330C80C46EE}" srcOrd="0" destOrd="0" presId="urn:microsoft.com/office/officeart/2005/8/layout/hierarchy1"/>
    <dgm:cxn modelId="{8FEAC4B5-DECF-4F2A-8107-32033DD36591}" type="presOf" srcId="{AE339CA8-EC78-4A47-88A1-BD9DFFA8225E}" destId="{3139B720-A3D7-384C-9660-376DC32D0297}" srcOrd="0" destOrd="0" presId="urn:microsoft.com/office/officeart/2005/8/layout/hierarchy1"/>
    <dgm:cxn modelId="{9C21662D-CC42-4E99-958B-C3993D862814}" type="presOf" srcId="{C71084E2-D8A2-1D48-9C42-55409CBEC910}" destId="{71E48801-EA54-8940-885F-ED50D1855160}" srcOrd="0" destOrd="0" presId="urn:microsoft.com/office/officeart/2005/8/layout/hierarchy1"/>
    <dgm:cxn modelId="{13DC1DA4-E398-4CF5-B760-5BDEDBABDC35}" type="presOf" srcId="{BA28EF5C-D384-9643-8BB2-61B647021296}" destId="{A8BD4D84-77FE-9E41-98B0-9392EACE74CF}" srcOrd="0" destOrd="0" presId="urn:microsoft.com/office/officeart/2005/8/layout/hierarchy1"/>
    <dgm:cxn modelId="{D22D978C-5E55-564A-A726-1E6A62012832}" srcId="{D9E1D4ED-BD70-DB48-8001-EB13B93F895D}" destId="{A2D9B7AE-9921-484C-AB56-EEC6A9EF0E2C}" srcOrd="0" destOrd="0" parTransId="{7522BA4B-48BF-F94F-AB72-2D8D59B44F83}" sibTransId="{CD27F119-2A30-4A4E-9A98-FD94E0958135}"/>
    <dgm:cxn modelId="{0FEBBE36-FD07-AF42-BD8C-8439044B7864}" srcId="{D4A12018-752E-A545-B979-53CBEEF2B22D}" destId="{48BF4061-B7B1-FB47-B09B-25B60724122F}" srcOrd="2" destOrd="0" parTransId="{8A82EA46-4623-A04B-B25C-D003027188B7}" sibTransId="{5ED9A9C5-1455-7048-99F0-BF75C0572C26}"/>
    <dgm:cxn modelId="{64049F57-93C6-43B8-98F8-65F6BA99B12B}" type="presOf" srcId="{4A67EF00-A62F-C342-9A8A-D11A5C5F32D1}" destId="{D7FA88B6-727A-384B-99B7-D3B57CDFDE4F}" srcOrd="0" destOrd="0" presId="urn:microsoft.com/office/officeart/2005/8/layout/hierarchy1"/>
    <dgm:cxn modelId="{9C5646F1-D19E-4848-A82F-2965161A983D}" srcId="{B8A8E801-A900-0B4F-97E9-E8C6255C72CB}" destId="{AE339CA8-EC78-4A47-88A1-BD9DFFA8225E}" srcOrd="0" destOrd="0" parTransId="{A63167DC-52ED-0D4B-9F21-8D428DE0F279}" sibTransId="{944E532D-0C6F-7748-A27B-D36E9CF6BCF9}"/>
    <dgm:cxn modelId="{55CA2010-D33F-AF44-826A-456E12A8EAA0}" srcId="{487A7B88-23E5-D640-8F37-98054F320469}" destId="{38A53479-2DEB-DE4E-B25A-B6C05DE2E9AD}" srcOrd="0" destOrd="0" parTransId="{B6FA80EE-C6E1-0F40-A52E-3E81C02FC120}" sibTransId="{4897A88A-27F7-4448-8072-84F17B39B8DF}"/>
    <dgm:cxn modelId="{E8CC6EF3-3C6C-4248-AEEE-B5F5831F65A0}" type="presOf" srcId="{8A82EA46-4623-A04B-B25C-D003027188B7}" destId="{0F6972E9-C6D3-5F46-8DD1-20534A314CEA}" srcOrd="0" destOrd="0" presId="urn:microsoft.com/office/officeart/2005/8/layout/hierarchy1"/>
    <dgm:cxn modelId="{7E8741A3-DC8A-47F6-8CF3-D806EF86F084}" type="presOf" srcId="{66DCAEAA-5865-7348-8CBC-A561205EA0EF}" destId="{32B617F1-68F7-8A42-9A9A-C7A600BAB9D1}" srcOrd="0" destOrd="0" presId="urn:microsoft.com/office/officeart/2005/8/layout/hierarchy1"/>
    <dgm:cxn modelId="{987F5BFB-D460-BC46-9009-AB3F799C5074}" srcId="{38A53479-2DEB-DE4E-B25A-B6C05DE2E9AD}" destId="{B9DE54AA-5C5D-F147-A5B4-3524158F6602}" srcOrd="0" destOrd="0" parTransId="{568BC8F8-DDA8-6048-B4A6-811CAFDEFA8E}" sibTransId="{30538536-826C-8441-A86E-F69AC7CFFBBF}"/>
    <dgm:cxn modelId="{44C93037-3206-3445-B331-1EA3C287336E}" srcId="{D4A12018-752E-A545-B979-53CBEEF2B22D}" destId="{C71084E2-D8A2-1D48-9C42-55409CBEC910}" srcOrd="0" destOrd="0" parTransId="{85A77E7E-CDD5-354C-BA08-D7E82734DC1F}" sibTransId="{A71BDFFB-D551-B045-8138-45FB0F9A8DAC}"/>
    <dgm:cxn modelId="{232E2DAF-6951-4D88-A98E-04DE6878D3BA}" type="presOf" srcId="{377E06CC-8471-254B-9F90-BB951BB8417C}" destId="{FACFEAB6-000F-1E43-BA0B-0304BD6372E5}" srcOrd="0" destOrd="0" presId="urn:microsoft.com/office/officeart/2005/8/layout/hierarchy1"/>
    <dgm:cxn modelId="{D4E6F873-E05E-3143-86E9-3BAD3EE5D3F5}" srcId="{5F16C83C-4235-5F43-8C0B-89D4FD4BD2F1}" destId="{A321357E-19E3-3047-B262-740491E99358}" srcOrd="0" destOrd="0" parTransId="{ACB68DE7-F100-7B4B-962C-452A54B1F361}" sibTransId="{A3C8C20A-B05F-B243-8162-D295DC392ACB}"/>
    <dgm:cxn modelId="{5979A316-F175-4665-B7CF-DBA8FA15F3E6}" type="presOf" srcId="{5F16C83C-4235-5F43-8C0B-89D4FD4BD2F1}" destId="{B9921C62-77DC-9646-B0D2-52D2491884E2}" srcOrd="0" destOrd="0" presId="urn:microsoft.com/office/officeart/2005/8/layout/hierarchy1"/>
    <dgm:cxn modelId="{00ADDCC8-EABC-477A-BBA1-953A4DB3B811}" type="presOf" srcId="{A2D9B7AE-9921-484C-AB56-EEC6A9EF0E2C}" destId="{EB3D3E71-948E-0C4D-AEC5-B62BE6A25241}" srcOrd="0" destOrd="0" presId="urn:microsoft.com/office/officeart/2005/8/layout/hierarchy1"/>
    <dgm:cxn modelId="{950CF720-9B22-4EB2-BBDF-F40DD46A0BE4}" type="presOf" srcId="{4735ADD0-2537-AA4F-83C3-17377565BB73}" destId="{101FE477-140F-424C-BADF-AE6E12B3B44E}" srcOrd="0" destOrd="0" presId="urn:microsoft.com/office/officeart/2005/8/layout/hierarchy1"/>
    <dgm:cxn modelId="{C2C3D97C-1B9E-49F0-AE6E-4AA7DF036610}" type="presOf" srcId="{70EC650C-7BDC-BB4B-9181-D990A65B0D1C}" destId="{B1F73003-F699-BE43-A074-1CD05CAEE50F}" srcOrd="0" destOrd="0" presId="urn:microsoft.com/office/officeart/2005/8/layout/hierarchy1"/>
    <dgm:cxn modelId="{0B1B40DB-182D-4F9D-AC44-9475DC9AC053}" type="presOf" srcId="{BBBD39A9-50D4-7641-A7B4-851859ADB3B8}" destId="{922FE7F9-E208-784D-8BBA-70B86CF7AF54}" srcOrd="0" destOrd="0" presId="urn:microsoft.com/office/officeart/2005/8/layout/hierarchy1"/>
    <dgm:cxn modelId="{F9750938-DAFF-0545-9F85-A6BDD2662004}" srcId="{A2D9B7AE-9921-484C-AB56-EEC6A9EF0E2C}" destId="{BA28EF5C-D384-9643-8BB2-61B647021296}" srcOrd="1" destOrd="0" parTransId="{BBBD39A9-50D4-7641-A7B4-851859ADB3B8}" sibTransId="{F3940551-CE4A-0E4C-9DB3-6957BCD9E9B4}"/>
    <dgm:cxn modelId="{485033DD-FB59-AD4D-9488-9C9E9FBBE185}" srcId="{B9DE54AA-5C5D-F147-A5B4-3524158F6602}" destId="{C68A4A22-9541-AC47-9075-BD923C422F34}" srcOrd="1" destOrd="0" parTransId="{4F3AA265-E13B-1B4D-8D47-1994BDE0C9E9}" sibTransId="{A26DD73D-4588-544F-973D-CD40E93B1FD1}"/>
    <dgm:cxn modelId="{259891D3-DEA7-4490-B733-EB446C0322C6}" type="presOf" srcId="{B1C343C9-375F-174F-92A6-AF4BD90B43E7}" destId="{F91CDCBF-9BDF-1148-AD43-86EFFF90C7BF}" srcOrd="0" destOrd="0" presId="urn:microsoft.com/office/officeart/2005/8/layout/hierarchy1"/>
    <dgm:cxn modelId="{E053C709-A797-41CB-A418-0EE66C6BA0A0}" type="presOf" srcId="{7522BA4B-48BF-F94F-AB72-2D8D59B44F83}" destId="{23486B6D-91D4-7A4D-AD5C-38A69095AC88}" srcOrd="0" destOrd="0" presId="urn:microsoft.com/office/officeart/2005/8/layout/hierarchy1"/>
    <dgm:cxn modelId="{4CE9435F-2142-194C-B167-084BB8B0DE7D}" srcId="{5F16C83C-4235-5F43-8C0B-89D4FD4BD2F1}" destId="{08DFBC74-4273-6746-A584-FC31AC702FC9}" srcOrd="1" destOrd="0" parTransId="{70EC650C-7BDC-BB4B-9181-D990A65B0D1C}" sibTransId="{78D88A56-0A65-B948-AC2A-75BAE9C04265}"/>
    <dgm:cxn modelId="{497AEF77-18F1-4C96-BECB-5BA34F0C6DA5}" type="presOf" srcId="{7CF04649-0980-2440-858F-7AF497E996C0}" destId="{F17152CC-0398-FE4F-9C89-3C85750BA550}" srcOrd="0" destOrd="0" presId="urn:microsoft.com/office/officeart/2005/8/layout/hierarchy1"/>
    <dgm:cxn modelId="{AFBB7421-0775-4B65-89CC-B6C24E936CCA}" type="presOf" srcId="{0675C7A2-568A-9D49-BFD8-EC745A5A48C2}" destId="{4CCC0290-3A43-0F4C-8F4B-566B1940AC3E}" srcOrd="0" destOrd="0" presId="urn:microsoft.com/office/officeart/2005/8/layout/hierarchy1"/>
    <dgm:cxn modelId="{E1F918C6-A5B9-4C3B-ACC1-F4763E6F72EA}" type="presOf" srcId="{9FEA48CE-FE1A-0D42-8A9B-754359DBDAA9}" destId="{1F4CBEBE-47F9-5A4D-96C6-C160A107F385}" srcOrd="0" destOrd="0" presId="urn:microsoft.com/office/officeart/2005/8/layout/hierarchy1"/>
    <dgm:cxn modelId="{2EAE8DD8-1446-445C-BFEC-6003775C54E4}" type="presOf" srcId="{48BF4061-B7B1-FB47-B09B-25B60724122F}" destId="{4B4E2D28-5AD4-C14E-9F45-8EF3E805D0D2}" srcOrd="0" destOrd="0" presId="urn:microsoft.com/office/officeart/2005/8/layout/hierarchy1"/>
    <dgm:cxn modelId="{C7740220-6091-7A40-998C-6606DA0F0C90}" srcId="{B1C343C9-375F-174F-92A6-AF4BD90B43E7}" destId="{5F16C83C-4235-5F43-8C0B-89D4FD4BD2F1}" srcOrd="2" destOrd="0" parTransId="{AECB2889-5703-1349-AF79-8AB986A726B4}" sibTransId="{5685A131-321D-284C-802D-3AE69257887C}"/>
    <dgm:cxn modelId="{AD2A0352-B95A-4876-8AD0-2B73C4B9E5B4}" type="presOf" srcId="{AA55821F-6DB2-7E47-BA98-488318644224}" destId="{DB2D1BEE-1678-3D40-AF1D-FEC7511317AB}" srcOrd="0" destOrd="0" presId="urn:microsoft.com/office/officeart/2005/8/layout/hierarchy1"/>
    <dgm:cxn modelId="{34D93862-0B97-418C-A5F3-BFCCA265A15E}" type="presOf" srcId="{21598369-24BE-FC4A-A0F5-68B13E678EB9}" destId="{58B39E28-71E5-B94E-BB62-9F6A6CFA7367}" srcOrd="0" destOrd="0" presId="urn:microsoft.com/office/officeart/2005/8/layout/hierarchy1"/>
    <dgm:cxn modelId="{5E3C0AFD-B539-9E41-830D-54A5CF76653F}" srcId="{C71084E2-D8A2-1D48-9C42-55409CBEC910}" destId="{153BA92A-CA6B-E74F-B227-E64D93DB4090}" srcOrd="0" destOrd="0" parTransId="{21598369-24BE-FC4A-A0F5-68B13E678EB9}" sibTransId="{413D1F57-98DE-0343-8440-475A4B48F669}"/>
    <dgm:cxn modelId="{51AEFB6F-9912-404E-991C-83FED455A248}" type="presOf" srcId="{C68A4A22-9541-AC47-9075-BD923C422F34}" destId="{116F41CD-F9B4-6848-A8F8-6505037865E0}" srcOrd="0" destOrd="0" presId="urn:microsoft.com/office/officeart/2005/8/layout/hierarchy1"/>
    <dgm:cxn modelId="{0EAB2E63-30E2-43B4-ADE1-796B6F42A749}" type="presOf" srcId="{35902C3D-3FCD-C943-9EB3-2031D82D9E18}" destId="{DAC73B0D-F526-1743-89BA-80236D90C716}" srcOrd="0" destOrd="0" presId="urn:microsoft.com/office/officeart/2005/8/layout/hierarchy1"/>
    <dgm:cxn modelId="{4602E6FC-ABB9-354D-B57B-F60AB7C65E7C}" srcId="{669B10CC-794A-5640-B20C-EB57C938A485}" destId="{039077A5-4D16-7C4E-9C45-F51837F66459}" srcOrd="0" destOrd="0" parTransId="{66DCAEAA-5865-7348-8CBC-A561205EA0EF}" sibTransId="{16CA28D8-D2CC-5A42-BB41-3304C7096F4C}"/>
    <dgm:cxn modelId="{F654E459-025B-4185-AD0A-99BD97D7480C}" type="presOf" srcId="{9AC31BBD-A99B-B849-8D91-47ED34D2F5B4}" destId="{20FB0FB6-66A5-914F-A51A-8D0E23D027EF}" srcOrd="0" destOrd="0" presId="urn:microsoft.com/office/officeart/2005/8/layout/hierarchy1"/>
    <dgm:cxn modelId="{177A43B6-40E7-D54A-B536-F16D552F2825}" srcId="{AE339CA8-EC78-4A47-88A1-BD9DFFA8225E}" destId="{7CF04649-0980-2440-858F-7AF497E996C0}" srcOrd="1" destOrd="0" parTransId="{005A3755-B421-CA42-B2BE-F34327D170AE}" sibTransId="{43EF30AD-99CB-2C41-871E-BF9283ECAB8D}"/>
    <dgm:cxn modelId="{1B70EE6E-A000-41D7-B2E6-7A71B0797E1D}" type="presOf" srcId="{A321357E-19E3-3047-B262-740491E99358}" destId="{9DDC0E64-ACC3-054F-B59B-C6EABF80FE35}" srcOrd="0" destOrd="0" presId="urn:microsoft.com/office/officeart/2005/8/layout/hierarchy1"/>
    <dgm:cxn modelId="{B01C6DD7-A8B8-429E-AFD7-A00E84D1B2B6}" type="presOf" srcId="{039077A5-4D16-7C4E-9C45-F51837F66459}" destId="{BE2B46BE-E4B0-614C-8B26-E63DAC50A990}" srcOrd="0" destOrd="0" presId="urn:microsoft.com/office/officeart/2005/8/layout/hierarchy1"/>
    <dgm:cxn modelId="{15339755-3FB5-4A66-B741-A6BADB984286}" type="presOf" srcId="{38A53479-2DEB-DE4E-B25A-B6C05DE2E9AD}" destId="{E9CF6DAC-2575-6949-B721-3CF26228008C}" srcOrd="0" destOrd="0" presId="urn:microsoft.com/office/officeart/2005/8/layout/hierarchy1"/>
    <dgm:cxn modelId="{8C5DABB7-B081-41B7-A7E9-6F187EDA6FDD}" type="presOf" srcId="{D8B3396C-5EB1-1D45-A43C-BDD399F5C918}" destId="{0046BA98-8F3A-574C-B283-3D0178EAAB57}" srcOrd="0" destOrd="0" presId="urn:microsoft.com/office/officeart/2005/8/layout/hierarchy1"/>
    <dgm:cxn modelId="{74DDCB3F-19BD-4615-8B09-42AC7773575D}" type="presOf" srcId="{487A7B88-23E5-D640-8F37-98054F320469}" destId="{85DE3DE5-B46B-4240-A8AB-10D731EF29C5}" srcOrd="0" destOrd="0" presId="urn:microsoft.com/office/officeart/2005/8/layout/hierarchy1"/>
    <dgm:cxn modelId="{1692A307-A572-4E19-9108-489D6431FA57}" type="presOf" srcId="{669B10CC-794A-5640-B20C-EB57C938A485}" destId="{7494B33F-3C68-F943-9672-0FB0BDA93492}" srcOrd="0" destOrd="0" presId="urn:microsoft.com/office/officeart/2005/8/layout/hierarchy1"/>
    <dgm:cxn modelId="{F7DCE6E9-8203-428C-A166-4C4C89F605D0}" type="presOf" srcId="{D9E1D4ED-BD70-DB48-8001-EB13B93F895D}" destId="{E2F09A59-447B-394D-B291-C6E9AC9AB046}" srcOrd="0" destOrd="0" presId="urn:microsoft.com/office/officeart/2005/8/layout/hierarchy1"/>
    <dgm:cxn modelId="{A4B5BC96-5F6C-4CE7-91A8-04526F14A73A}" type="presOf" srcId="{FB6412A9-5211-514B-A40E-5FA625BF213C}" destId="{9A6117C6-70E0-B049-9ADD-8491DEDE892E}" srcOrd="0" destOrd="0" presId="urn:microsoft.com/office/officeart/2005/8/layout/hierarchy1"/>
    <dgm:cxn modelId="{53A464FF-26D4-4285-8EBD-4B0934EB6740}" type="presOf" srcId="{6F8A066C-9CAA-764A-B997-34DFCAD49BC5}" destId="{C44E7154-D6EA-F04A-B426-20664CB5A67D}" srcOrd="0" destOrd="0" presId="urn:microsoft.com/office/officeart/2005/8/layout/hierarchy1"/>
    <dgm:cxn modelId="{049AC51A-B35E-4C54-A02E-4F84E4F3C447}" type="presOf" srcId="{2D51BB5F-13D5-A745-9240-9AF9B25BC40F}" destId="{AB9E482D-442D-1544-8D50-EC9E45D2CC45}" srcOrd="0" destOrd="0" presId="urn:microsoft.com/office/officeart/2005/8/layout/hierarchy1"/>
    <dgm:cxn modelId="{956C1126-E43C-43A5-A532-36E2A577EFF4}" type="presOf" srcId="{1138127A-7E44-D244-BBED-4E8A9A1BDCD8}" destId="{949E6155-06C7-5A49-84CA-C934E1153A65}" srcOrd="0" destOrd="0" presId="urn:microsoft.com/office/officeart/2005/8/layout/hierarchy1"/>
    <dgm:cxn modelId="{A8C3552A-9BB6-5246-A8CF-3828EC551467}" srcId="{D4A12018-752E-A545-B979-53CBEEF2B22D}" destId="{DB8A2D83-FB3C-8945-B4C1-161C8816C1E7}" srcOrd="3" destOrd="0" parTransId="{4A67EF00-A62F-C342-9A8A-D11A5C5F32D1}" sibTransId="{39A631F8-78F7-474E-8A29-9EA478C3765A}"/>
    <dgm:cxn modelId="{EA543FC5-C438-E549-AF51-A34DA541D108}" srcId="{669B10CC-794A-5640-B20C-EB57C938A485}" destId="{AA55821F-6DB2-7E47-BA98-488318644224}" srcOrd="1" destOrd="0" parTransId="{D8B3396C-5EB1-1D45-A43C-BDD399F5C918}" sibTransId="{63E3BDA0-22E5-E045-BD26-19303D6BF50D}"/>
    <dgm:cxn modelId="{3BE40652-0832-4EF1-A644-E83EFA8FB15E}" type="presOf" srcId="{ACB68DE7-F100-7B4B-962C-452A54B1F361}" destId="{A64E7544-A788-CF42-AA2F-9CA5C907A945}" srcOrd="0" destOrd="0" presId="urn:microsoft.com/office/officeart/2005/8/layout/hierarchy1"/>
    <dgm:cxn modelId="{6CFD4AAE-9BEB-403A-9007-C63147DB542F}" type="presOf" srcId="{DB8A2D83-FB3C-8945-B4C1-161C8816C1E7}" destId="{537D6677-660D-AD43-9348-4FCE57F0F6FD}" srcOrd="0" destOrd="0" presId="urn:microsoft.com/office/officeart/2005/8/layout/hierarchy1"/>
    <dgm:cxn modelId="{61FF61BC-96DC-164E-BFF8-6AAE873360B0}" srcId="{38A53479-2DEB-DE4E-B25A-B6C05DE2E9AD}" destId="{D4A12018-752E-A545-B979-53CBEEF2B22D}" srcOrd="1" destOrd="0" parTransId="{35902C3D-3FCD-C943-9EB3-2031D82D9E18}" sibTransId="{471B9B5E-6E93-B148-94B3-BE0F843C4B84}"/>
    <dgm:cxn modelId="{DB4459E8-8BFB-5C45-8085-DFDB7461282B}" srcId="{B1C343C9-375F-174F-92A6-AF4BD90B43E7}" destId="{9FEA48CE-FE1A-0D42-8A9B-754359DBDAA9}" srcOrd="0" destOrd="0" parTransId="{4735ADD0-2537-AA4F-83C3-17377565BB73}" sibTransId="{423F9A45-B210-8F43-99AA-99B6A5423A2F}"/>
    <dgm:cxn modelId="{6C6C261F-D038-4599-924F-817C9BB091D3}" type="presOf" srcId="{568BC8F8-DDA8-6048-B4A6-811CAFDEFA8E}" destId="{4414178F-4E76-CE45-AD03-F0EC7A39FB85}" srcOrd="0" destOrd="0" presId="urn:microsoft.com/office/officeart/2005/8/layout/hierarchy1"/>
    <dgm:cxn modelId="{E6AD904B-1410-4A69-ABC0-78489E0291E0}" type="presParOf" srcId="{85DE3DE5-B46B-4240-A8AB-10D731EF29C5}" destId="{EE851CE9-2732-4349-88BC-84E3AB65999C}" srcOrd="0" destOrd="0" presId="urn:microsoft.com/office/officeart/2005/8/layout/hierarchy1"/>
    <dgm:cxn modelId="{857EA26C-C929-46DE-9AEF-64850ED85DBE}" type="presParOf" srcId="{EE851CE9-2732-4349-88BC-84E3AB65999C}" destId="{F3598CD9-4766-4747-80D1-6C29871C3C8C}" srcOrd="0" destOrd="0" presId="urn:microsoft.com/office/officeart/2005/8/layout/hierarchy1"/>
    <dgm:cxn modelId="{DDAB8C60-7588-45FA-A2F8-F451E663BED5}" type="presParOf" srcId="{F3598CD9-4766-4747-80D1-6C29871C3C8C}" destId="{40FBA06D-C59C-C041-9BEB-7C8B33240E4F}" srcOrd="0" destOrd="0" presId="urn:microsoft.com/office/officeart/2005/8/layout/hierarchy1"/>
    <dgm:cxn modelId="{32179C92-78FD-4A4E-825E-C29DAF288FB9}" type="presParOf" srcId="{F3598CD9-4766-4747-80D1-6C29871C3C8C}" destId="{E9CF6DAC-2575-6949-B721-3CF26228008C}" srcOrd="1" destOrd="0" presId="urn:microsoft.com/office/officeart/2005/8/layout/hierarchy1"/>
    <dgm:cxn modelId="{D2F19F46-BAE0-468B-AAFC-C8DE57B90BB9}" type="presParOf" srcId="{EE851CE9-2732-4349-88BC-84E3AB65999C}" destId="{D6A7333D-78B0-9345-A994-6B16A2E3C79F}" srcOrd="1" destOrd="0" presId="urn:microsoft.com/office/officeart/2005/8/layout/hierarchy1"/>
    <dgm:cxn modelId="{6D838E91-F7FA-4D91-9476-CC5BDE9CD34D}" type="presParOf" srcId="{D6A7333D-78B0-9345-A994-6B16A2E3C79F}" destId="{4414178F-4E76-CE45-AD03-F0EC7A39FB85}" srcOrd="0" destOrd="0" presId="urn:microsoft.com/office/officeart/2005/8/layout/hierarchy1"/>
    <dgm:cxn modelId="{A9E90734-40D0-4A86-9466-BFF76F71940D}" type="presParOf" srcId="{D6A7333D-78B0-9345-A994-6B16A2E3C79F}" destId="{4AF668A7-AC82-CE4F-98E5-AFFFDC0215A8}" srcOrd="1" destOrd="0" presId="urn:microsoft.com/office/officeart/2005/8/layout/hierarchy1"/>
    <dgm:cxn modelId="{5A3EB52E-39F8-4D40-8F9D-9B8873F7ADC7}" type="presParOf" srcId="{4AF668A7-AC82-CE4F-98E5-AFFFDC0215A8}" destId="{532CE115-3584-AA4D-A660-02C348F45485}" srcOrd="0" destOrd="0" presId="urn:microsoft.com/office/officeart/2005/8/layout/hierarchy1"/>
    <dgm:cxn modelId="{65EE554F-9D7D-4E73-B0B2-093A537FCD26}" type="presParOf" srcId="{532CE115-3584-AA4D-A660-02C348F45485}" destId="{5F6F7E8E-47F3-8948-8E19-E3DE3EF6A2DA}" srcOrd="0" destOrd="0" presId="urn:microsoft.com/office/officeart/2005/8/layout/hierarchy1"/>
    <dgm:cxn modelId="{9749484A-EE62-4D91-B53B-BDF547EBB35D}" type="presParOf" srcId="{532CE115-3584-AA4D-A660-02C348F45485}" destId="{63CB5423-28BC-EC4B-8E0B-A330C80C46EE}" srcOrd="1" destOrd="0" presId="urn:microsoft.com/office/officeart/2005/8/layout/hierarchy1"/>
    <dgm:cxn modelId="{1BB47EC0-ABE2-4A31-AA7D-4F0EB3999249}" type="presParOf" srcId="{4AF668A7-AC82-CE4F-98E5-AFFFDC0215A8}" destId="{DD650E1A-E225-D649-BCA4-315F6CD867E1}" srcOrd="1" destOrd="0" presId="urn:microsoft.com/office/officeart/2005/8/layout/hierarchy1"/>
    <dgm:cxn modelId="{DB9A4681-08E0-43A8-B115-2E9B196941D8}" type="presParOf" srcId="{DD650E1A-E225-D649-BCA4-315F6CD867E1}" destId="{4CCC0290-3A43-0F4C-8F4B-566B1940AC3E}" srcOrd="0" destOrd="0" presId="urn:microsoft.com/office/officeart/2005/8/layout/hierarchy1"/>
    <dgm:cxn modelId="{16931A7D-B9BD-4A40-B445-16BD5BE4184F}" type="presParOf" srcId="{DD650E1A-E225-D649-BCA4-315F6CD867E1}" destId="{FDDC66BA-613A-3940-AB38-A1D7097B04C9}" srcOrd="1" destOrd="0" presId="urn:microsoft.com/office/officeart/2005/8/layout/hierarchy1"/>
    <dgm:cxn modelId="{656774C3-1C1F-4C00-8115-A26FB25C1010}" type="presParOf" srcId="{FDDC66BA-613A-3940-AB38-A1D7097B04C9}" destId="{4A01507A-19F9-8A4E-BAD7-C2587EEC4904}" srcOrd="0" destOrd="0" presId="urn:microsoft.com/office/officeart/2005/8/layout/hierarchy1"/>
    <dgm:cxn modelId="{16519A33-E0A9-4B29-BED8-B4E42914FFBD}" type="presParOf" srcId="{4A01507A-19F9-8A4E-BAD7-C2587EEC4904}" destId="{172A0407-962A-2546-9CC3-FD5120B1BA50}" srcOrd="0" destOrd="0" presId="urn:microsoft.com/office/officeart/2005/8/layout/hierarchy1"/>
    <dgm:cxn modelId="{AAE64EB7-E390-462A-BABC-BBDA8EB08A25}" type="presParOf" srcId="{4A01507A-19F9-8A4E-BAD7-C2587EEC4904}" destId="{6EED328D-24BE-D14D-ABE3-F5C04B3E28F4}" srcOrd="1" destOrd="0" presId="urn:microsoft.com/office/officeart/2005/8/layout/hierarchy1"/>
    <dgm:cxn modelId="{A32616E5-7192-4E27-85FD-23F4E1738113}" type="presParOf" srcId="{FDDC66BA-613A-3940-AB38-A1D7097B04C9}" destId="{372FE678-8808-554F-8E3F-1C97BDCAD035}" srcOrd="1" destOrd="0" presId="urn:microsoft.com/office/officeart/2005/8/layout/hierarchy1"/>
    <dgm:cxn modelId="{A1B46311-D25C-4A21-B379-254597CEE7D3}" type="presParOf" srcId="{372FE678-8808-554F-8E3F-1C97BDCAD035}" destId="{0E847161-79BE-064E-9FDD-C0818C184196}" srcOrd="0" destOrd="0" presId="urn:microsoft.com/office/officeart/2005/8/layout/hierarchy1"/>
    <dgm:cxn modelId="{140474F0-3CD3-4728-BE55-7BBA51FD2956}" type="presParOf" srcId="{372FE678-8808-554F-8E3F-1C97BDCAD035}" destId="{C12CE221-8E52-924D-B9A7-72F53AED36A6}" srcOrd="1" destOrd="0" presId="urn:microsoft.com/office/officeart/2005/8/layout/hierarchy1"/>
    <dgm:cxn modelId="{6571FA86-1069-443B-A9FB-C6E63F6C43AA}" type="presParOf" srcId="{C12CE221-8E52-924D-B9A7-72F53AED36A6}" destId="{153F0B85-E6A5-D84F-94D4-A461115C64F1}" srcOrd="0" destOrd="0" presId="urn:microsoft.com/office/officeart/2005/8/layout/hierarchy1"/>
    <dgm:cxn modelId="{64F462A0-1482-4F7A-B7DA-524C7035BF2B}" type="presParOf" srcId="{153F0B85-E6A5-D84F-94D4-A461115C64F1}" destId="{C47EC41D-07BE-6F4D-ADF1-698EBA4A7620}" srcOrd="0" destOrd="0" presId="urn:microsoft.com/office/officeart/2005/8/layout/hierarchy1"/>
    <dgm:cxn modelId="{A0BADEED-DA04-4899-81F5-59197A683BBC}" type="presParOf" srcId="{153F0B85-E6A5-D84F-94D4-A461115C64F1}" destId="{3139B720-A3D7-384C-9660-376DC32D0297}" srcOrd="1" destOrd="0" presId="urn:microsoft.com/office/officeart/2005/8/layout/hierarchy1"/>
    <dgm:cxn modelId="{DB05D93E-0AE0-4DDF-A735-2427F8B0593F}" type="presParOf" srcId="{C12CE221-8E52-924D-B9A7-72F53AED36A6}" destId="{C961774A-5909-1441-8591-1ACB6673B9D3}" srcOrd="1" destOrd="0" presId="urn:microsoft.com/office/officeart/2005/8/layout/hierarchy1"/>
    <dgm:cxn modelId="{194502AB-4BF8-427C-B726-6DBB7EDD9C8E}" type="presParOf" srcId="{C961774A-5909-1441-8591-1ACB6673B9D3}" destId="{FACFEAB6-000F-1E43-BA0B-0304BD6372E5}" srcOrd="0" destOrd="0" presId="urn:microsoft.com/office/officeart/2005/8/layout/hierarchy1"/>
    <dgm:cxn modelId="{C7E2566B-B37C-4DB9-9FBF-37762006A34A}" type="presParOf" srcId="{C961774A-5909-1441-8591-1ACB6673B9D3}" destId="{6ADAF293-B20C-AF46-A9CC-72A7EE4FC1BA}" srcOrd="1" destOrd="0" presId="urn:microsoft.com/office/officeart/2005/8/layout/hierarchy1"/>
    <dgm:cxn modelId="{03138093-53FE-4DFA-8A1D-4918C60E91A4}" type="presParOf" srcId="{6ADAF293-B20C-AF46-A9CC-72A7EE4FC1BA}" destId="{68B3711C-AFB2-3D40-93FF-E62879C66C34}" srcOrd="0" destOrd="0" presId="urn:microsoft.com/office/officeart/2005/8/layout/hierarchy1"/>
    <dgm:cxn modelId="{8E47E07A-FBC9-4C00-9C88-EC3588AE3B9F}" type="presParOf" srcId="{68B3711C-AFB2-3D40-93FF-E62879C66C34}" destId="{7A011105-3663-AC4C-9A17-D556A275AC44}" srcOrd="0" destOrd="0" presId="urn:microsoft.com/office/officeart/2005/8/layout/hierarchy1"/>
    <dgm:cxn modelId="{039016D1-33CB-4316-B243-D6589FF26E6F}" type="presParOf" srcId="{68B3711C-AFB2-3D40-93FF-E62879C66C34}" destId="{949E6155-06C7-5A49-84CA-C934E1153A65}" srcOrd="1" destOrd="0" presId="urn:microsoft.com/office/officeart/2005/8/layout/hierarchy1"/>
    <dgm:cxn modelId="{1E8948E0-6DDF-41A4-8143-B6CC36925E6F}" type="presParOf" srcId="{6ADAF293-B20C-AF46-A9CC-72A7EE4FC1BA}" destId="{899E0813-CB9F-6043-AE57-4C99B5E63FC4}" srcOrd="1" destOrd="0" presId="urn:microsoft.com/office/officeart/2005/8/layout/hierarchy1"/>
    <dgm:cxn modelId="{A3675AD9-E3F8-4B33-8978-4C890AED581F}" type="presParOf" srcId="{C961774A-5909-1441-8591-1ACB6673B9D3}" destId="{C18D0242-6448-3447-94D5-81781DE21915}" srcOrd="2" destOrd="0" presId="urn:microsoft.com/office/officeart/2005/8/layout/hierarchy1"/>
    <dgm:cxn modelId="{FB7B7A54-AD0F-45C4-BAF2-8188CB4EB578}" type="presParOf" srcId="{C961774A-5909-1441-8591-1ACB6673B9D3}" destId="{289F1CA9-9CA8-6F4B-B9E9-64058810F540}" srcOrd="3" destOrd="0" presId="urn:microsoft.com/office/officeart/2005/8/layout/hierarchy1"/>
    <dgm:cxn modelId="{58FEDD2F-CE7D-4DF1-9C39-4F8CD95DEBBA}" type="presParOf" srcId="{289F1CA9-9CA8-6F4B-B9E9-64058810F540}" destId="{A8277BA5-AE39-9543-B896-BA647A2CCD04}" srcOrd="0" destOrd="0" presId="urn:microsoft.com/office/officeart/2005/8/layout/hierarchy1"/>
    <dgm:cxn modelId="{AB0543D4-8E64-43CD-BE62-1C7A7628A603}" type="presParOf" srcId="{A8277BA5-AE39-9543-B896-BA647A2CCD04}" destId="{913E3730-8322-F246-AB51-B518541B1624}" srcOrd="0" destOrd="0" presId="urn:microsoft.com/office/officeart/2005/8/layout/hierarchy1"/>
    <dgm:cxn modelId="{5A0616C2-C8F8-4457-B971-FB357D485214}" type="presParOf" srcId="{A8277BA5-AE39-9543-B896-BA647A2CCD04}" destId="{F17152CC-0398-FE4F-9C89-3C85750BA550}" srcOrd="1" destOrd="0" presId="urn:microsoft.com/office/officeart/2005/8/layout/hierarchy1"/>
    <dgm:cxn modelId="{06AC7484-D480-41E3-8ED7-0357B0BD0934}" type="presParOf" srcId="{289F1CA9-9CA8-6F4B-B9E9-64058810F540}" destId="{4A856DAB-CEAB-354B-AC36-8EB655A2EFEA}" srcOrd="1" destOrd="0" presId="urn:microsoft.com/office/officeart/2005/8/layout/hierarchy1"/>
    <dgm:cxn modelId="{B35D29B2-9985-415F-9C67-76FEC60A9779}" type="presParOf" srcId="{372FE678-8808-554F-8E3F-1C97BDCAD035}" destId="{AB9E482D-442D-1544-8D50-EC9E45D2CC45}" srcOrd="2" destOrd="0" presId="urn:microsoft.com/office/officeart/2005/8/layout/hierarchy1"/>
    <dgm:cxn modelId="{3E339809-0E7A-4B26-A87D-5C4B0A4A5B4A}" type="presParOf" srcId="{372FE678-8808-554F-8E3F-1C97BDCAD035}" destId="{D2D62CB1-326A-3C40-904F-A4350DCDF75A}" srcOrd="3" destOrd="0" presId="urn:microsoft.com/office/officeart/2005/8/layout/hierarchy1"/>
    <dgm:cxn modelId="{39F13053-1796-456D-9F9D-7E81038F7A98}" type="presParOf" srcId="{D2D62CB1-326A-3C40-904F-A4350DCDF75A}" destId="{62F17C05-B5DC-1F45-B8F6-2CD4FF185737}" srcOrd="0" destOrd="0" presId="urn:microsoft.com/office/officeart/2005/8/layout/hierarchy1"/>
    <dgm:cxn modelId="{F34737A5-29AB-49CD-9556-C7E5D2570AA0}" type="presParOf" srcId="{62F17C05-B5DC-1F45-B8F6-2CD4FF185737}" destId="{9D37E9BB-0934-1846-9A48-D4FA3BC494DB}" srcOrd="0" destOrd="0" presId="urn:microsoft.com/office/officeart/2005/8/layout/hierarchy1"/>
    <dgm:cxn modelId="{8B81EF0A-DD66-48B1-A8EA-9B51A4517F6F}" type="presParOf" srcId="{62F17C05-B5DC-1F45-B8F6-2CD4FF185737}" destId="{7494B33F-3C68-F943-9672-0FB0BDA93492}" srcOrd="1" destOrd="0" presId="urn:microsoft.com/office/officeart/2005/8/layout/hierarchy1"/>
    <dgm:cxn modelId="{17DBB819-C2FA-4FCC-B298-FCD3A9DA0863}" type="presParOf" srcId="{D2D62CB1-326A-3C40-904F-A4350DCDF75A}" destId="{09695ACA-9922-BF4D-A567-E35446E5EF29}" srcOrd="1" destOrd="0" presId="urn:microsoft.com/office/officeart/2005/8/layout/hierarchy1"/>
    <dgm:cxn modelId="{775F0F96-E464-4895-A6A4-EAEE4B702AB1}" type="presParOf" srcId="{09695ACA-9922-BF4D-A567-E35446E5EF29}" destId="{32B617F1-68F7-8A42-9A9A-C7A600BAB9D1}" srcOrd="0" destOrd="0" presId="urn:microsoft.com/office/officeart/2005/8/layout/hierarchy1"/>
    <dgm:cxn modelId="{F7766AE4-A96F-47F0-BC20-E58BEA143927}" type="presParOf" srcId="{09695ACA-9922-BF4D-A567-E35446E5EF29}" destId="{0195E343-77AD-B74D-81C7-320A0D682A4A}" srcOrd="1" destOrd="0" presId="urn:microsoft.com/office/officeart/2005/8/layout/hierarchy1"/>
    <dgm:cxn modelId="{5E6E7035-B670-464B-AD95-FDBBA1990DF1}" type="presParOf" srcId="{0195E343-77AD-B74D-81C7-320A0D682A4A}" destId="{AB2D10E2-0930-C649-8D7F-5FBA50290FF8}" srcOrd="0" destOrd="0" presId="urn:microsoft.com/office/officeart/2005/8/layout/hierarchy1"/>
    <dgm:cxn modelId="{A0EB663F-A12E-40B7-A8F2-4959ED7E886B}" type="presParOf" srcId="{AB2D10E2-0930-C649-8D7F-5FBA50290FF8}" destId="{DBF675E9-1CB9-EB4C-838E-71125762324C}" srcOrd="0" destOrd="0" presId="urn:microsoft.com/office/officeart/2005/8/layout/hierarchy1"/>
    <dgm:cxn modelId="{60C5B96D-6E6F-4E10-9342-5FD8AF8BE6DE}" type="presParOf" srcId="{AB2D10E2-0930-C649-8D7F-5FBA50290FF8}" destId="{BE2B46BE-E4B0-614C-8B26-E63DAC50A990}" srcOrd="1" destOrd="0" presId="urn:microsoft.com/office/officeart/2005/8/layout/hierarchy1"/>
    <dgm:cxn modelId="{83C0D940-65F0-4DD7-BE1F-EA745E8DF23F}" type="presParOf" srcId="{0195E343-77AD-B74D-81C7-320A0D682A4A}" destId="{282F8697-7235-904C-A577-C72F58413337}" srcOrd="1" destOrd="0" presId="urn:microsoft.com/office/officeart/2005/8/layout/hierarchy1"/>
    <dgm:cxn modelId="{D249E4D0-3062-4E4F-8FB1-349AC4CDBAF5}" type="presParOf" srcId="{09695ACA-9922-BF4D-A567-E35446E5EF29}" destId="{0046BA98-8F3A-574C-B283-3D0178EAAB57}" srcOrd="2" destOrd="0" presId="urn:microsoft.com/office/officeart/2005/8/layout/hierarchy1"/>
    <dgm:cxn modelId="{4F81ABED-DC1F-4A73-B2B9-03E4E431094B}" type="presParOf" srcId="{09695ACA-9922-BF4D-A567-E35446E5EF29}" destId="{BFFAC8D5-F83D-B14E-8FAA-7C7B6E7ACA52}" srcOrd="3" destOrd="0" presId="urn:microsoft.com/office/officeart/2005/8/layout/hierarchy1"/>
    <dgm:cxn modelId="{395CEE53-2B94-4CB2-9840-DED243E4F5EB}" type="presParOf" srcId="{BFFAC8D5-F83D-B14E-8FAA-7C7B6E7ACA52}" destId="{FD945502-09A5-5249-9DC9-C8B54E785CED}" srcOrd="0" destOrd="0" presId="urn:microsoft.com/office/officeart/2005/8/layout/hierarchy1"/>
    <dgm:cxn modelId="{7544135C-82ED-41AD-8178-AB7431631115}" type="presParOf" srcId="{FD945502-09A5-5249-9DC9-C8B54E785CED}" destId="{2FB5B378-BAB2-E646-9180-DFD8CFBCA3C4}" srcOrd="0" destOrd="0" presId="urn:microsoft.com/office/officeart/2005/8/layout/hierarchy1"/>
    <dgm:cxn modelId="{56A5FC13-EB47-4E80-994C-24DDBCD3F08F}" type="presParOf" srcId="{FD945502-09A5-5249-9DC9-C8B54E785CED}" destId="{DB2D1BEE-1678-3D40-AF1D-FEC7511317AB}" srcOrd="1" destOrd="0" presId="urn:microsoft.com/office/officeart/2005/8/layout/hierarchy1"/>
    <dgm:cxn modelId="{7F9E0058-EEBB-4FE0-A41E-5EF62EB75091}" type="presParOf" srcId="{BFFAC8D5-F83D-B14E-8FAA-7C7B6E7ACA52}" destId="{DCA775FB-F935-AA40-952C-920C9AD13DEC}" srcOrd="1" destOrd="0" presId="urn:microsoft.com/office/officeart/2005/8/layout/hierarchy1"/>
    <dgm:cxn modelId="{D4DFB60F-6119-45AD-AC6D-5DD1F07765A5}" type="presParOf" srcId="{DD650E1A-E225-D649-BCA4-315F6CD867E1}" destId="{BAEDCABF-93A8-3D42-AB90-7F63F819C119}" srcOrd="2" destOrd="0" presId="urn:microsoft.com/office/officeart/2005/8/layout/hierarchy1"/>
    <dgm:cxn modelId="{368371B5-9426-4A8C-95D1-521E20F8F40B}" type="presParOf" srcId="{DD650E1A-E225-D649-BCA4-315F6CD867E1}" destId="{E32A1566-6499-F642-939B-B338A7497953}" srcOrd="3" destOrd="0" presId="urn:microsoft.com/office/officeart/2005/8/layout/hierarchy1"/>
    <dgm:cxn modelId="{6715116D-7B0A-4346-8C19-3814B9301A15}" type="presParOf" srcId="{E32A1566-6499-F642-939B-B338A7497953}" destId="{A40378ED-B549-614F-8B1E-E4246095B7AB}" srcOrd="0" destOrd="0" presId="urn:microsoft.com/office/officeart/2005/8/layout/hierarchy1"/>
    <dgm:cxn modelId="{89591EEC-A58B-411F-9CB3-FDDA5CD4826F}" type="presParOf" srcId="{A40378ED-B549-614F-8B1E-E4246095B7AB}" destId="{3E4DC3BC-5F09-6744-8F96-62D9C20C0802}" srcOrd="0" destOrd="0" presId="urn:microsoft.com/office/officeart/2005/8/layout/hierarchy1"/>
    <dgm:cxn modelId="{BFB9C820-A321-41F9-8D67-B7A1BE515A94}" type="presParOf" srcId="{A40378ED-B549-614F-8B1E-E4246095B7AB}" destId="{116F41CD-F9B4-6848-A8F8-6505037865E0}" srcOrd="1" destOrd="0" presId="urn:microsoft.com/office/officeart/2005/8/layout/hierarchy1"/>
    <dgm:cxn modelId="{CA94CD4F-CE65-40BE-83CB-2C6C5A3A53BE}" type="presParOf" srcId="{E32A1566-6499-F642-939B-B338A7497953}" destId="{46264142-6AD4-F947-ACDD-D0034140F33D}" srcOrd="1" destOrd="0" presId="urn:microsoft.com/office/officeart/2005/8/layout/hierarchy1"/>
    <dgm:cxn modelId="{5A7D7B7A-5B93-4D3A-A0F5-1A5BC0A9F113}" type="presParOf" srcId="{DD650E1A-E225-D649-BCA4-315F6CD867E1}" destId="{9A6117C6-70E0-B049-9ADD-8491DEDE892E}" srcOrd="4" destOrd="0" presId="urn:microsoft.com/office/officeart/2005/8/layout/hierarchy1"/>
    <dgm:cxn modelId="{574DF22E-5C1D-46D7-9B78-F095314E5716}" type="presParOf" srcId="{DD650E1A-E225-D649-BCA4-315F6CD867E1}" destId="{BE23677A-9855-4F45-A314-E8D543C8CF18}" srcOrd="5" destOrd="0" presId="urn:microsoft.com/office/officeart/2005/8/layout/hierarchy1"/>
    <dgm:cxn modelId="{8E9B1450-E10E-46AF-BD3E-0E1DC0DF14CB}" type="presParOf" srcId="{BE23677A-9855-4F45-A314-E8D543C8CF18}" destId="{88BF017A-5F6C-074A-A213-D499D9308AFB}" srcOrd="0" destOrd="0" presId="urn:microsoft.com/office/officeart/2005/8/layout/hierarchy1"/>
    <dgm:cxn modelId="{FACDAE86-39AB-4285-941A-AA25266B97E4}" type="presParOf" srcId="{88BF017A-5F6C-074A-A213-D499D9308AFB}" destId="{2C3B4957-3F79-5A4B-8202-065BF375EBE1}" srcOrd="0" destOrd="0" presId="urn:microsoft.com/office/officeart/2005/8/layout/hierarchy1"/>
    <dgm:cxn modelId="{EEC6B9EC-6C25-4DB5-87A9-8B0386449CD4}" type="presParOf" srcId="{88BF017A-5F6C-074A-A213-D499D9308AFB}" destId="{20FB0FB6-66A5-914F-A51A-8D0E23D027EF}" srcOrd="1" destOrd="0" presId="urn:microsoft.com/office/officeart/2005/8/layout/hierarchy1"/>
    <dgm:cxn modelId="{3376DE84-3433-43BC-99C9-B362C3460B7B}" type="presParOf" srcId="{BE23677A-9855-4F45-A314-E8D543C8CF18}" destId="{C9A018C9-16F9-3A4B-B36E-CBD9EE31A473}" srcOrd="1" destOrd="0" presId="urn:microsoft.com/office/officeart/2005/8/layout/hierarchy1"/>
    <dgm:cxn modelId="{6BFA440A-4402-474F-B575-D90F53215AC8}" type="presParOf" srcId="{DD650E1A-E225-D649-BCA4-315F6CD867E1}" destId="{C44E7154-D6EA-F04A-B426-20664CB5A67D}" srcOrd="6" destOrd="0" presId="urn:microsoft.com/office/officeart/2005/8/layout/hierarchy1"/>
    <dgm:cxn modelId="{DB4AA123-C047-4419-B1E2-04CA51310571}" type="presParOf" srcId="{DD650E1A-E225-D649-BCA4-315F6CD867E1}" destId="{C3755370-7F49-064D-AD20-1865F848F466}" srcOrd="7" destOrd="0" presId="urn:microsoft.com/office/officeart/2005/8/layout/hierarchy1"/>
    <dgm:cxn modelId="{ADE70A63-D1FE-4B07-8ED0-726D3996813E}" type="presParOf" srcId="{C3755370-7F49-064D-AD20-1865F848F466}" destId="{7E79BFA0-B66E-A34C-AA81-7362280C7D03}" srcOrd="0" destOrd="0" presId="urn:microsoft.com/office/officeart/2005/8/layout/hierarchy1"/>
    <dgm:cxn modelId="{8405A526-1E77-40D4-96C8-10E99AD4494D}" type="presParOf" srcId="{7E79BFA0-B66E-A34C-AA81-7362280C7D03}" destId="{1778F191-1B86-984A-8644-316A1CB536FB}" srcOrd="0" destOrd="0" presId="urn:microsoft.com/office/officeart/2005/8/layout/hierarchy1"/>
    <dgm:cxn modelId="{08F22E2F-A1C6-4182-B0D7-16ECFC9D6FAA}" type="presParOf" srcId="{7E79BFA0-B66E-A34C-AA81-7362280C7D03}" destId="{F91CDCBF-9BDF-1148-AD43-86EFFF90C7BF}" srcOrd="1" destOrd="0" presId="urn:microsoft.com/office/officeart/2005/8/layout/hierarchy1"/>
    <dgm:cxn modelId="{C84EDD1E-7BEE-4CE1-90C4-3A4440FFBDE2}" type="presParOf" srcId="{C3755370-7F49-064D-AD20-1865F848F466}" destId="{B793EB78-4B76-C24D-9993-D1B03122BB82}" srcOrd="1" destOrd="0" presId="urn:microsoft.com/office/officeart/2005/8/layout/hierarchy1"/>
    <dgm:cxn modelId="{9B302993-A59D-49E8-A002-D082B916E262}" type="presParOf" srcId="{B793EB78-4B76-C24D-9993-D1B03122BB82}" destId="{101FE477-140F-424C-BADF-AE6E12B3B44E}" srcOrd="0" destOrd="0" presId="urn:microsoft.com/office/officeart/2005/8/layout/hierarchy1"/>
    <dgm:cxn modelId="{3E327E06-E7B9-4660-8438-51886FCAEFA0}" type="presParOf" srcId="{B793EB78-4B76-C24D-9993-D1B03122BB82}" destId="{CF596953-530E-7B47-91F5-F2AF2EA3083D}" srcOrd="1" destOrd="0" presId="urn:microsoft.com/office/officeart/2005/8/layout/hierarchy1"/>
    <dgm:cxn modelId="{F27FFFD1-9AE1-4045-ABA7-4CCB8611E011}" type="presParOf" srcId="{CF596953-530E-7B47-91F5-F2AF2EA3083D}" destId="{E8E71DEB-9528-1E45-9E61-BE84A4A735C9}" srcOrd="0" destOrd="0" presId="urn:microsoft.com/office/officeart/2005/8/layout/hierarchy1"/>
    <dgm:cxn modelId="{2FD9391B-4815-4E5B-9DDB-0AE1365662BA}" type="presParOf" srcId="{E8E71DEB-9528-1E45-9E61-BE84A4A735C9}" destId="{37A2E552-DE33-A745-A4A1-5C547A168093}" srcOrd="0" destOrd="0" presId="urn:microsoft.com/office/officeart/2005/8/layout/hierarchy1"/>
    <dgm:cxn modelId="{AAF4F2C2-ABC7-4C11-9599-DB7320562510}" type="presParOf" srcId="{E8E71DEB-9528-1E45-9E61-BE84A4A735C9}" destId="{1F4CBEBE-47F9-5A4D-96C6-C160A107F385}" srcOrd="1" destOrd="0" presId="urn:microsoft.com/office/officeart/2005/8/layout/hierarchy1"/>
    <dgm:cxn modelId="{C05219AA-6868-4609-80C8-797E53BB6EF3}" type="presParOf" srcId="{CF596953-530E-7B47-91F5-F2AF2EA3083D}" destId="{8CD704E6-F504-5048-BA3E-77DE7A073CAF}" srcOrd="1" destOrd="0" presId="urn:microsoft.com/office/officeart/2005/8/layout/hierarchy1"/>
    <dgm:cxn modelId="{B2446236-24EF-482C-AF2F-17DD120C3EF9}" type="presParOf" srcId="{B793EB78-4B76-C24D-9993-D1B03122BB82}" destId="{4EF7E375-F466-914D-A0BA-FD100260EE6A}" srcOrd="2" destOrd="0" presId="urn:microsoft.com/office/officeart/2005/8/layout/hierarchy1"/>
    <dgm:cxn modelId="{9AAC2A69-3D5F-41BA-B545-C5421B02B1AA}" type="presParOf" srcId="{B793EB78-4B76-C24D-9993-D1B03122BB82}" destId="{81544774-32F3-C545-B50E-9C5BA2E069A3}" srcOrd="3" destOrd="0" presId="urn:microsoft.com/office/officeart/2005/8/layout/hierarchy1"/>
    <dgm:cxn modelId="{E18BF6FA-51A6-4443-9A67-D16BAB80EFBB}" type="presParOf" srcId="{81544774-32F3-C545-B50E-9C5BA2E069A3}" destId="{AC4FCFE9-DCED-DE4F-8803-B8FB54717021}" srcOrd="0" destOrd="0" presId="urn:microsoft.com/office/officeart/2005/8/layout/hierarchy1"/>
    <dgm:cxn modelId="{9D1151FE-D782-4357-9906-C59A88C407CB}" type="presParOf" srcId="{AC4FCFE9-DCED-DE4F-8803-B8FB54717021}" destId="{3A95D748-80AA-6F4F-B022-3FBE045D6118}" srcOrd="0" destOrd="0" presId="urn:microsoft.com/office/officeart/2005/8/layout/hierarchy1"/>
    <dgm:cxn modelId="{C53E93FF-CFEE-49E1-9A21-14B11FEF252E}" type="presParOf" srcId="{AC4FCFE9-DCED-DE4F-8803-B8FB54717021}" destId="{E5069597-E54B-B341-A9CB-449B2087C3B6}" srcOrd="1" destOrd="0" presId="urn:microsoft.com/office/officeart/2005/8/layout/hierarchy1"/>
    <dgm:cxn modelId="{5DA57979-2BBD-40F0-859F-E00AE1DA9686}" type="presParOf" srcId="{81544774-32F3-C545-B50E-9C5BA2E069A3}" destId="{0BA79F10-D442-2642-B055-6209BF152A98}" srcOrd="1" destOrd="0" presId="urn:microsoft.com/office/officeart/2005/8/layout/hierarchy1"/>
    <dgm:cxn modelId="{61E1520E-D923-4375-BA59-B84128DA02DF}" type="presParOf" srcId="{B793EB78-4B76-C24D-9993-D1B03122BB82}" destId="{FB78E760-4DE8-B14E-A23C-3010FD346D0E}" srcOrd="4" destOrd="0" presId="urn:microsoft.com/office/officeart/2005/8/layout/hierarchy1"/>
    <dgm:cxn modelId="{679816AC-1A7C-4046-805D-23CB8AB71292}" type="presParOf" srcId="{B793EB78-4B76-C24D-9993-D1B03122BB82}" destId="{48DF2D21-800E-0B49-841D-ED051DE9DC20}" srcOrd="5" destOrd="0" presId="urn:microsoft.com/office/officeart/2005/8/layout/hierarchy1"/>
    <dgm:cxn modelId="{BDF35CFB-A778-4061-8DB0-E2AE598B361B}" type="presParOf" srcId="{48DF2D21-800E-0B49-841D-ED051DE9DC20}" destId="{70D4619C-CEF2-874C-9C34-59971F0C2531}" srcOrd="0" destOrd="0" presId="urn:microsoft.com/office/officeart/2005/8/layout/hierarchy1"/>
    <dgm:cxn modelId="{9B7FD048-36A8-475C-977D-EF90EBCDEEF4}" type="presParOf" srcId="{70D4619C-CEF2-874C-9C34-59971F0C2531}" destId="{84912441-3CAD-084F-9C82-EFAECF00A56B}" srcOrd="0" destOrd="0" presId="urn:microsoft.com/office/officeart/2005/8/layout/hierarchy1"/>
    <dgm:cxn modelId="{2000E502-EE0B-4732-8060-28CCF467EF75}" type="presParOf" srcId="{70D4619C-CEF2-874C-9C34-59971F0C2531}" destId="{B9921C62-77DC-9646-B0D2-52D2491884E2}" srcOrd="1" destOrd="0" presId="urn:microsoft.com/office/officeart/2005/8/layout/hierarchy1"/>
    <dgm:cxn modelId="{C299951B-018E-4D79-B19E-053211FDF95F}" type="presParOf" srcId="{48DF2D21-800E-0B49-841D-ED051DE9DC20}" destId="{8770421F-8B8F-5445-A31F-0DA7D59BCFAB}" srcOrd="1" destOrd="0" presId="urn:microsoft.com/office/officeart/2005/8/layout/hierarchy1"/>
    <dgm:cxn modelId="{75CA1F73-9880-42A3-8EF2-2C4047846549}" type="presParOf" srcId="{8770421F-8B8F-5445-A31F-0DA7D59BCFAB}" destId="{A64E7544-A788-CF42-AA2F-9CA5C907A945}" srcOrd="0" destOrd="0" presId="urn:microsoft.com/office/officeart/2005/8/layout/hierarchy1"/>
    <dgm:cxn modelId="{3B9A6B78-6596-496F-A0E5-34C18CE1601F}" type="presParOf" srcId="{8770421F-8B8F-5445-A31F-0DA7D59BCFAB}" destId="{43CF2D19-B7D2-CD42-842E-D78BDF78F729}" srcOrd="1" destOrd="0" presId="urn:microsoft.com/office/officeart/2005/8/layout/hierarchy1"/>
    <dgm:cxn modelId="{4DAB038E-38E6-41D7-9ADA-5AC57194E5C4}" type="presParOf" srcId="{43CF2D19-B7D2-CD42-842E-D78BDF78F729}" destId="{22C49D2A-1FE9-8E44-AEE7-268DE2FF741B}" srcOrd="0" destOrd="0" presId="urn:microsoft.com/office/officeart/2005/8/layout/hierarchy1"/>
    <dgm:cxn modelId="{AB554E5C-A5BA-4738-AE21-1FB49920D668}" type="presParOf" srcId="{22C49D2A-1FE9-8E44-AEE7-268DE2FF741B}" destId="{979369B3-AA9C-404A-A6FE-AB9B08438DC2}" srcOrd="0" destOrd="0" presId="urn:microsoft.com/office/officeart/2005/8/layout/hierarchy1"/>
    <dgm:cxn modelId="{10AABB68-9659-43BF-9A4D-32F97BB69DE5}" type="presParOf" srcId="{22C49D2A-1FE9-8E44-AEE7-268DE2FF741B}" destId="{9DDC0E64-ACC3-054F-B59B-C6EABF80FE35}" srcOrd="1" destOrd="0" presId="urn:microsoft.com/office/officeart/2005/8/layout/hierarchy1"/>
    <dgm:cxn modelId="{89D4C94E-4D73-4B8C-B013-A4A342FFBDCE}" type="presParOf" srcId="{43CF2D19-B7D2-CD42-842E-D78BDF78F729}" destId="{B8B5C85D-143A-BD47-A5F9-FCD14488940C}" srcOrd="1" destOrd="0" presId="urn:microsoft.com/office/officeart/2005/8/layout/hierarchy1"/>
    <dgm:cxn modelId="{7C96371F-FDA1-4421-9546-8F137FFD69EC}" type="presParOf" srcId="{8770421F-8B8F-5445-A31F-0DA7D59BCFAB}" destId="{B1F73003-F699-BE43-A074-1CD05CAEE50F}" srcOrd="2" destOrd="0" presId="urn:microsoft.com/office/officeart/2005/8/layout/hierarchy1"/>
    <dgm:cxn modelId="{FB1742C0-CB56-4CF6-A34A-573F1D29B716}" type="presParOf" srcId="{8770421F-8B8F-5445-A31F-0DA7D59BCFAB}" destId="{F3217404-41D6-934B-8A14-F2365D1571E6}" srcOrd="3" destOrd="0" presId="urn:microsoft.com/office/officeart/2005/8/layout/hierarchy1"/>
    <dgm:cxn modelId="{18C61CF8-88CA-4A8A-B472-660CD370BCF7}" type="presParOf" srcId="{F3217404-41D6-934B-8A14-F2365D1571E6}" destId="{7BAC8478-D13C-C74C-B1B3-6A9BF7D7B4D7}" srcOrd="0" destOrd="0" presId="urn:microsoft.com/office/officeart/2005/8/layout/hierarchy1"/>
    <dgm:cxn modelId="{0F39D4DC-048F-4C67-BB07-8919266C60CB}" type="presParOf" srcId="{7BAC8478-D13C-C74C-B1B3-6A9BF7D7B4D7}" destId="{F1F5F9D2-F816-D645-BDB5-649BDE830E38}" srcOrd="0" destOrd="0" presId="urn:microsoft.com/office/officeart/2005/8/layout/hierarchy1"/>
    <dgm:cxn modelId="{AEB9ADE2-2081-4A0E-8847-AF3D3B989FEF}" type="presParOf" srcId="{7BAC8478-D13C-C74C-B1B3-6A9BF7D7B4D7}" destId="{E581BFBF-19C0-304B-BE28-82CD23CA128D}" srcOrd="1" destOrd="0" presId="urn:microsoft.com/office/officeart/2005/8/layout/hierarchy1"/>
    <dgm:cxn modelId="{BDCDD4C0-394C-4717-A04A-89584825B7E0}" type="presParOf" srcId="{F3217404-41D6-934B-8A14-F2365D1571E6}" destId="{C72F2F09-8571-EE49-91A1-3FC04BD75DAC}" srcOrd="1" destOrd="0" presId="urn:microsoft.com/office/officeart/2005/8/layout/hierarchy1"/>
    <dgm:cxn modelId="{217E1546-36A5-46C0-8B6F-A69D21F84940}" type="presParOf" srcId="{D6A7333D-78B0-9345-A994-6B16A2E3C79F}" destId="{DAC73B0D-F526-1743-89BA-80236D90C716}" srcOrd="2" destOrd="0" presId="urn:microsoft.com/office/officeart/2005/8/layout/hierarchy1"/>
    <dgm:cxn modelId="{3A81437E-97D8-4A2C-A7F7-AB4064791D93}" type="presParOf" srcId="{D6A7333D-78B0-9345-A994-6B16A2E3C79F}" destId="{EE5E88C0-5FD8-3844-8792-8C112299A6CA}" srcOrd="3" destOrd="0" presId="urn:microsoft.com/office/officeart/2005/8/layout/hierarchy1"/>
    <dgm:cxn modelId="{D0F7DCC7-2E80-415C-8096-02CB4F8CD91B}" type="presParOf" srcId="{EE5E88C0-5FD8-3844-8792-8C112299A6CA}" destId="{DF5C437A-51DE-C548-B5AD-FD14571E6818}" srcOrd="0" destOrd="0" presId="urn:microsoft.com/office/officeart/2005/8/layout/hierarchy1"/>
    <dgm:cxn modelId="{B33C9F80-4030-425B-966E-4CF9670C8D86}" type="presParOf" srcId="{DF5C437A-51DE-C548-B5AD-FD14571E6818}" destId="{C95E81F5-B00D-344C-AFE9-4FAE113CC273}" srcOrd="0" destOrd="0" presId="urn:microsoft.com/office/officeart/2005/8/layout/hierarchy1"/>
    <dgm:cxn modelId="{F965CD78-513E-4E75-8E80-A03AAEF14C5B}" type="presParOf" srcId="{DF5C437A-51DE-C548-B5AD-FD14571E6818}" destId="{88A5EBC6-BAC9-E94B-9313-A5EB48F373DB}" srcOrd="1" destOrd="0" presId="urn:microsoft.com/office/officeart/2005/8/layout/hierarchy1"/>
    <dgm:cxn modelId="{F4D8FB17-1990-49C3-806B-9261D008E61B}" type="presParOf" srcId="{EE5E88C0-5FD8-3844-8792-8C112299A6CA}" destId="{01BF9FC6-87EB-AD4C-B009-A6D6CCBABF0B}" srcOrd="1" destOrd="0" presId="urn:microsoft.com/office/officeart/2005/8/layout/hierarchy1"/>
    <dgm:cxn modelId="{350B7114-04F5-4C0D-B9FB-219BB6EDBB5A}" type="presParOf" srcId="{01BF9FC6-87EB-AD4C-B009-A6D6CCBABF0B}" destId="{DC8B4C00-FBF8-B74B-93ED-898B5832DEE0}" srcOrd="0" destOrd="0" presId="urn:microsoft.com/office/officeart/2005/8/layout/hierarchy1"/>
    <dgm:cxn modelId="{5F109C41-D277-41A6-977F-C83E8BD82E62}" type="presParOf" srcId="{01BF9FC6-87EB-AD4C-B009-A6D6CCBABF0B}" destId="{FD1ED49D-8DE0-3147-A079-F1D1B1396169}" srcOrd="1" destOrd="0" presId="urn:microsoft.com/office/officeart/2005/8/layout/hierarchy1"/>
    <dgm:cxn modelId="{00F8C627-DCB0-4748-9C16-C701964EF81C}" type="presParOf" srcId="{FD1ED49D-8DE0-3147-A079-F1D1B1396169}" destId="{60017CAD-7D13-214A-856E-B8DCA70A47CE}" srcOrd="0" destOrd="0" presId="urn:microsoft.com/office/officeart/2005/8/layout/hierarchy1"/>
    <dgm:cxn modelId="{46DBE995-0B44-4545-BE44-1802D3A88B34}" type="presParOf" srcId="{60017CAD-7D13-214A-856E-B8DCA70A47CE}" destId="{E1D43E78-9C06-5C4F-89A3-34A6518D85CA}" srcOrd="0" destOrd="0" presId="urn:microsoft.com/office/officeart/2005/8/layout/hierarchy1"/>
    <dgm:cxn modelId="{1351408B-5669-4696-98D0-B96B3A4362C7}" type="presParOf" srcId="{60017CAD-7D13-214A-856E-B8DCA70A47CE}" destId="{71E48801-EA54-8940-885F-ED50D1855160}" srcOrd="1" destOrd="0" presId="urn:microsoft.com/office/officeart/2005/8/layout/hierarchy1"/>
    <dgm:cxn modelId="{4246B128-40D5-4D54-91CD-C5CDA0F96D62}" type="presParOf" srcId="{FD1ED49D-8DE0-3147-A079-F1D1B1396169}" destId="{A1CF6DBA-05E2-B240-9428-26B4587AA002}" srcOrd="1" destOrd="0" presId="urn:microsoft.com/office/officeart/2005/8/layout/hierarchy1"/>
    <dgm:cxn modelId="{96267183-88F3-4A87-BD16-2DA46D6DB7AF}" type="presParOf" srcId="{A1CF6DBA-05E2-B240-9428-26B4587AA002}" destId="{58B39E28-71E5-B94E-BB62-9F6A6CFA7367}" srcOrd="0" destOrd="0" presId="urn:microsoft.com/office/officeart/2005/8/layout/hierarchy1"/>
    <dgm:cxn modelId="{1AA83F96-241E-4F32-99DB-70CA0D919A8D}" type="presParOf" srcId="{A1CF6DBA-05E2-B240-9428-26B4587AA002}" destId="{BF72C141-DF38-0545-86E0-7202CBC25E82}" srcOrd="1" destOrd="0" presId="urn:microsoft.com/office/officeart/2005/8/layout/hierarchy1"/>
    <dgm:cxn modelId="{330F2727-DB6B-488C-AF95-12A90BE58E71}" type="presParOf" srcId="{BF72C141-DF38-0545-86E0-7202CBC25E82}" destId="{78349DDB-D851-344F-952F-4E3339D0FAD6}" srcOrd="0" destOrd="0" presId="urn:microsoft.com/office/officeart/2005/8/layout/hierarchy1"/>
    <dgm:cxn modelId="{B76BEFFB-A68A-4A52-8B89-36DDD9B81531}" type="presParOf" srcId="{78349DDB-D851-344F-952F-4E3339D0FAD6}" destId="{E250256B-D034-D744-B555-738F10285AD8}" srcOrd="0" destOrd="0" presId="urn:microsoft.com/office/officeart/2005/8/layout/hierarchy1"/>
    <dgm:cxn modelId="{74CF0FC5-4058-482D-A8B9-B137E1AD8504}" type="presParOf" srcId="{78349DDB-D851-344F-952F-4E3339D0FAD6}" destId="{EE08B076-D9A2-3040-8D4D-523C8845F663}" srcOrd="1" destOrd="0" presId="urn:microsoft.com/office/officeart/2005/8/layout/hierarchy1"/>
    <dgm:cxn modelId="{8C0A1C76-B75E-436C-94AB-2987BD067956}" type="presParOf" srcId="{BF72C141-DF38-0545-86E0-7202CBC25E82}" destId="{602AB45E-4A6F-7242-98B2-6E066E1AF857}" srcOrd="1" destOrd="0" presId="urn:microsoft.com/office/officeart/2005/8/layout/hierarchy1"/>
    <dgm:cxn modelId="{32BE48F6-3243-4A70-AFF1-DD98176181C8}" type="presParOf" srcId="{01BF9FC6-87EB-AD4C-B009-A6D6CCBABF0B}" destId="{A523A44C-5891-1847-8402-B4488F4A4D6C}" srcOrd="2" destOrd="0" presId="urn:microsoft.com/office/officeart/2005/8/layout/hierarchy1"/>
    <dgm:cxn modelId="{AAFA5D2D-4225-4E5C-8147-1233D91E44A3}" type="presParOf" srcId="{01BF9FC6-87EB-AD4C-B009-A6D6CCBABF0B}" destId="{8B00F341-73C3-7748-9713-65777D199269}" srcOrd="3" destOrd="0" presId="urn:microsoft.com/office/officeart/2005/8/layout/hierarchy1"/>
    <dgm:cxn modelId="{C60E7280-44C7-4868-8B40-71AE54125851}" type="presParOf" srcId="{8B00F341-73C3-7748-9713-65777D199269}" destId="{B2306424-B48E-EE4D-B3DC-611ED3175246}" srcOrd="0" destOrd="0" presId="urn:microsoft.com/office/officeart/2005/8/layout/hierarchy1"/>
    <dgm:cxn modelId="{9B078DF0-B7A2-40C6-A614-37A32A10ED84}" type="presParOf" srcId="{B2306424-B48E-EE4D-B3DC-611ED3175246}" destId="{0341B9FF-C0C7-DB49-BBDC-3AC7BA183E8F}" srcOrd="0" destOrd="0" presId="urn:microsoft.com/office/officeart/2005/8/layout/hierarchy1"/>
    <dgm:cxn modelId="{62F9141B-1BDA-4F9F-BC3D-E26F0F9FBD48}" type="presParOf" srcId="{B2306424-B48E-EE4D-B3DC-611ED3175246}" destId="{E2F09A59-447B-394D-B291-C6E9AC9AB046}" srcOrd="1" destOrd="0" presId="urn:microsoft.com/office/officeart/2005/8/layout/hierarchy1"/>
    <dgm:cxn modelId="{88917031-7A5D-48B1-A696-B3F1A46BA5F5}" type="presParOf" srcId="{8B00F341-73C3-7748-9713-65777D199269}" destId="{0A0E9666-99E3-4544-94EE-8E11DC5D18BC}" srcOrd="1" destOrd="0" presId="urn:microsoft.com/office/officeart/2005/8/layout/hierarchy1"/>
    <dgm:cxn modelId="{1BB5FE9F-136B-44F3-BA48-EC7B3C15812A}" type="presParOf" srcId="{0A0E9666-99E3-4544-94EE-8E11DC5D18BC}" destId="{23486B6D-91D4-7A4D-AD5C-38A69095AC88}" srcOrd="0" destOrd="0" presId="urn:microsoft.com/office/officeart/2005/8/layout/hierarchy1"/>
    <dgm:cxn modelId="{9334BBBB-99B3-4600-BFD4-C6D654C591E3}" type="presParOf" srcId="{0A0E9666-99E3-4544-94EE-8E11DC5D18BC}" destId="{92A0BB77-2C3A-5848-B552-F0662704B8EA}" srcOrd="1" destOrd="0" presId="urn:microsoft.com/office/officeart/2005/8/layout/hierarchy1"/>
    <dgm:cxn modelId="{0F780344-9728-4D51-A982-A550B3B63AE5}" type="presParOf" srcId="{92A0BB77-2C3A-5848-B552-F0662704B8EA}" destId="{36509AED-20B6-274D-841C-F458C52420E0}" srcOrd="0" destOrd="0" presId="urn:microsoft.com/office/officeart/2005/8/layout/hierarchy1"/>
    <dgm:cxn modelId="{97FBEE62-7005-47FE-BC46-879B37C8E297}" type="presParOf" srcId="{36509AED-20B6-274D-841C-F458C52420E0}" destId="{6A795F0E-7655-F84E-811C-4D3625602E99}" srcOrd="0" destOrd="0" presId="urn:microsoft.com/office/officeart/2005/8/layout/hierarchy1"/>
    <dgm:cxn modelId="{7E5D3E9A-8FEB-4CB6-B5F9-0AC7F0C89CDF}" type="presParOf" srcId="{36509AED-20B6-274D-841C-F458C52420E0}" destId="{EB3D3E71-948E-0C4D-AEC5-B62BE6A25241}" srcOrd="1" destOrd="0" presId="urn:microsoft.com/office/officeart/2005/8/layout/hierarchy1"/>
    <dgm:cxn modelId="{30F02E1B-F4B9-4DB6-85D4-060F0C514D80}" type="presParOf" srcId="{92A0BB77-2C3A-5848-B552-F0662704B8EA}" destId="{F47FE52C-9397-6B46-8906-12DF57CC2F85}" srcOrd="1" destOrd="0" presId="urn:microsoft.com/office/officeart/2005/8/layout/hierarchy1"/>
    <dgm:cxn modelId="{F2C0AC25-79A2-4C32-8D5B-4A333A41E132}" type="presParOf" srcId="{F47FE52C-9397-6B46-8906-12DF57CC2F85}" destId="{6C5DAB5E-43CF-BB48-A54F-984E0F683ADB}" srcOrd="0" destOrd="0" presId="urn:microsoft.com/office/officeart/2005/8/layout/hierarchy1"/>
    <dgm:cxn modelId="{D85882C6-92FA-4975-87D1-095579388568}" type="presParOf" srcId="{F47FE52C-9397-6B46-8906-12DF57CC2F85}" destId="{EF3EA19C-FB9B-4843-A472-12950B9B636C}" srcOrd="1" destOrd="0" presId="urn:microsoft.com/office/officeart/2005/8/layout/hierarchy1"/>
    <dgm:cxn modelId="{A4E1A480-2AB3-4627-A7BF-49B1E95054DB}" type="presParOf" srcId="{EF3EA19C-FB9B-4843-A472-12950B9B636C}" destId="{C39BE67B-BA49-6346-B34A-F0CDBC74357D}" srcOrd="0" destOrd="0" presId="urn:microsoft.com/office/officeart/2005/8/layout/hierarchy1"/>
    <dgm:cxn modelId="{0F5957CA-10BC-409A-9DAD-5DF93E3FECA0}" type="presParOf" srcId="{C39BE67B-BA49-6346-B34A-F0CDBC74357D}" destId="{7682C7C0-5B51-1142-99F5-B6E7CD71E0C7}" srcOrd="0" destOrd="0" presId="urn:microsoft.com/office/officeart/2005/8/layout/hierarchy1"/>
    <dgm:cxn modelId="{A1F6E9E7-E1CC-495D-8859-5BEAB1DED2D8}" type="presParOf" srcId="{C39BE67B-BA49-6346-B34A-F0CDBC74357D}" destId="{2C6D5528-57B9-9545-8B1B-9349BFE059E6}" srcOrd="1" destOrd="0" presId="urn:microsoft.com/office/officeart/2005/8/layout/hierarchy1"/>
    <dgm:cxn modelId="{B67EB2E8-4879-413F-9BC6-3B80CC695026}" type="presParOf" srcId="{EF3EA19C-FB9B-4843-A472-12950B9B636C}" destId="{1172F902-2D03-8D4E-B3B9-FD74C1334AB8}" srcOrd="1" destOrd="0" presId="urn:microsoft.com/office/officeart/2005/8/layout/hierarchy1"/>
    <dgm:cxn modelId="{C1F44F18-5261-4158-815A-DDC3CEE4CF99}" type="presParOf" srcId="{F47FE52C-9397-6B46-8906-12DF57CC2F85}" destId="{922FE7F9-E208-784D-8BBA-70B86CF7AF54}" srcOrd="2" destOrd="0" presId="urn:microsoft.com/office/officeart/2005/8/layout/hierarchy1"/>
    <dgm:cxn modelId="{4C9E156E-4AC0-4553-AC61-E89DC149C5F4}" type="presParOf" srcId="{F47FE52C-9397-6B46-8906-12DF57CC2F85}" destId="{8D5B51D0-72A6-164A-8733-4B76ED20E73C}" srcOrd="3" destOrd="0" presId="urn:microsoft.com/office/officeart/2005/8/layout/hierarchy1"/>
    <dgm:cxn modelId="{C0A7117F-5187-4E3C-893F-B49A6B4AA3F3}" type="presParOf" srcId="{8D5B51D0-72A6-164A-8733-4B76ED20E73C}" destId="{49C3E038-81FA-EF4A-9382-53743F7A3635}" srcOrd="0" destOrd="0" presId="urn:microsoft.com/office/officeart/2005/8/layout/hierarchy1"/>
    <dgm:cxn modelId="{E94A88DC-2C62-4CCF-8C87-72B98B7580D1}" type="presParOf" srcId="{49C3E038-81FA-EF4A-9382-53743F7A3635}" destId="{1D731C7B-891E-4940-B6D4-E75CD05E811D}" srcOrd="0" destOrd="0" presId="urn:microsoft.com/office/officeart/2005/8/layout/hierarchy1"/>
    <dgm:cxn modelId="{02CBD74C-4692-48D7-BF23-4FAF281A0772}" type="presParOf" srcId="{49C3E038-81FA-EF4A-9382-53743F7A3635}" destId="{A8BD4D84-77FE-9E41-98B0-9392EACE74CF}" srcOrd="1" destOrd="0" presId="urn:microsoft.com/office/officeart/2005/8/layout/hierarchy1"/>
    <dgm:cxn modelId="{DAF57F3A-ACAE-48CA-BE0D-44D8C275870B}" type="presParOf" srcId="{8D5B51D0-72A6-164A-8733-4B76ED20E73C}" destId="{F4331B29-11FC-194F-9D39-04D343BBE553}" srcOrd="1" destOrd="0" presId="urn:microsoft.com/office/officeart/2005/8/layout/hierarchy1"/>
    <dgm:cxn modelId="{458E995E-E6A6-4ABE-B3E9-FCA991A15E53}" type="presParOf" srcId="{01BF9FC6-87EB-AD4C-B009-A6D6CCBABF0B}" destId="{0F6972E9-C6D3-5F46-8DD1-20534A314CEA}" srcOrd="4" destOrd="0" presId="urn:microsoft.com/office/officeart/2005/8/layout/hierarchy1"/>
    <dgm:cxn modelId="{7B0D8D6B-F058-447A-BA31-3C9AEA0010C6}" type="presParOf" srcId="{01BF9FC6-87EB-AD4C-B009-A6D6CCBABF0B}" destId="{E103A00C-2C9B-8341-9699-09198CBE616C}" srcOrd="5" destOrd="0" presId="urn:microsoft.com/office/officeart/2005/8/layout/hierarchy1"/>
    <dgm:cxn modelId="{28C43198-D878-4941-A5BA-3E6A084046DD}" type="presParOf" srcId="{E103A00C-2C9B-8341-9699-09198CBE616C}" destId="{CC0F377E-8F30-1E47-BDBE-14CBDD96FBD8}" srcOrd="0" destOrd="0" presId="urn:microsoft.com/office/officeart/2005/8/layout/hierarchy1"/>
    <dgm:cxn modelId="{11877BF6-DB02-4078-878B-CAFF5FD33F4F}" type="presParOf" srcId="{CC0F377E-8F30-1E47-BDBE-14CBDD96FBD8}" destId="{5064C2E2-C921-2E44-ADBB-C6DCADBC9511}" srcOrd="0" destOrd="0" presId="urn:microsoft.com/office/officeart/2005/8/layout/hierarchy1"/>
    <dgm:cxn modelId="{C7EA9240-8B61-4E51-913F-7B2F46BF18DB}" type="presParOf" srcId="{CC0F377E-8F30-1E47-BDBE-14CBDD96FBD8}" destId="{4B4E2D28-5AD4-C14E-9F45-8EF3E805D0D2}" srcOrd="1" destOrd="0" presId="urn:microsoft.com/office/officeart/2005/8/layout/hierarchy1"/>
    <dgm:cxn modelId="{8A488209-16E3-47EB-8549-CAFADBB60542}" type="presParOf" srcId="{E103A00C-2C9B-8341-9699-09198CBE616C}" destId="{EA5FD5EA-A38D-014A-B559-3AB5733EB356}" srcOrd="1" destOrd="0" presId="urn:microsoft.com/office/officeart/2005/8/layout/hierarchy1"/>
    <dgm:cxn modelId="{B57847B5-2B14-4518-BEDD-5704E6E8FD84}" type="presParOf" srcId="{01BF9FC6-87EB-AD4C-B009-A6D6CCBABF0B}" destId="{D7FA88B6-727A-384B-99B7-D3B57CDFDE4F}" srcOrd="6" destOrd="0" presId="urn:microsoft.com/office/officeart/2005/8/layout/hierarchy1"/>
    <dgm:cxn modelId="{7FCC7769-D40C-4C6D-A88B-019278DE6EAE}" type="presParOf" srcId="{01BF9FC6-87EB-AD4C-B009-A6D6CCBABF0B}" destId="{89C2FB3A-6D3F-2B49-9FA9-556BD79FD303}" srcOrd="7" destOrd="0" presId="urn:microsoft.com/office/officeart/2005/8/layout/hierarchy1"/>
    <dgm:cxn modelId="{47B64EFD-D852-4063-9170-4C22AD30D1B5}" type="presParOf" srcId="{89C2FB3A-6D3F-2B49-9FA9-556BD79FD303}" destId="{801249AA-96CE-914F-A34E-AC88A5C3EDF3}" srcOrd="0" destOrd="0" presId="urn:microsoft.com/office/officeart/2005/8/layout/hierarchy1"/>
    <dgm:cxn modelId="{FC142545-015F-463B-8574-FB754AD613BF}" type="presParOf" srcId="{801249AA-96CE-914F-A34E-AC88A5C3EDF3}" destId="{8AE13FBF-9457-4F47-B9FF-79766CEED4F8}" srcOrd="0" destOrd="0" presId="urn:microsoft.com/office/officeart/2005/8/layout/hierarchy1"/>
    <dgm:cxn modelId="{8BEE928F-36CC-452A-BFAF-1EF54C1FD3DC}" type="presParOf" srcId="{801249AA-96CE-914F-A34E-AC88A5C3EDF3}" destId="{537D6677-660D-AD43-9348-4FCE57F0F6FD}" srcOrd="1" destOrd="0" presId="urn:microsoft.com/office/officeart/2005/8/layout/hierarchy1"/>
    <dgm:cxn modelId="{5AAA6BD0-E01D-4D36-B9B7-85C0E0064443}" type="presParOf" srcId="{89C2FB3A-6D3F-2B49-9FA9-556BD79FD303}" destId="{44A1F4F3-9D54-6742-8D30-B1612AF57C1C}" srcOrd="1" destOrd="0" presId="urn:microsoft.com/office/officeart/2005/8/layout/hierarchy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FA88B6-727A-384B-99B7-D3B57CDFDE4F}">
      <dsp:nvSpPr>
        <dsp:cNvPr id="0" name=""/>
        <dsp:cNvSpPr/>
      </dsp:nvSpPr>
      <dsp:spPr>
        <a:xfrm>
          <a:off x="2349749" y="816777"/>
          <a:ext cx="695992" cy="91440"/>
        </a:xfrm>
        <a:custGeom>
          <a:avLst/>
          <a:gdLst/>
          <a:ahLst/>
          <a:cxnLst/>
          <a:rect l="0" t="0" r="0" b="0"/>
          <a:pathLst>
            <a:path>
              <a:moveTo>
                <a:pt x="0" y="45720"/>
              </a:moveTo>
              <a:lnTo>
                <a:pt x="0" y="95545"/>
              </a:lnTo>
              <a:lnTo>
                <a:pt x="695992" y="95545"/>
              </a:lnTo>
              <a:lnTo>
                <a:pt x="695992"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F6972E9-C6D3-5F46-8DD1-20534A314CEA}">
      <dsp:nvSpPr>
        <dsp:cNvPr id="0" name=""/>
        <dsp:cNvSpPr/>
      </dsp:nvSpPr>
      <dsp:spPr>
        <a:xfrm>
          <a:off x="2349749" y="816777"/>
          <a:ext cx="388727" cy="91440"/>
        </a:xfrm>
        <a:custGeom>
          <a:avLst/>
          <a:gdLst/>
          <a:ahLst/>
          <a:cxnLst/>
          <a:rect l="0" t="0" r="0" b="0"/>
          <a:pathLst>
            <a:path>
              <a:moveTo>
                <a:pt x="0" y="45720"/>
              </a:moveTo>
              <a:lnTo>
                <a:pt x="0" y="95545"/>
              </a:lnTo>
              <a:lnTo>
                <a:pt x="388727" y="95545"/>
              </a:lnTo>
              <a:lnTo>
                <a:pt x="388727"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22FE7F9-E208-784D-8BBA-70B86CF7AF54}">
      <dsp:nvSpPr>
        <dsp:cNvPr id="0" name=""/>
        <dsp:cNvSpPr/>
      </dsp:nvSpPr>
      <dsp:spPr>
        <a:xfrm>
          <a:off x="2431212" y="1282284"/>
          <a:ext cx="153632" cy="91440"/>
        </a:xfrm>
        <a:custGeom>
          <a:avLst/>
          <a:gdLst/>
          <a:ahLst/>
          <a:cxnLst/>
          <a:rect l="0" t="0" r="0" b="0"/>
          <a:pathLst>
            <a:path>
              <a:moveTo>
                <a:pt x="0" y="45720"/>
              </a:moveTo>
              <a:lnTo>
                <a:pt x="0" y="95545"/>
              </a:lnTo>
              <a:lnTo>
                <a:pt x="153632" y="95545"/>
              </a:lnTo>
              <a:lnTo>
                <a:pt x="153632"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C5DAB5E-43CF-BB48-A54F-984E0F683ADB}">
      <dsp:nvSpPr>
        <dsp:cNvPr id="0" name=""/>
        <dsp:cNvSpPr/>
      </dsp:nvSpPr>
      <dsp:spPr>
        <a:xfrm>
          <a:off x="2277579" y="1282284"/>
          <a:ext cx="153632" cy="91440"/>
        </a:xfrm>
        <a:custGeom>
          <a:avLst/>
          <a:gdLst/>
          <a:ahLst/>
          <a:cxnLst/>
          <a:rect l="0" t="0" r="0" b="0"/>
          <a:pathLst>
            <a:path>
              <a:moveTo>
                <a:pt x="153632" y="45720"/>
              </a:moveTo>
              <a:lnTo>
                <a:pt x="153632" y="95545"/>
              </a:lnTo>
              <a:lnTo>
                <a:pt x="0" y="95545"/>
              </a:lnTo>
              <a:lnTo>
                <a:pt x="0"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3486B6D-91D4-7A4D-AD5C-38A69095AC88}">
      <dsp:nvSpPr>
        <dsp:cNvPr id="0" name=""/>
        <dsp:cNvSpPr/>
      </dsp:nvSpPr>
      <dsp:spPr>
        <a:xfrm>
          <a:off x="2385492" y="1049530"/>
          <a:ext cx="91440" cy="91440"/>
        </a:xfrm>
        <a:custGeom>
          <a:avLst/>
          <a:gdLst/>
          <a:ahLst/>
          <a:cxnLst/>
          <a:rect l="0" t="0" r="0" b="0"/>
          <a:pathLst>
            <a:path>
              <a:moveTo>
                <a:pt x="45720" y="45720"/>
              </a:moveTo>
              <a:lnTo>
                <a:pt x="45720"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523A44C-5891-1847-8402-B4488F4A4D6C}">
      <dsp:nvSpPr>
        <dsp:cNvPr id="0" name=""/>
        <dsp:cNvSpPr/>
      </dsp:nvSpPr>
      <dsp:spPr>
        <a:xfrm>
          <a:off x="2304029" y="816777"/>
          <a:ext cx="91440" cy="91440"/>
        </a:xfrm>
        <a:custGeom>
          <a:avLst/>
          <a:gdLst/>
          <a:ahLst/>
          <a:cxnLst/>
          <a:rect l="0" t="0" r="0" b="0"/>
          <a:pathLst>
            <a:path>
              <a:moveTo>
                <a:pt x="45720" y="45720"/>
              </a:moveTo>
              <a:lnTo>
                <a:pt x="45720" y="95545"/>
              </a:lnTo>
              <a:lnTo>
                <a:pt x="127182" y="95545"/>
              </a:lnTo>
              <a:lnTo>
                <a:pt x="127182"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8B39E28-71E5-B94E-BB62-9F6A6CFA7367}">
      <dsp:nvSpPr>
        <dsp:cNvPr id="0" name=""/>
        <dsp:cNvSpPr/>
      </dsp:nvSpPr>
      <dsp:spPr>
        <a:xfrm>
          <a:off x="2078227" y="1049530"/>
          <a:ext cx="91440" cy="91440"/>
        </a:xfrm>
        <a:custGeom>
          <a:avLst/>
          <a:gdLst/>
          <a:ahLst/>
          <a:cxnLst/>
          <a:rect l="0" t="0" r="0" b="0"/>
          <a:pathLst>
            <a:path>
              <a:moveTo>
                <a:pt x="45720" y="45720"/>
              </a:moveTo>
              <a:lnTo>
                <a:pt x="45720"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C8B4C00-FBF8-B74B-93ED-898B5832DEE0}">
      <dsp:nvSpPr>
        <dsp:cNvPr id="0" name=""/>
        <dsp:cNvSpPr/>
      </dsp:nvSpPr>
      <dsp:spPr>
        <a:xfrm>
          <a:off x="2123947" y="816777"/>
          <a:ext cx="225802" cy="91440"/>
        </a:xfrm>
        <a:custGeom>
          <a:avLst/>
          <a:gdLst/>
          <a:ahLst/>
          <a:cxnLst/>
          <a:rect l="0" t="0" r="0" b="0"/>
          <a:pathLst>
            <a:path>
              <a:moveTo>
                <a:pt x="225802" y="45720"/>
              </a:moveTo>
              <a:lnTo>
                <a:pt x="225802" y="95545"/>
              </a:lnTo>
              <a:lnTo>
                <a:pt x="0" y="95545"/>
              </a:lnTo>
              <a:lnTo>
                <a:pt x="0"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AC73B0D-F526-1743-89BA-80236D90C716}">
      <dsp:nvSpPr>
        <dsp:cNvPr id="0" name=""/>
        <dsp:cNvSpPr/>
      </dsp:nvSpPr>
      <dsp:spPr>
        <a:xfrm>
          <a:off x="1816682" y="584024"/>
          <a:ext cx="533067" cy="91440"/>
        </a:xfrm>
        <a:custGeom>
          <a:avLst/>
          <a:gdLst/>
          <a:ahLst/>
          <a:cxnLst/>
          <a:rect l="0" t="0" r="0" b="0"/>
          <a:pathLst>
            <a:path>
              <a:moveTo>
                <a:pt x="0" y="45720"/>
              </a:moveTo>
              <a:lnTo>
                <a:pt x="0" y="95545"/>
              </a:lnTo>
              <a:lnTo>
                <a:pt x="533067" y="95545"/>
              </a:lnTo>
              <a:lnTo>
                <a:pt x="533067" y="11883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1F73003-F699-BE43-A074-1CD05CAEE50F}">
      <dsp:nvSpPr>
        <dsp:cNvPr id="0" name=""/>
        <dsp:cNvSpPr/>
      </dsp:nvSpPr>
      <dsp:spPr>
        <a:xfrm>
          <a:off x="1816682" y="1282284"/>
          <a:ext cx="153632" cy="91440"/>
        </a:xfrm>
        <a:custGeom>
          <a:avLst/>
          <a:gdLst/>
          <a:ahLst/>
          <a:cxnLst/>
          <a:rect l="0" t="0" r="0" b="0"/>
          <a:pathLst>
            <a:path>
              <a:moveTo>
                <a:pt x="0" y="45720"/>
              </a:moveTo>
              <a:lnTo>
                <a:pt x="0" y="95545"/>
              </a:lnTo>
              <a:lnTo>
                <a:pt x="153632" y="95545"/>
              </a:lnTo>
              <a:lnTo>
                <a:pt x="153632"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64E7544-A788-CF42-AA2F-9CA5C907A945}">
      <dsp:nvSpPr>
        <dsp:cNvPr id="0" name=""/>
        <dsp:cNvSpPr/>
      </dsp:nvSpPr>
      <dsp:spPr>
        <a:xfrm>
          <a:off x="1663049" y="1282284"/>
          <a:ext cx="153632" cy="91440"/>
        </a:xfrm>
        <a:custGeom>
          <a:avLst/>
          <a:gdLst/>
          <a:ahLst/>
          <a:cxnLst/>
          <a:rect l="0" t="0" r="0" b="0"/>
          <a:pathLst>
            <a:path>
              <a:moveTo>
                <a:pt x="153632" y="45720"/>
              </a:moveTo>
              <a:lnTo>
                <a:pt x="153632" y="95545"/>
              </a:lnTo>
              <a:lnTo>
                <a:pt x="0" y="95545"/>
              </a:lnTo>
              <a:lnTo>
                <a:pt x="0"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B78E760-4DE8-B14E-A23C-3010FD346D0E}">
      <dsp:nvSpPr>
        <dsp:cNvPr id="0" name=""/>
        <dsp:cNvSpPr/>
      </dsp:nvSpPr>
      <dsp:spPr>
        <a:xfrm>
          <a:off x="1509417" y="1049530"/>
          <a:ext cx="307264" cy="91440"/>
        </a:xfrm>
        <a:custGeom>
          <a:avLst/>
          <a:gdLst/>
          <a:ahLst/>
          <a:cxnLst/>
          <a:rect l="0" t="0" r="0" b="0"/>
          <a:pathLst>
            <a:path>
              <a:moveTo>
                <a:pt x="0" y="45720"/>
              </a:moveTo>
              <a:lnTo>
                <a:pt x="0" y="95545"/>
              </a:lnTo>
              <a:lnTo>
                <a:pt x="307264" y="95545"/>
              </a:lnTo>
              <a:lnTo>
                <a:pt x="307264"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EF7E375-F466-914D-A0BA-FD100260EE6A}">
      <dsp:nvSpPr>
        <dsp:cNvPr id="0" name=""/>
        <dsp:cNvSpPr/>
      </dsp:nvSpPr>
      <dsp:spPr>
        <a:xfrm>
          <a:off x="1463697" y="1049530"/>
          <a:ext cx="91440" cy="91440"/>
        </a:xfrm>
        <a:custGeom>
          <a:avLst/>
          <a:gdLst/>
          <a:ahLst/>
          <a:cxnLst/>
          <a:rect l="0" t="0" r="0" b="0"/>
          <a:pathLst>
            <a:path>
              <a:moveTo>
                <a:pt x="45720" y="45720"/>
              </a:moveTo>
              <a:lnTo>
                <a:pt x="45720"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01FE477-140F-424C-BADF-AE6E12B3B44E}">
      <dsp:nvSpPr>
        <dsp:cNvPr id="0" name=""/>
        <dsp:cNvSpPr/>
      </dsp:nvSpPr>
      <dsp:spPr>
        <a:xfrm>
          <a:off x="1202152" y="1049530"/>
          <a:ext cx="307264" cy="91440"/>
        </a:xfrm>
        <a:custGeom>
          <a:avLst/>
          <a:gdLst/>
          <a:ahLst/>
          <a:cxnLst/>
          <a:rect l="0" t="0" r="0" b="0"/>
          <a:pathLst>
            <a:path>
              <a:moveTo>
                <a:pt x="307264" y="45720"/>
              </a:moveTo>
              <a:lnTo>
                <a:pt x="307264" y="95545"/>
              </a:lnTo>
              <a:lnTo>
                <a:pt x="0" y="95545"/>
              </a:lnTo>
              <a:lnTo>
                <a:pt x="0"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4E7154-D6EA-F04A-B426-20664CB5A67D}">
      <dsp:nvSpPr>
        <dsp:cNvPr id="0" name=""/>
        <dsp:cNvSpPr/>
      </dsp:nvSpPr>
      <dsp:spPr>
        <a:xfrm>
          <a:off x="1249264" y="816777"/>
          <a:ext cx="260153" cy="91440"/>
        </a:xfrm>
        <a:custGeom>
          <a:avLst/>
          <a:gdLst/>
          <a:ahLst/>
          <a:cxnLst/>
          <a:rect l="0" t="0" r="0" b="0"/>
          <a:pathLst>
            <a:path>
              <a:moveTo>
                <a:pt x="0" y="45720"/>
              </a:moveTo>
              <a:lnTo>
                <a:pt x="0" y="95545"/>
              </a:lnTo>
              <a:lnTo>
                <a:pt x="260153" y="95545"/>
              </a:lnTo>
              <a:lnTo>
                <a:pt x="260153"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A6117C6-70E0-B049-9ADD-8491DEDE892E}">
      <dsp:nvSpPr>
        <dsp:cNvPr id="0" name=""/>
        <dsp:cNvSpPr/>
      </dsp:nvSpPr>
      <dsp:spPr>
        <a:xfrm>
          <a:off x="1156432" y="816777"/>
          <a:ext cx="91440" cy="91440"/>
        </a:xfrm>
        <a:custGeom>
          <a:avLst/>
          <a:gdLst/>
          <a:ahLst/>
          <a:cxnLst/>
          <a:rect l="0" t="0" r="0" b="0"/>
          <a:pathLst>
            <a:path>
              <a:moveTo>
                <a:pt x="92831" y="45720"/>
              </a:moveTo>
              <a:lnTo>
                <a:pt x="92831" y="95545"/>
              </a:lnTo>
              <a:lnTo>
                <a:pt x="45720" y="95545"/>
              </a:lnTo>
              <a:lnTo>
                <a:pt x="45720"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AEDCABF-93A8-3D42-AB90-7F63F819C119}">
      <dsp:nvSpPr>
        <dsp:cNvPr id="0" name=""/>
        <dsp:cNvSpPr/>
      </dsp:nvSpPr>
      <dsp:spPr>
        <a:xfrm>
          <a:off x="894887" y="816777"/>
          <a:ext cx="354376" cy="91440"/>
        </a:xfrm>
        <a:custGeom>
          <a:avLst/>
          <a:gdLst/>
          <a:ahLst/>
          <a:cxnLst/>
          <a:rect l="0" t="0" r="0" b="0"/>
          <a:pathLst>
            <a:path>
              <a:moveTo>
                <a:pt x="354376" y="45720"/>
              </a:moveTo>
              <a:lnTo>
                <a:pt x="354376" y="95545"/>
              </a:lnTo>
              <a:lnTo>
                <a:pt x="0" y="95545"/>
              </a:lnTo>
              <a:lnTo>
                <a:pt x="0"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046BA98-8F3A-574C-B283-3D0178EAAB57}">
      <dsp:nvSpPr>
        <dsp:cNvPr id="0" name=""/>
        <dsp:cNvSpPr/>
      </dsp:nvSpPr>
      <dsp:spPr>
        <a:xfrm>
          <a:off x="894887" y="1282284"/>
          <a:ext cx="153632" cy="91440"/>
        </a:xfrm>
        <a:custGeom>
          <a:avLst/>
          <a:gdLst/>
          <a:ahLst/>
          <a:cxnLst/>
          <a:rect l="0" t="0" r="0" b="0"/>
          <a:pathLst>
            <a:path>
              <a:moveTo>
                <a:pt x="0" y="45720"/>
              </a:moveTo>
              <a:lnTo>
                <a:pt x="0" y="95545"/>
              </a:lnTo>
              <a:lnTo>
                <a:pt x="153632" y="95545"/>
              </a:lnTo>
              <a:lnTo>
                <a:pt x="153632"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2B617F1-68F7-8A42-9A9A-C7A600BAB9D1}">
      <dsp:nvSpPr>
        <dsp:cNvPr id="0" name=""/>
        <dsp:cNvSpPr/>
      </dsp:nvSpPr>
      <dsp:spPr>
        <a:xfrm>
          <a:off x="741254" y="1282284"/>
          <a:ext cx="153632" cy="91440"/>
        </a:xfrm>
        <a:custGeom>
          <a:avLst/>
          <a:gdLst/>
          <a:ahLst/>
          <a:cxnLst/>
          <a:rect l="0" t="0" r="0" b="0"/>
          <a:pathLst>
            <a:path>
              <a:moveTo>
                <a:pt x="153632" y="45720"/>
              </a:moveTo>
              <a:lnTo>
                <a:pt x="153632" y="95545"/>
              </a:lnTo>
              <a:lnTo>
                <a:pt x="0" y="95545"/>
              </a:lnTo>
              <a:lnTo>
                <a:pt x="0"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B9E482D-442D-1544-8D50-EC9E45D2CC45}">
      <dsp:nvSpPr>
        <dsp:cNvPr id="0" name=""/>
        <dsp:cNvSpPr/>
      </dsp:nvSpPr>
      <dsp:spPr>
        <a:xfrm>
          <a:off x="587622" y="1049530"/>
          <a:ext cx="307264" cy="91440"/>
        </a:xfrm>
        <a:custGeom>
          <a:avLst/>
          <a:gdLst/>
          <a:ahLst/>
          <a:cxnLst/>
          <a:rect l="0" t="0" r="0" b="0"/>
          <a:pathLst>
            <a:path>
              <a:moveTo>
                <a:pt x="0" y="45720"/>
              </a:moveTo>
              <a:lnTo>
                <a:pt x="0" y="95545"/>
              </a:lnTo>
              <a:lnTo>
                <a:pt x="307264" y="95545"/>
              </a:lnTo>
              <a:lnTo>
                <a:pt x="307264"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18D0242-6448-3447-94D5-81781DE21915}">
      <dsp:nvSpPr>
        <dsp:cNvPr id="0" name=""/>
        <dsp:cNvSpPr/>
      </dsp:nvSpPr>
      <dsp:spPr>
        <a:xfrm>
          <a:off x="280357" y="1282284"/>
          <a:ext cx="153632" cy="91440"/>
        </a:xfrm>
        <a:custGeom>
          <a:avLst/>
          <a:gdLst/>
          <a:ahLst/>
          <a:cxnLst/>
          <a:rect l="0" t="0" r="0" b="0"/>
          <a:pathLst>
            <a:path>
              <a:moveTo>
                <a:pt x="0" y="45720"/>
              </a:moveTo>
              <a:lnTo>
                <a:pt x="0" y="95545"/>
              </a:lnTo>
              <a:lnTo>
                <a:pt x="153632" y="95545"/>
              </a:lnTo>
              <a:lnTo>
                <a:pt x="153632"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CFEAB6-000F-1E43-BA0B-0304BD6372E5}">
      <dsp:nvSpPr>
        <dsp:cNvPr id="0" name=""/>
        <dsp:cNvSpPr/>
      </dsp:nvSpPr>
      <dsp:spPr>
        <a:xfrm>
          <a:off x="126724" y="1282284"/>
          <a:ext cx="153632" cy="91440"/>
        </a:xfrm>
        <a:custGeom>
          <a:avLst/>
          <a:gdLst/>
          <a:ahLst/>
          <a:cxnLst/>
          <a:rect l="0" t="0" r="0" b="0"/>
          <a:pathLst>
            <a:path>
              <a:moveTo>
                <a:pt x="153632" y="45720"/>
              </a:moveTo>
              <a:lnTo>
                <a:pt x="153632" y="95545"/>
              </a:lnTo>
              <a:lnTo>
                <a:pt x="0" y="95545"/>
              </a:lnTo>
              <a:lnTo>
                <a:pt x="0"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E847161-79BE-064E-9FDD-C0818C184196}">
      <dsp:nvSpPr>
        <dsp:cNvPr id="0" name=""/>
        <dsp:cNvSpPr/>
      </dsp:nvSpPr>
      <dsp:spPr>
        <a:xfrm>
          <a:off x="280357" y="1049530"/>
          <a:ext cx="307264" cy="91440"/>
        </a:xfrm>
        <a:custGeom>
          <a:avLst/>
          <a:gdLst/>
          <a:ahLst/>
          <a:cxnLst/>
          <a:rect l="0" t="0" r="0" b="0"/>
          <a:pathLst>
            <a:path>
              <a:moveTo>
                <a:pt x="307264" y="45720"/>
              </a:moveTo>
              <a:lnTo>
                <a:pt x="307264" y="95545"/>
              </a:lnTo>
              <a:lnTo>
                <a:pt x="0" y="95545"/>
              </a:lnTo>
              <a:lnTo>
                <a:pt x="0"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CC0290-3A43-0F4C-8F4B-566B1940AC3E}">
      <dsp:nvSpPr>
        <dsp:cNvPr id="0" name=""/>
        <dsp:cNvSpPr/>
      </dsp:nvSpPr>
      <dsp:spPr>
        <a:xfrm>
          <a:off x="587622" y="816777"/>
          <a:ext cx="661641" cy="91440"/>
        </a:xfrm>
        <a:custGeom>
          <a:avLst/>
          <a:gdLst/>
          <a:ahLst/>
          <a:cxnLst/>
          <a:rect l="0" t="0" r="0" b="0"/>
          <a:pathLst>
            <a:path>
              <a:moveTo>
                <a:pt x="661641" y="45720"/>
              </a:moveTo>
              <a:lnTo>
                <a:pt x="661641" y="95545"/>
              </a:lnTo>
              <a:lnTo>
                <a:pt x="0" y="95545"/>
              </a:lnTo>
              <a:lnTo>
                <a:pt x="0" y="11883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414178F-4E76-CE45-AD03-F0EC7A39FB85}">
      <dsp:nvSpPr>
        <dsp:cNvPr id="0" name=""/>
        <dsp:cNvSpPr/>
      </dsp:nvSpPr>
      <dsp:spPr>
        <a:xfrm>
          <a:off x="1249264" y="584024"/>
          <a:ext cx="567418" cy="91440"/>
        </a:xfrm>
        <a:custGeom>
          <a:avLst/>
          <a:gdLst/>
          <a:ahLst/>
          <a:cxnLst/>
          <a:rect l="0" t="0" r="0" b="0"/>
          <a:pathLst>
            <a:path>
              <a:moveTo>
                <a:pt x="567418" y="45720"/>
              </a:moveTo>
              <a:lnTo>
                <a:pt x="567418" y="95545"/>
              </a:lnTo>
              <a:lnTo>
                <a:pt x="0" y="95545"/>
              </a:lnTo>
              <a:lnTo>
                <a:pt x="0" y="11883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0FBA06D-C59C-C041-9BEB-7C8B33240E4F}">
      <dsp:nvSpPr>
        <dsp:cNvPr id="0" name=""/>
        <dsp:cNvSpPr/>
      </dsp:nvSpPr>
      <dsp:spPr>
        <a:xfrm>
          <a:off x="1690982" y="470106"/>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9CF6DAC-2575-6949-B721-3CF26228008C}">
      <dsp:nvSpPr>
        <dsp:cNvPr id="0" name=""/>
        <dsp:cNvSpPr/>
      </dsp:nvSpPr>
      <dsp:spPr>
        <a:xfrm>
          <a:off x="1718916" y="496642"/>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MIT</a:t>
          </a:r>
          <a:endParaRPr lang="en-US" sz="500" kern="1200" dirty="0"/>
        </a:p>
      </dsp:txBody>
      <dsp:txXfrm>
        <a:off x="1718916" y="496642"/>
        <a:ext cx="251398" cy="159638"/>
      </dsp:txXfrm>
    </dsp:sp>
    <dsp:sp modelId="{5F6F7E8E-47F3-8948-8E19-E3DE3EF6A2DA}">
      <dsp:nvSpPr>
        <dsp:cNvPr id="0" name=""/>
        <dsp:cNvSpPr/>
      </dsp:nvSpPr>
      <dsp:spPr>
        <a:xfrm>
          <a:off x="1123564" y="702859"/>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3CB5423-28BC-EC4B-8E0B-A330C80C46EE}">
      <dsp:nvSpPr>
        <dsp:cNvPr id="0" name=""/>
        <dsp:cNvSpPr/>
      </dsp:nvSpPr>
      <dsp:spPr>
        <a:xfrm>
          <a:off x="1151497" y="729395"/>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Admin</a:t>
          </a:r>
          <a:endParaRPr lang="en-US" sz="500" kern="1200" dirty="0"/>
        </a:p>
      </dsp:txBody>
      <dsp:txXfrm>
        <a:off x="1151497" y="729395"/>
        <a:ext cx="251398" cy="159638"/>
      </dsp:txXfrm>
    </dsp:sp>
    <dsp:sp modelId="{172A0407-962A-2546-9CC3-FD5120B1BA50}">
      <dsp:nvSpPr>
        <dsp:cNvPr id="0" name=""/>
        <dsp:cNvSpPr/>
      </dsp:nvSpPr>
      <dsp:spPr>
        <a:xfrm>
          <a:off x="461922" y="935612"/>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EED328D-24BE-D14D-ABE3-F5C04B3E28F4}">
      <dsp:nvSpPr>
        <dsp:cNvPr id="0" name=""/>
        <dsp:cNvSpPr/>
      </dsp:nvSpPr>
      <dsp:spPr>
        <a:xfrm>
          <a:off x="489856" y="962149"/>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Phys Plant</a:t>
          </a:r>
          <a:endParaRPr lang="en-US" sz="500" kern="1200" dirty="0"/>
        </a:p>
      </dsp:txBody>
      <dsp:txXfrm>
        <a:off x="489856" y="962149"/>
        <a:ext cx="251398" cy="159638"/>
      </dsp:txXfrm>
    </dsp:sp>
    <dsp:sp modelId="{C47EC41D-07BE-6F4D-ADF1-698EBA4A7620}">
      <dsp:nvSpPr>
        <dsp:cNvPr id="0" name=""/>
        <dsp:cNvSpPr/>
      </dsp:nvSpPr>
      <dsp:spPr>
        <a:xfrm>
          <a:off x="154658" y="1168365"/>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139B720-A3D7-384C-9660-376DC32D0297}">
      <dsp:nvSpPr>
        <dsp:cNvPr id="0" name=""/>
        <dsp:cNvSpPr/>
      </dsp:nvSpPr>
      <dsp:spPr>
        <a:xfrm>
          <a:off x="182591" y="1194902"/>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Electrical</a:t>
          </a:r>
          <a:endParaRPr lang="en-US" sz="500" kern="1200" dirty="0"/>
        </a:p>
      </dsp:txBody>
      <dsp:txXfrm>
        <a:off x="182591" y="1194902"/>
        <a:ext cx="251398" cy="159638"/>
      </dsp:txXfrm>
    </dsp:sp>
    <dsp:sp modelId="{7A011105-3663-AC4C-9A17-D556A275AC44}">
      <dsp:nvSpPr>
        <dsp:cNvPr id="0" name=""/>
        <dsp:cNvSpPr/>
      </dsp:nvSpPr>
      <dsp:spPr>
        <a:xfrm>
          <a:off x="1025" y="1401119"/>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49E6155-06C7-5A49-84CA-C934E1153A65}">
      <dsp:nvSpPr>
        <dsp:cNvPr id="0" name=""/>
        <dsp:cNvSpPr/>
      </dsp:nvSpPr>
      <dsp:spPr>
        <a:xfrm>
          <a:off x="28958" y="1427655"/>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Nuclear</a:t>
          </a:r>
          <a:endParaRPr lang="en-US" sz="500" kern="1200" dirty="0"/>
        </a:p>
      </dsp:txBody>
      <dsp:txXfrm>
        <a:off x="28958" y="1427655"/>
        <a:ext cx="251398" cy="159638"/>
      </dsp:txXfrm>
    </dsp:sp>
    <dsp:sp modelId="{913E3730-8322-F246-AB51-B518541B1624}">
      <dsp:nvSpPr>
        <dsp:cNvPr id="0" name=""/>
        <dsp:cNvSpPr/>
      </dsp:nvSpPr>
      <dsp:spPr>
        <a:xfrm>
          <a:off x="308290" y="1401119"/>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17152CC-0398-FE4F-9C89-3C85750BA550}">
      <dsp:nvSpPr>
        <dsp:cNvPr id="0" name=""/>
        <dsp:cNvSpPr/>
      </dsp:nvSpPr>
      <dsp:spPr>
        <a:xfrm>
          <a:off x="336223" y="1427655"/>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Steam</a:t>
          </a:r>
          <a:endParaRPr lang="en-US" sz="500" kern="1200" dirty="0"/>
        </a:p>
      </dsp:txBody>
      <dsp:txXfrm>
        <a:off x="336223" y="1427655"/>
        <a:ext cx="251398" cy="159638"/>
      </dsp:txXfrm>
    </dsp:sp>
    <dsp:sp modelId="{9D37E9BB-0934-1846-9A48-D4FA3BC494DB}">
      <dsp:nvSpPr>
        <dsp:cNvPr id="0" name=""/>
        <dsp:cNvSpPr/>
      </dsp:nvSpPr>
      <dsp:spPr>
        <a:xfrm>
          <a:off x="769187" y="1168365"/>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494B33F-3C68-F943-9672-0FB0BDA93492}">
      <dsp:nvSpPr>
        <dsp:cNvPr id="0" name=""/>
        <dsp:cNvSpPr/>
      </dsp:nvSpPr>
      <dsp:spPr>
        <a:xfrm>
          <a:off x="797121" y="1194902"/>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Buildings</a:t>
          </a:r>
          <a:endParaRPr lang="en-US" sz="500" kern="1200" dirty="0"/>
        </a:p>
      </dsp:txBody>
      <dsp:txXfrm>
        <a:off x="797121" y="1194902"/>
        <a:ext cx="251398" cy="159638"/>
      </dsp:txXfrm>
    </dsp:sp>
    <dsp:sp modelId="{DBF675E9-1CB9-EB4C-838E-71125762324C}">
      <dsp:nvSpPr>
        <dsp:cNvPr id="0" name=""/>
        <dsp:cNvSpPr/>
      </dsp:nvSpPr>
      <dsp:spPr>
        <a:xfrm>
          <a:off x="615555" y="1401119"/>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E2B46BE-E4B0-614C-8B26-E63DAC50A990}">
      <dsp:nvSpPr>
        <dsp:cNvPr id="0" name=""/>
        <dsp:cNvSpPr/>
      </dsp:nvSpPr>
      <dsp:spPr>
        <a:xfrm>
          <a:off x="643488" y="1427655"/>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W92</a:t>
          </a:r>
          <a:endParaRPr lang="en-US" sz="500" kern="1200" dirty="0"/>
        </a:p>
      </dsp:txBody>
      <dsp:txXfrm>
        <a:off x="643488" y="1427655"/>
        <a:ext cx="251398" cy="159638"/>
      </dsp:txXfrm>
    </dsp:sp>
    <dsp:sp modelId="{2FB5B378-BAB2-E646-9180-DFD8CFBCA3C4}">
      <dsp:nvSpPr>
        <dsp:cNvPr id="0" name=""/>
        <dsp:cNvSpPr/>
      </dsp:nvSpPr>
      <dsp:spPr>
        <a:xfrm>
          <a:off x="922820" y="1401119"/>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B2D1BEE-1678-3D40-AF1D-FEC7511317AB}">
      <dsp:nvSpPr>
        <dsp:cNvPr id="0" name=""/>
        <dsp:cNvSpPr/>
      </dsp:nvSpPr>
      <dsp:spPr>
        <a:xfrm>
          <a:off x="950753" y="1427655"/>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W91</a:t>
          </a:r>
          <a:endParaRPr lang="en-US" sz="500" kern="1200" dirty="0"/>
        </a:p>
      </dsp:txBody>
      <dsp:txXfrm>
        <a:off x="950753" y="1427655"/>
        <a:ext cx="251398" cy="159638"/>
      </dsp:txXfrm>
    </dsp:sp>
    <dsp:sp modelId="{3E4DC3BC-5F09-6744-8F96-62D9C20C0802}">
      <dsp:nvSpPr>
        <dsp:cNvPr id="0" name=""/>
        <dsp:cNvSpPr/>
      </dsp:nvSpPr>
      <dsp:spPr>
        <a:xfrm>
          <a:off x="769187" y="935612"/>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16F41CD-F9B4-6848-A8F8-6505037865E0}">
      <dsp:nvSpPr>
        <dsp:cNvPr id="0" name=""/>
        <dsp:cNvSpPr/>
      </dsp:nvSpPr>
      <dsp:spPr>
        <a:xfrm>
          <a:off x="797121" y="962149"/>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Finance</a:t>
          </a:r>
          <a:endParaRPr lang="en-US" sz="500" kern="1200" dirty="0"/>
        </a:p>
      </dsp:txBody>
      <dsp:txXfrm>
        <a:off x="797121" y="962149"/>
        <a:ext cx="251398" cy="159638"/>
      </dsp:txXfrm>
    </dsp:sp>
    <dsp:sp modelId="{2C3B4957-3F79-5A4B-8202-065BF375EBE1}">
      <dsp:nvSpPr>
        <dsp:cNvPr id="0" name=""/>
        <dsp:cNvSpPr/>
      </dsp:nvSpPr>
      <dsp:spPr>
        <a:xfrm>
          <a:off x="1076452" y="935612"/>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0FB0FB6-66A5-914F-A51A-8D0E23D027EF}">
      <dsp:nvSpPr>
        <dsp:cNvPr id="0" name=""/>
        <dsp:cNvSpPr/>
      </dsp:nvSpPr>
      <dsp:spPr>
        <a:xfrm>
          <a:off x="1104386" y="962149"/>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HR</a:t>
          </a:r>
          <a:endParaRPr lang="en-US" sz="500" kern="1200" dirty="0"/>
        </a:p>
      </dsp:txBody>
      <dsp:txXfrm>
        <a:off x="1104386" y="962149"/>
        <a:ext cx="251398" cy="159638"/>
      </dsp:txXfrm>
    </dsp:sp>
    <dsp:sp modelId="{1778F191-1B86-984A-8644-316A1CB536FB}">
      <dsp:nvSpPr>
        <dsp:cNvPr id="0" name=""/>
        <dsp:cNvSpPr/>
      </dsp:nvSpPr>
      <dsp:spPr>
        <a:xfrm>
          <a:off x="1383717" y="935612"/>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91CDCBF-9BDF-1148-AD43-86EFFF90C7BF}">
      <dsp:nvSpPr>
        <dsp:cNvPr id="0" name=""/>
        <dsp:cNvSpPr/>
      </dsp:nvSpPr>
      <dsp:spPr>
        <a:xfrm>
          <a:off x="1411651" y="962149"/>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IT</a:t>
          </a:r>
          <a:endParaRPr lang="en-US" sz="500" kern="1200" dirty="0"/>
        </a:p>
      </dsp:txBody>
      <dsp:txXfrm>
        <a:off x="1411651" y="962149"/>
        <a:ext cx="251398" cy="159638"/>
      </dsp:txXfrm>
    </dsp:sp>
    <dsp:sp modelId="{37A2E552-DE33-A745-A4A1-5C547A168093}">
      <dsp:nvSpPr>
        <dsp:cNvPr id="0" name=""/>
        <dsp:cNvSpPr/>
      </dsp:nvSpPr>
      <dsp:spPr>
        <a:xfrm>
          <a:off x="1076452" y="1168365"/>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F4CBEBE-47F9-5A4D-96C6-C160A107F385}">
      <dsp:nvSpPr>
        <dsp:cNvPr id="0" name=""/>
        <dsp:cNvSpPr/>
      </dsp:nvSpPr>
      <dsp:spPr>
        <a:xfrm>
          <a:off x="1104386" y="1194902"/>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Payroll</a:t>
          </a:r>
          <a:endParaRPr lang="en-US" sz="500" kern="1200" dirty="0"/>
        </a:p>
      </dsp:txBody>
      <dsp:txXfrm>
        <a:off x="1104386" y="1194902"/>
        <a:ext cx="251398" cy="159638"/>
      </dsp:txXfrm>
    </dsp:sp>
    <dsp:sp modelId="{3A95D748-80AA-6F4F-B022-3FBE045D6118}">
      <dsp:nvSpPr>
        <dsp:cNvPr id="0" name=""/>
        <dsp:cNvSpPr/>
      </dsp:nvSpPr>
      <dsp:spPr>
        <a:xfrm>
          <a:off x="1383717" y="1168365"/>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5069597-E54B-B341-A9CB-449B2087C3B6}">
      <dsp:nvSpPr>
        <dsp:cNvPr id="0" name=""/>
        <dsp:cNvSpPr/>
      </dsp:nvSpPr>
      <dsp:spPr>
        <a:xfrm>
          <a:off x="1411651" y="1194902"/>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ISDA</a:t>
          </a:r>
          <a:endParaRPr lang="en-US" sz="500" kern="1200" dirty="0"/>
        </a:p>
      </dsp:txBody>
      <dsp:txXfrm>
        <a:off x="1411651" y="1194902"/>
        <a:ext cx="251398" cy="159638"/>
      </dsp:txXfrm>
    </dsp:sp>
    <dsp:sp modelId="{84912441-3CAD-084F-9C82-EFAECF00A56B}">
      <dsp:nvSpPr>
        <dsp:cNvPr id="0" name=""/>
        <dsp:cNvSpPr/>
      </dsp:nvSpPr>
      <dsp:spPr>
        <a:xfrm>
          <a:off x="1690982" y="1168365"/>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9921C62-77DC-9646-B0D2-52D2491884E2}">
      <dsp:nvSpPr>
        <dsp:cNvPr id="0" name=""/>
        <dsp:cNvSpPr/>
      </dsp:nvSpPr>
      <dsp:spPr>
        <a:xfrm>
          <a:off x="1718916" y="1194902"/>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OIS</a:t>
          </a:r>
          <a:endParaRPr lang="en-US" sz="500" kern="1200" dirty="0"/>
        </a:p>
      </dsp:txBody>
      <dsp:txXfrm>
        <a:off x="1718916" y="1194902"/>
        <a:ext cx="251398" cy="159638"/>
      </dsp:txXfrm>
    </dsp:sp>
    <dsp:sp modelId="{979369B3-AA9C-404A-A6FE-AB9B08438DC2}">
      <dsp:nvSpPr>
        <dsp:cNvPr id="0" name=""/>
        <dsp:cNvSpPr/>
      </dsp:nvSpPr>
      <dsp:spPr>
        <a:xfrm>
          <a:off x="1537350" y="1401119"/>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DDC0E64-ACC3-054F-B59B-C6EABF80FE35}">
      <dsp:nvSpPr>
        <dsp:cNvPr id="0" name=""/>
        <dsp:cNvSpPr/>
      </dsp:nvSpPr>
      <dsp:spPr>
        <a:xfrm>
          <a:off x="1565283" y="1427655"/>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Network</a:t>
          </a:r>
          <a:endParaRPr lang="en-US" sz="500" kern="1200" dirty="0"/>
        </a:p>
      </dsp:txBody>
      <dsp:txXfrm>
        <a:off x="1565283" y="1427655"/>
        <a:ext cx="251398" cy="159638"/>
      </dsp:txXfrm>
    </dsp:sp>
    <dsp:sp modelId="{F1F5F9D2-F816-D645-BDB5-649BDE830E38}">
      <dsp:nvSpPr>
        <dsp:cNvPr id="0" name=""/>
        <dsp:cNvSpPr/>
      </dsp:nvSpPr>
      <dsp:spPr>
        <a:xfrm>
          <a:off x="1844615" y="1401119"/>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581BFBF-19C0-304B-BE28-82CD23CA128D}">
      <dsp:nvSpPr>
        <dsp:cNvPr id="0" name=""/>
        <dsp:cNvSpPr/>
      </dsp:nvSpPr>
      <dsp:spPr>
        <a:xfrm>
          <a:off x="1872548" y="1427655"/>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OPS</a:t>
          </a:r>
          <a:endParaRPr lang="en-US" sz="500" kern="1200" dirty="0"/>
        </a:p>
      </dsp:txBody>
      <dsp:txXfrm>
        <a:off x="1872548" y="1427655"/>
        <a:ext cx="251398" cy="159638"/>
      </dsp:txXfrm>
    </dsp:sp>
    <dsp:sp modelId="{C95E81F5-B00D-344C-AFE9-4FAE113CC273}">
      <dsp:nvSpPr>
        <dsp:cNvPr id="0" name=""/>
        <dsp:cNvSpPr/>
      </dsp:nvSpPr>
      <dsp:spPr>
        <a:xfrm>
          <a:off x="2224049" y="702859"/>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8A5EBC6-BAC9-E94B-9313-A5EB48F373DB}">
      <dsp:nvSpPr>
        <dsp:cNvPr id="0" name=""/>
        <dsp:cNvSpPr/>
      </dsp:nvSpPr>
      <dsp:spPr>
        <a:xfrm>
          <a:off x="2251983" y="729395"/>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Provost</a:t>
          </a:r>
          <a:endParaRPr lang="en-US" sz="500" kern="1200" dirty="0"/>
        </a:p>
      </dsp:txBody>
      <dsp:txXfrm>
        <a:off x="2251983" y="729395"/>
        <a:ext cx="251398" cy="159638"/>
      </dsp:txXfrm>
    </dsp:sp>
    <dsp:sp modelId="{E1D43E78-9C06-5C4F-89A3-34A6518D85CA}">
      <dsp:nvSpPr>
        <dsp:cNvPr id="0" name=""/>
        <dsp:cNvSpPr/>
      </dsp:nvSpPr>
      <dsp:spPr>
        <a:xfrm>
          <a:off x="1998247" y="935612"/>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1E48801-EA54-8940-885F-ED50D1855160}">
      <dsp:nvSpPr>
        <dsp:cNvPr id="0" name=""/>
        <dsp:cNvSpPr/>
      </dsp:nvSpPr>
      <dsp:spPr>
        <a:xfrm>
          <a:off x="2026180" y="962149"/>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Eng</a:t>
          </a:r>
          <a:endParaRPr lang="en-US" sz="500" kern="1200" dirty="0"/>
        </a:p>
      </dsp:txBody>
      <dsp:txXfrm>
        <a:off x="2026180" y="962149"/>
        <a:ext cx="251398" cy="159638"/>
      </dsp:txXfrm>
    </dsp:sp>
    <dsp:sp modelId="{E250256B-D034-D744-B555-738F10285AD8}">
      <dsp:nvSpPr>
        <dsp:cNvPr id="0" name=""/>
        <dsp:cNvSpPr/>
      </dsp:nvSpPr>
      <dsp:spPr>
        <a:xfrm>
          <a:off x="1998247" y="1168365"/>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E08B076-D9A2-3040-8D4D-523C8845F663}">
      <dsp:nvSpPr>
        <dsp:cNvPr id="0" name=""/>
        <dsp:cNvSpPr/>
      </dsp:nvSpPr>
      <dsp:spPr>
        <a:xfrm>
          <a:off x="2026180" y="1194902"/>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EE</a:t>
          </a:r>
          <a:endParaRPr lang="en-US" sz="500" kern="1200" dirty="0"/>
        </a:p>
      </dsp:txBody>
      <dsp:txXfrm>
        <a:off x="2026180" y="1194902"/>
        <a:ext cx="251398" cy="159638"/>
      </dsp:txXfrm>
    </dsp:sp>
    <dsp:sp modelId="{0341B9FF-C0C7-DB49-BBDC-3AC7BA183E8F}">
      <dsp:nvSpPr>
        <dsp:cNvPr id="0" name=""/>
        <dsp:cNvSpPr/>
      </dsp:nvSpPr>
      <dsp:spPr>
        <a:xfrm>
          <a:off x="2305512" y="935612"/>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2F09A59-447B-394D-B291-C6E9AC9AB046}">
      <dsp:nvSpPr>
        <dsp:cNvPr id="0" name=""/>
        <dsp:cNvSpPr/>
      </dsp:nvSpPr>
      <dsp:spPr>
        <a:xfrm>
          <a:off x="2333445" y="962149"/>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CS</a:t>
          </a:r>
          <a:endParaRPr lang="en-US" sz="500" kern="1200" dirty="0"/>
        </a:p>
      </dsp:txBody>
      <dsp:txXfrm>
        <a:off x="2333445" y="962149"/>
        <a:ext cx="251398" cy="159638"/>
      </dsp:txXfrm>
    </dsp:sp>
    <dsp:sp modelId="{6A795F0E-7655-F84E-811C-4D3625602E99}">
      <dsp:nvSpPr>
        <dsp:cNvPr id="0" name=""/>
        <dsp:cNvSpPr/>
      </dsp:nvSpPr>
      <dsp:spPr>
        <a:xfrm>
          <a:off x="2305512" y="1168365"/>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B3D3E71-948E-0C4D-AEC5-B62BE6A25241}">
      <dsp:nvSpPr>
        <dsp:cNvPr id="0" name=""/>
        <dsp:cNvSpPr/>
      </dsp:nvSpPr>
      <dsp:spPr>
        <a:xfrm>
          <a:off x="2333445" y="1194902"/>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Math</a:t>
          </a:r>
          <a:endParaRPr lang="en-US" sz="500" kern="1200" dirty="0"/>
        </a:p>
      </dsp:txBody>
      <dsp:txXfrm>
        <a:off x="2333445" y="1194902"/>
        <a:ext cx="251398" cy="159638"/>
      </dsp:txXfrm>
    </dsp:sp>
    <dsp:sp modelId="{7682C7C0-5B51-1142-99F5-B6E7CD71E0C7}">
      <dsp:nvSpPr>
        <dsp:cNvPr id="0" name=""/>
        <dsp:cNvSpPr/>
      </dsp:nvSpPr>
      <dsp:spPr>
        <a:xfrm>
          <a:off x="2151880" y="1401119"/>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C6D5528-57B9-9545-8B1B-9349BFE059E6}">
      <dsp:nvSpPr>
        <dsp:cNvPr id="0" name=""/>
        <dsp:cNvSpPr/>
      </dsp:nvSpPr>
      <dsp:spPr>
        <a:xfrm>
          <a:off x="2179813" y="1427655"/>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Discrete</a:t>
          </a:r>
          <a:endParaRPr lang="en-US" sz="500" kern="1200" dirty="0"/>
        </a:p>
      </dsp:txBody>
      <dsp:txXfrm>
        <a:off x="2179813" y="1427655"/>
        <a:ext cx="251398" cy="159638"/>
      </dsp:txXfrm>
    </dsp:sp>
    <dsp:sp modelId="{1D731C7B-891E-4940-B6D4-E75CD05E811D}">
      <dsp:nvSpPr>
        <dsp:cNvPr id="0" name=""/>
        <dsp:cNvSpPr/>
      </dsp:nvSpPr>
      <dsp:spPr>
        <a:xfrm>
          <a:off x="2459145" y="1401119"/>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8BD4D84-77FE-9E41-98B0-9392EACE74CF}">
      <dsp:nvSpPr>
        <dsp:cNvPr id="0" name=""/>
        <dsp:cNvSpPr/>
      </dsp:nvSpPr>
      <dsp:spPr>
        <a:xfrm>
          <a:off x="2487078" y="1427655"/>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calculus</a:t>
          </a:r>
          <a:endParaRPr lang="en-US" sz="500" kern="1200" dirty="0"/>
        </a:p>
      </dsp:txBody>
      <dsp:txXfrm>
        <a:off x="2487078" y="1427655"/>
        <a:ext cx="251398" cy="159638"/>
      </dsp:txXfrm>
    </dsp:sp>
    <dsp:sp modelId="{5064C2E2-C921-2E44-ADBB-C6DCADBC9511}">
      <dsp:nvSpPr>
        <dsp:cNvPr id="0" name=""/>
        <dsp:cNvSpPr/>
      </dsp:nvSpPr>
      <dsp:spPr>
        <a:xfrm>
          <a:off x="2612777" y="935612"/>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B4E2D28-5AD4-C14E-9F45-8EF3E805D0D2}">
      <dsp:nvSpPr>
        <dsp:cNvPr id="0" name=""/>
        <dsp:cNvSpPr/>
      </dsp:nvSpPr>
      <dsp:spPr>
        <a:xfrm>
          <a:off x="2640710" y="962149"/>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Physics</a:t>
          </a:r>
          <a:endParaRPr lang="en-US" sz="500" kern="1200" dirty="0"/>
        </a:p>
      </dsp:txBody>
      <dsp:txXfrm>
        <a:off x="2640710" y="962149"/>
        <a:ext cx="251398" cy="159638"/>
      </dsp:txXfrm>
    </dsp:sp>
    <dsp:sp modelId="{8AE13FBF-9457-4F47-B9FF-79766CEED4F8}">
      <dsp:nvSpPr>
        <dsp:cNvPr id="0" name=""/>
        <dsp:cNvSpPr/>
      </dsp:nvSpPr>
      <dsp:spPr>
        <a:xfrm>
          <a:off x="2920042" y="935612"/>
          <a:ext cx="251398" cy="1596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37D6677-660D-AD43-9348-4FCE57F0F6FD}">
      <dsp:nvSpPr>
        <dsp:cNvPr id="0" name=""/>
        <dsp:cNvSpPr/>
      </dsp:nvSpPr>
      <dsp:spPr>
        <a:xfrm>
          <a:off x="2947975" y="962149"/>
          <a:ext cx="251398" cy="1596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English</a:t>
          </a:r>
          <a:endParaRPr lang="en-US" sz="500" kern="1200" dirty="0"/>
        </a:p>
      </dsp:txBody>
      <dsp:txXfrm>
        <a:off x="2947975" y="962149"/>
        <a:ext cx="251398" cy="15963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FA88B6-727A-384B-99B7-D3B57CDFDE4F}">
      <dsp:nvSpPr>
        <dsp:cNvPr id="0" name=""/>
        <dsp:cNvSpPr/>
      </dsp:nvSpPr>
      <dsp:spPr>
        <a:xfrm>
          <a:off x="2646388" y="812820"/>
          <a:ext cx="471871" cy="91440"/>
        </a:xfrm>
        <a:custGeom>
          <a:avLst/>
          <a:gdLst/>
          <a:ahLst/>
          <a:cxnLst/>
          <a:rect l="0" t="0" r="0" b="0"/>
          <a:pathLst>
            <a:path>
              <a:moveTo>
                <a:pt x="0" y="45720"/>
              </a:moveTo>
              <a:lnTo>
                <a:pt x="0" y="96732"/>
              </a:lnTo>
              <a:lnTo>
                <a:pt x="471871" y="96732"/>
              </a:lnTo>
              <a:lnTo>
                <a:pt x="471871"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F6972E9-C6D3-5F46-8DD1-20534A314CEA}">
      <dsp:nvSpPr>
        <dsp:cNvPr id="0" name=""/>
        <dsp:cNvSpPr/>
      </dsp:nvSpPr>
      <dsp:spPr>
        <a:xfrm>
          <a:off x="2646388" y="812820"/>
          <a:ext cx="157290" cy="91440"/>
        </a:xfrm>
        <a:custGeom>
          <a:avLst/>
          <a:gdLst/>
          <a:ahLst/>
          <a:cxnLst/>
          <a:rect l="0" t="0" r="0" b="0"/>
          <a:pathLst>
            <a:path>
              <a:moveTo>
                <a:pt x="0" y="45720"/>
              </a:moveTo>
              <a:lnTo>
                <a:pt x="0" y="96732"/>
              </a:lnTo>
              <a:lnTo>
                <a:pt x="157290" y="96732"/>
              </a:lnTo>
              <a:lnTo>
                <a:pt x="15729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22FE7F9-E208-784D-8BBA-70B86CF7AF54}">
      <dsp:nvSpPr>
        <dsp:cNvPr id="0" name=""/>
        <dsp:cNvSpPr/>
      </dsp:nvSpPr>
      <dsp:spPr>
        <a:xfrm>
          <a:off x="2489098" y="1289410"/>
          <a:ext cx="157290" cy="91440"/>
        </a:xfrm>
        <a:custGeom>
          <a:avLst/>
          <a:gdLst/>
          <a:ahLst/>
          <a:cxnLst/>
          <a:rect l="0" t="0" r="0" b="0"/>
          <a:pathLst>
            <a:path>
              <a:moveTo>
                <a:pt x="0" y="45720"/>
              </a:moveTo>
              <a:lnTo>
                <a:pt x="0" y="96732"/>
              </a:lnTo>
              <a:lnTo>
                <a:pt x="157290" y="96732"/>
              </a:lnTo>
              <a:lnTo>
                <a:pt x="15729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C5DAB5E-43CF-BB48-A54F-984E0F683ADB}">
      <dsp:nvSpPr>
        <dsp:cNvPr id="0" name=""/>
        <dsp:cNvSpPr/>
      </dsp:nvSpPr>
      <dsp:spPr>
        <a:xfrm>
          <a:off x="2331807" y="1289410"/>
          <a:ext cx="157290" cy="91440"/>
        </a:xfrm>
        <a:custGeom>
          <a:avLst/>
          <a:gdLst/>
          <a:ahLst/>
          <a:cxnLst/>
          <a:rect l="0" t="0" r="0" b="0"/>
          <a:pathLst>
            <a:path>
              <a:moveTo>
                <a:pt x="157290" y="45720"/>
              </a:moveTo>
              <a:lnTo>
                <a:pt x="157290" y="96732"/>
              </a:lnTo>
              <a:lnTo>
                <a:pt x="0" y="96732"/>
              </a:lnTo>
              <a:lnTo>
                <a:pt x="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3486B6D-91D4-7A4D-AD5C-38A69095AC88}">
      <dsp:nvSpPr>
        <dsp:cNvPr id="0" name=""/>
        <dsp:cNvSpPr/>
      </dsp:nvSpPr>
      <dsp:spPr>
        <a:xfrm>
          <a:off x="2443378" y="1051115"/>
          <a:ext cx="91440" cy="91440"/>
        </a:xfrm>
        <a:custGeom>
          <a:avLst/>
          <a:gdLst/>
          <a:ahLst/>
          <a:cxnLst/>
          <a:rect l="0" t="0" r="0" b="0"/>
          <a:pathLst>
            <a:path>
              <a:moveTo>
                <a:pt x="45720" y="45720"/>
              </a:moveTo>
              <a:lnTo>
                <a:pt x="4572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523A44C-5891-1847-8402-B4488F4A4D6C}">
      <dsp:nvSpPr>
        <dsp:cNvPr id="0" name=""/>
        <dsp:cNvSpPr/>
      </dsp:nvSpPr>
      <dsp:spPr>
        <a:xfrm>
          <a:off x="2489098" y="812820"/>
          <a:ext cx="157290" cy="91440"/>
        </a:xfrm>
        <a:custGeom>
          <a:avLst/>
          <a:gdLst/>
          <a:ahLst/>
          <a:cxnLst/>
          <a:rect l="0" t="0" r="0" b="0"/>
          <a:pathLst>
            <a:path>
              <a:moveTo>
                <a:pt x="157290" y="45720"/>
              </a:moveTo>
              <a:lnTo>
                <a:pt x="157290" y="96732"/>
              </a:lnTo>
              <a:lnTo>
                <a:pt x="0" y="96732"/>
              </a:lnTo>
              <a:lnTo>
                <a:pt x="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8B39E28-71E5-B94E-BB62-9F6A6CFA7367}">
      <dsp:nvSpPr>
        <dsp:cNvPr id="0" name=""/>
        <dsp:cNvSpPr/>
      </dsp:nvSpPr>
      <dsp:spPr>
        <a:xfrm>
          <a:off x="2128797" y="1051115"/>
          <a:ext cx="91440" cy="91440"/>
        </a:xfrm>
        <a:custGeom>
          <a:avLst/>
          <a:gdLst/>
          <a:ahLst/>
          <a:cxnLst/>
          <a:rect l="0" t="0" r="0" b="0"/>
          <a:pathLst>
            <a:path>
              <a:moveTo>
                <a:pt x="45720" y="45720"/>
              </a:moveTo>
              <a:lnTo>
                <a:pt x="4572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C8B4C00-FBF8-B74B-93ED-898B5832DEE0}">
      <dsp:nvSpPr>
        <dsp:cNvPr id="0" name=""/>
        <dsp:cNvSpPr/>
      </dsp:nvSpPr>
      <dsp:spPr>
        <a:xfrm>
          <a:off x="2174517" y="812820"/>
          <a:ext cx="471871" cy="91440"/>
        </a:xfrm>
        <a:custGeom>
          <a:avLst/>
          <a:gdLst/>
          <a:ahLst/>
          <a:cxnLst/>
          <a:rect l="0" t="0" r="0" b="0"/>
          <a:pathLst>
            <a:path>
              <a:moveTo>
                <a:pt x="471871" y="45720"/>
              </a:moveTo>
              <a:lnTo>
                <a:pt x="471871" y="96732"/>
              </a:lnTo>
              <a:lnTo>
                <a:pt x="0" y="96732"/>
              </a:lnTo>
              <a:lnTo>
                <a:pt x="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AC73B0D-F526-1743-89BA-80236D90C716}">
      <dsp:nvSpPr>
        <dsp:cNvPr id="0" name=""/>
        <dsp:cNvSpPr/>
      </dsp:nvSpPr>
      <dsp:spPr>
        <a:xfrm>
          <a:off x="1859936" y="574525"/>
          <a:ext cx="786451" cy="91440"/>
        </a:xfrm>
        <a:custGeom>
          <a:avLst/>
          <a:gdLst/>
          <a:ahLst/>
          <a:cxnLst/>
          <a:rect l="0" t="0" r="0" b="0"/>
          <a:pathLst>
            <a:path>
              <a:moveTo>
                <a:pt x="0" y="45720"/>
              </a:moveTo>
              <a:lnTo>
                <a:pt x="0" y="96732"/>
              </a:lnTo>
              <a:lnTo>
                <a:pt x="786451" y="96732"/>
              </a:lnTo>
              <a:lnTo>
                <a:pt x="786451" y="12057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1F73003-F699-BE43-A074-1CD05CAEE50F}">
      <dsp:nvSpPr>
        <dsp:cNvPr id="0" name=""/>
        <dsp:cNvSpPr/>
      </dsp:nvSpPr>
      <dsp:spPr>
        <a:xfrm>
          <a:off x="1859936" y="1289410"/>
          <a:ext cx="157290" cy="91440"/>
        </a:xfrm>
        <a:custGeom>
          <a:avLst/>
          <a:gdLst/>
          <a:ahLst/>
          <a:cxnLst/>
          <a:rect l="0" t="0" r="0" b="0"/>
          <a:pathLst>
            <a:path>
              <a:moveTo>
                <a:pt x="0" y="45720"/>
              </a:moveTo>
              <a:lnTo>
                <a:pt x="0" y="96732"/>
              </a:lnTo>
              <a:lnTo>
                <a:pt x="157290" y="96732"/>
              </a:lnTo>
              <a:lnTo>
                <a:pt x="15729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64E7544-A788-CF42-AA2F-9CA5C907A945}">
      <dsp:nvSpPr>
        <dsp:cNvPr id="0" name=""/>
        <dsp:cNvSpPr/>
      </dsp:nvSpPr>
      <dsp:spPr>
        <a:xfrm>
          <a:off x="1702646" y="1289410"/>
          <a:ext cx="157290" cy="91440"/>
        </a:xfrm>
        <a:custGeom>
          <a:avLst/>
          <a:gdLst/>
          <a:ahLst/>
          <a:cxnLst/>
          <a:rect l="0" t="0" r="0" b="0"/>
          <a:pathLst>
            <a:path>
              <a:moveTo>
                <a:pt x="157290" y="45720"/>
              </a:moveTo>
              <a:lnTo>
                <a:pt x="157290" y="96732"/>
              </a:lnTo>
              <a:lnTo>
                <a:pt x="0" y="96732"/>
              </a:lnTo>
              <a:lnTo>
                <a:pt x="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B78E760-4DE8-B14E-A23C-3010FD346D0E}">
      <dsp:nvSpPr>
        <dsp:cNvPr id="0" name=""/>
        <dsp:cNvSpPr/>
      </dsp:nvSpPr>
      <dsp:spPr>
        <a:xfrm>
          <a:off x="1545355" y="1051115"/>
          <a:ext cx="314580" cy="91440"/>
        </a:xfrm>
        <a:custGeom>
          <a:avLst/>
          <a:gdLst/>
          <a:ahLst/>
          <a:cxnLst/>
          <a:rect l="0" t="0" r="0" b="0"/>
          <a:pathLst>
            <a:path>
              <a:moveTo>
                <a:pt x="0" y="45720"/>
              </a:moveTo>
              <a:lnTo>
                <a:pt x="0" y="96732"/>
              </a:lnTo>
              <a:lnTo>
                <a:pt x="314580" y="96732"/>
              </a:lnTo>
              <a:lnTo>
                <a:pt x="31458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EF7E375-F466-914D-A0BA-FD100260EE6A}">
      <dsp:nvSpPr>
        <dsp:cNvPr id="0" name=""/>
        <dsp:cNvSpPr/>
      </dsp:nvSpPr>
      <dsp:spPr>
        <a:xfrm>
          <a:off x="1499635" y="1051115"/>
          <a:ext cx="91440" cy="91440"/>
        </a:xfrm>
        <a:custGeom>
          <a:avLst/>
          <a:gdLst/>
          <a:ahLst/>
          <a:cxnLst/>
          <a:rect l="0" t="0" r="0" b="0"/>
          <a:pathLst>
            <a:path>
              <a:moveTo>
                <a:pt x="45720" y="45720"/>
              </a:moveTo>
              <a:lnTo>
                <a:pt x="4572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01FE477-140F-424C-BADF-AE6E12B3B44E}">
      <dsp:nvSpPr>
        <dsp:cNvPr id="0" name=""/>
        <dsp:cNvSpPr/>
      </dsp:nvSpPr>
      <dsp:spPr>
        <a:xfrm>
          <a:off x="1230774" y="1051115"/>
          <a:ext cx="314580" cy="91440"/>
        </a:xfrm>
        <a:custGeom>
          <a:avLst/>
          <a:gdLst/>
          <a:ahLst/>
          <a:cxnLst/>
          <a:rect l="0" t="0" r="0" b="0"/>
          <a:pathLst>
            <a:path>
              <a:moveTo>
                <a:pt x="314580" y="45720"/>
              </a:moveTo>
              <a:lnTo>
                <a:pt x="314580" y="96732"/>
              </a:lnTo>
              <a:lnTo>
                <a:pt x="0" y="96732"/>
              </a:lnTo>
              <a:lnTo>
                <a:pt x="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4E7154-D6EA-F04A-B426-20664CB5A67D}">
      <dsp:nvSpPr>
        <dsp:cNvPr id="0" name=""/>
        <dsp:cNvSpPr/>
      </dsp:nvSpPr>
      <dsp:spPr>
        <a:xfrm>
          <a:off x="1073484" y="812820"/>
          <a:ext cx="471871" cy="91440"/>
        </a:xfrm>
        <a:custGeom>
          <a:avLst/>
          <a:gdLst/>
          <a:ahLst/>
          <a:cxnLst/>
          <a:rect l="0" t="0" r="0" b="0"/>
          <a:pathLst>
            <a:path>
              <a:moveTo>
                <a:pt x="0" y="45720"/>
              </a:moveTo>
              <a:lnTo>
                <a:pt x="0" y="96732"/>
              </a:lnTo>
              <a:lnTo>
                <a:pt x="471871" y="96732"/>
              </a:lnTo>
              <a:lnTo>
                <a:pt x="471871"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A6117C6-70E0-B049-9ADD-8491DEDE892E}">
      <dsp:nvSpPr>
        <dsp:cNvPr id="0" name=""/>
        <dsp:cNvSpPr/>
      </dsp:nvSpPr>
      <dsp:spPr>
        <a:xfrm>
          <a:off x="1073484" y="812820"/>
          <a:ext cx="157290" cy="91440"/>
        </a:xfrm>
        <a:custGeom>
          <a:avLst/>
          <a:gdLst/>
          <a:ahLst/>
          <a:cxnLst/>
          <a:rect l="0" t="0" r="0" b="0"/>
          <a:pathLst>
            <a:path>
              <a:moveTo>
                <a:pt x="0" y="45720"/>
              </a:moveTo>
              <a:lnTo>
                <a:pt x="0" y="96732"/>
              </a:lnTo>
              <a:lnTo>
                <a:pt x="157290" y="96732"/>
              </a:lnTo>
              <a:lnTo>
                <a:pt x="15729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AEDCABF-93A8-3D42-AB90-7F63F819C119}">
      <dsp:nvSpPr>
        <dsp:cNvPr id="0" name=""/>
        <dsp:cNvSpPr/>
      </dsp:nvSpPr>
      <dsp:spPr>
        <a:xfrm>
          <a:off x="916194" y="812820"/>
          <a:ext cx="157290" cy="91440"/>
        </a:xfrm>
        <a:custGeom>
          <a:avLst/>
          <a:gdLst/>
          <a:ahLst/>
          <a:cxnLst/>
          <a:rect l="0" t="0" r="0" b="0"/>
          <a:pathLst>
            <a:path>
              <a:moveTo>
                <a:pt x="157290" y="45720"/>
              </a:moveTo>
              <a:lnTo>
                <a:pt x="157290" y="96732"/>
              </a:lnTo>
              <a:lnTo>
                <a:pt x="0" y="96732"/>
              </a:lnTo>
              <a:lnTo>
                <a:pt x="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046BA98-8F3A-574C-B283-3D0178EAAB57}">
      <dsp:nvSpPr>
        <dsp:cNvPr id="0" name=""/>
        <dsp:cNvSpPr/>
      </dsp:nvSpPr>
      <dsp:spPr>
        <a:xfrm>
          <a:off x="916194" y="1289410"/>
          <a:ext cx="157290" cy="91440"/>
        </a:xfrm>
        <a:custGeom>
          <a:avLst/>
          <a:gdLst/>
          <a:ahLst/>
          <a:cxnLst/>
          <a:rect l="0" t="0" r="0" b="0"/>
          <a:pathLst>
            <a:path>
              <a:moveTo>
                <a:pt x="0" y="45720"/>
              </a:moveTo>
              <a:lnTo>
                <a:pt x="0" y="96732"/>
              </a:lnTo>
              <a:lnTo>
                <a:pt x="157290" y="96732"/>
              </a:lnTo>
              <a:lnTo>
                <a:pt x="15729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2B617F1-68F7-8A42-9A9A-C7A600BAB9D1}">
      <dsp:nvSpPr>
        <dsp:cNvPr id="0" name=""/>
        <dsp:cNvSpPr/>
      </dsp:nvSpPr>
      <dsp:spPr>
        <a:xfrm>
          <a:off x="758903" y="1289410"/>
          <a:ext cx="157290" cy="91440"/>
        </a:xfrm>
        <a:custGeom>
          <a:avLst/>
          <a:gdLst/>
          <a:ahLst/>
          <a:cxnLst/>
          <a:rect l="0" t="0" r="0" b="0"/>
          <a:pathLst>
            <a:path>
              <a:moveTo>
                <a:pt x="157290" y="45720"/>
              </a:moveTo>
              <a:lnTo>
                <a:pt x="157290" y="96732"/>
              </a:lnTo>
              <a:lnTo>
                <a:pt x="0" y="96732"/>
              </a:lnTo>
              <a:lnTo>
                <a:pt x="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B9E482D-442D-1544-8D50-EC9E45D2CC45}">
      <dsp:nvSpPr>
        <dsp:cNvPr id="0" name=""/>
        <dsp:cNvSpPr/>
      </dsp:nvSpPr>
      <dsp:spPr>
        <a:xfrm>
          <a:off x="601613" y="1051115"/>
          <a:ext cx="314580" cy="91440"/>
        </a:xfrm>
        <a:custGeom>
          <a:avLst/>
          <a:gdLst/>
          <a:ahLst/>
          <a:cxnLst/>
          <a:rect l="0" t="0" r="0" b="0"/>
          <a:pathLst>
            <a:path>
              <a:moveTo>
                <a:pt x="0" y="45720"/>
              </a:moveTo>
              <a:lnTo>
                <a:pt x="0" y="96732"/>
              </a:lnTo>
              <a:lnTo>
                <a:pt x="314580" y="96732"/>
              </a:lnTo>
              <a:lnTo>
                <a:pt x="31458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18D0242-6448-3447-94D5-81781DE21915}">
      <dsp:nvSpPr>
        <dsp:cNvPr id="0" name=""/>
        <dsp:cNvSpPr/>
      </dsp:nvSpPr>
      <dsp:spPr>
        <a:xfrm>
          <a:off x="287032" y="1289410"/>
          <a:ext cx="157290" cy="91440"/>
        </a:xfrm>
        <a:custGeom>
          <a:avLst/>
          <a:gdLst/>
          <a:ahLst/>
          <a:cxnLst/>
          <a:rect l="0" t="0" r="0" b="0"/>
          <a:pathLst>
            <a:path>
              <a:moveTo>
                <a:pt x="0" y="45720"/>
              </a:moveTo>
              <a:lnTo>
                <a:pt x="0" y="96732"/>
              </a:lnTo>
              <a:lnTo>
                <a:pt x="157290" y="96732"/>
              </a:lnTo>
              <a:lnTo>
                <a:pt x="15729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CFEAB6-000F-1E43-BA0B-0304BD6372E5}">
      <dsp:nvSpPr>
        <dsp:cNvPr id="0" name=""/>
        <dsp:cNvSpPr/>
      </dsp:nvSpPr>
      <dsp:spPr>
        <a:xfrm>
          <a:off x="129742" y="1289410"/>
          <a:ext cx="157290" cy="91440"/>
        </a:xfrm>
        <a:custGeom>
          <a:avLst/>
          <a:gdLst/>
          <a:ahLst/>
          <a:cxnLst/>
          <a:rect l="0" t="0" r="0" b="0"/>
          <a:pathLst>
            <a:path>
              <a:moveTo>
                <a:pt x="157290" y="45720"/>
              </a:moveTo>
              <a:lnTo>
                <a:pt x="157290" y="96732"/>
              </a:lnTo>
              <a:lnTo>
                <a:pt x="0" y="96732"/>
              </a:lnTo>
              <a:lnTo>
                <a:pt x="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E847161-79BE-064E-9FDD-C0818C184196}">
      <dsp:nvSpPr>
        <dsp:cNvPr id="0" name=""/>
        <dsp:cNvSpPr/>
      </dsp:nvSpPr>
      <dsp:spPr>
        <a:xfrm>
          <a:off x="287032" y="1051115"/>
          <a:ext cx="314580" cy="91440"/>
        </a:xfrm>
        <a:custGeom>
          <a:avLst/>
          <a:gdLst/>
          <a:ahLst/>
          <a:cxnLst/>
          <a:rect l="0" t="0" r="0" b="0"/>
          <a:pathLst>
            <a:path>
              <a:moveTo>
                <a:pt x="314580" y="45720"/>
              </a:moveTo>
              <a:lnTo>
                <a:pt x="314580" y="96732"/>
              </a:lnTo>
              <a:lnTo>
                <a:pt x="0" y="96732"/>
              </a:lnTo>
              <a:lnTo>
                <a:pt x="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CC0290-3A43-0F4C-8F4B-566B1940AC3E}">
      <dsp:nvSpPr>
        <dsp:cNvPr id="0" name=""/>
        <dsp:cNvSpPr/>
      </dsp:nvSpPr>
      <dsp:spPr>
        <a:xfrm>
          <a:off x="601613" y="812820"/>
          <a:ext cx="471871" cy="91440"/>
        </a:xfrm>
        <a:custGeom>
          <a:avLst/>
          <a:gdLst/>
          <a:ahLst/>
          <a:cxnLst/>
          <a:rect l="0" t="0" r="0" b="0"/>
          <a:pathLst>
            <a:path>
              <a:moveTo>
                <a:pt x="471871" y="45720"/>
              </a:moveTo>
              <a:lnTo>
                <a:pt x="471871" y="96732"/>
              </a:lnTo>
              <a:lnTo>
                <a:pt x="0" y="96732"/>
              </a:lnTo>
              <a:lnTo>
                <a:pt x="0" y="12057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414178F-4E76-CE45-AD03-F0EC7A39FB85}">
      <dsp:nvSpPr>
        <dsp:cNvPr id="0" name=""/>
        <dsp:cNvSpPr/>
      </dsp:nvSpPr>
      <dsp:spPr>
        <a:xfrm>
          <a:off x="1073484" y="574525"/>
          <a:ext cx="786451" cy="91440"/>
        </a:xfrm>
        <a:custGeom>
          <a:avLst/>
          <a:gdLst/>
          <a:ahLst/>
          <a:cxnLst/>
          <a:rect l="0" t="0" r="0" b="0"/>
          <a:pathLst>
            <a:path>
              <a:moveTo>
                <a:pt x="786451" y="45720"/>
              </a:moveTo>
              <a:lnTo>
                <a:pt x="786451" y="96732"/>
              </a:lnTo>
              <a:lnTo>
                <a:pt x="0" y="96732"/>
              </a:lnTo>
              <a:lnTo>
                <a:pt x="0" y="12057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0FBA06D-C59C-C041-9BEB-7C8B33240E4F}">
      <dsp:nvSpPr>
        <dsp:cNvPr id="0" name=""/>
        <dsp:cNvSpPr/>
      </dsp:nvSpPr>
      <dsp:spPr>
        <a:xfrm>
          <a:off x="1731244" y="45680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9CF6DAC-2575-6949-B721-3CF26228008C}">
      <dsp:nvSpPr>
        <dsp:cNvPr id="0" name=""/>
        <dsp:cNvSpPr/>
      </dsp:nvSpPr>
      <dsp:spPr>
        <a:xfrm>
          <a:off x="1759842" y="48397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MIT</a:t>
          </a:r>
          <a:endParaRPr lang="en-US" sz="500" kern="1200" dirty="0"/>
        </a:p>
      </dsp:txBody>
      <dsp:txXfrm>
        <a:off x="1759842" y="483974"/>
        <a:ext cx="257384" cy="163439"/>
      </dsp:txXfrm>
    </dsp:sp>
    <dsp:sp modelId="{5F6F7E8E-47F3-8948-8E19-E3DE3EF6A2DA}">
      <dsp:nvSpPr>
        <dsp:cNvPr id="0" name=""/>
        <dsp:cNvSpPr/>
      </dsp:nvSpPr>
      <dsp:spPr>
        <a:xfrm>
          <a:off x="944792" y="695101"/>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3CB5423-28BC-EC4B-8E0B-A330C80C46EE}">
      <dsp:nvSpPr>
        <dsp:cNvPr id="0" name=""/>
        <dsp:cNvSpPr/>
      </dsp:nvSpPr>
      <dsp:spPr>
        <a:xfrm>
          <a:off x="973390" y="722269"/>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Admin</a:t>
          </a:r>
          <a:endParaRPr lang="en-US" sz="500" kern="1200" dirty="0"/>
        </a:p>
      </dsp:txBody>
      <dsp:txXfrm>
        <a:off x="973390" y="722269"/>
        <a:ext cx="257384" cy="163439"/>
      </dsp:txXfrm>
    </dsp:sp>
    <dsp:sp modelId="{172A0407-962A-2546-9CC3-FD5120B1BA50}">
      <dsp:nvSpPr>
        <dsp:cNvPr id="0" name=""/>
        <dsp:cNvSpPr/>
      </dsp:nvSpPr>
      <dsp:spPr>
        <a:xfrm>
          <a:off x="472921" y="93339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EED328D-24BE-D14D-ABE3-F5C04B3E28F4}">
      <dsp:nvSpPr>
        <dsp:cNvPr id="0" name=""/>
        <dsp:cNvSpPr/>
      </dsp:nvSpPr>
      <dsp:spPr>
        <a:xfrm>
          <a:off x="501519" y="96056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Phys Plant</a:t>
          </a:r>
          <a:endParaRPr lang="en-US" sz="500" kern="1200" dirty="0"/>
        </a:p>
      </dsp:txBody>
      <dsp:txXfrm>
        <a:off x="501519" y="960564"/>
        <a:ext cx="257384" cy="163439"/>
      </dsp:txXfrm>
    </dsp:sp>
    <dsp:sp modelId="{C47EC41D-07BE-6F4D-ADF1-698EBA4A7620}">
      <dsp:nvSpPr>
        <dsp:cNvPr id="0" name=""/>
        <dsp:cNvSpPr/>
      </dsp:nvSpPr>
      <dsp:spPr>
        <a:xfrm>
          <a:off x="158340" y="1171691"/>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139B720-A3D7-384C-9660-376DC32D0297}">
      <dsp:nvSpPr>
        <dsp:cNvPr id="0" name=""/>
        <dsp:cNvSpPr/>
      </dsp:nvSpPr>
      <dsp:spPr>
        <a:xfrm>
          <a:off x="186938" y="1198859"/>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Electrical</a:t>
          </a:r>
          <a:endParaRPr lang="en-US" sz="500" kern="1200" dirty="0"/>
        </a:p>
      </dsp:txBody>
      <dsp:txXfrm>
        <a:off x="186938" y="1198859"/>
        <a:ext cx="257384" cy="163439"/>
      </dsp:txXfrm>
    </dsp:sp>
    <dsp:sp modelId="{7A011105-3663-AC4C-9A17-D556A275AC44}">
      <dsp:nvSpPr>
        <dsp:cNvPr id="0" name=""/>
        <dsp:cNvSpPr/>
      </dsp:nvSpPr>
      <dsp:spPr>
        <a:xfrm>
          <a:off x="1049" y="140998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49E6155-06C7-5A49-84CA-C934E1153A65}">
      <dsp:nvSpPr>
        <dsp:cNvPr id="0" name=""/>
        <dsp:cNvSpPr/>
      </dsp:nvSpPr>
      <dsp:spPr>
        <a:xfrm>
          <a:off x="29648" y="143715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Nuclear</a:t>
          </a:r>
          <a:endParaRPr lang="en-US" sz="500" kern="1200" dirty="0"/>
        </a:p>
      </dsp:txBody>
      <dsp:txXfrm>
        <a:off x="29648" y="1437154"/>
        <a:ext cx="257384" cy="163439"/>
      </dsp:txXfrm>
    </dsp:sp>
    <dsp:sp modelId="{913E3730-8322-F246-AB51-B518541B1624}">
      <dsp:nvSpPr>
        <dsp:cNvPr id="0" name=""/>
        <dsp:cNvSpPr/>
      </dsp:nvSpPr>
      <dsp:spPr>
        <a:xfrm>
          <a:off x="315630" y="140998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17152CC-0398-FE4F-9C89-3C85750BA550}">
      <dsp:nvSpPr>
        <dsp:cNvPr id="0" name=""/>
        <dsp:cNvSpPr/>
      </dsp:nvSpPr>
      <dsp:spPr>
        <a:xfrm>
          <a:off x="344228" y="143715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Steam</a:t>
          </a:r>
          <a:endParaRPr lang="en-US" sz="500" kern="1200" dirty="0"/>
        </a:p>
      </dsp:txBody>
      <dsp:txXfrm>
        <a:off x="344228" y="1437154"/>
        <a:ext cx="257384" cy="163439"/>
      </dsp:txXfrm>
    </dsp:sp>
    <dsp:sp modelId="{9D37E9BB-0934-1846-9A48-D4FA3BC494DB}">
      <dsp:nvSpPr>
        <dsp:cNvPr id="0" name=""/>
        <dsp:cNvSpPr/>
      </dsp:nvSpPr>
      <dsp:spPr>
        <a:xfrm>
          <a:off x="787501" y="1171691"/>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494B33F-3C68-F943-9672-0FB0BDA93492}">
      <dsp:nvSpPr>
        <dsp:cNvPr id="0" name=""/>
        <dsp:cNvSpPr/>
      </dsp:nvSpPr>
      <dsp:spPr>
        <a:xfrm>
          <a:off x="816100" y="1198859"/>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Buildings</a:t>
          </a:r>
          <a:endParaRPr lang="en-US" sz="500" kern="1200" dirty="0"/>
        </a:p>
      </dsp:txBody>
      <dsp:txXfrm>
        <a:off x="816100" y="1198859"/>
        <a:ext cx="257384" cy="163439"/>
      </dsp:txXfrm>
    </dsp:sp>
    <dsp:sp modelId="{DBF675E9-1CB9-EB4C-838E-71125762324C}">
      <dsp:nvSpPr>
        <dsp:cNvPr id="0" name=""/>
        <dsp:cNvSpPr/>
      </dsp:nvSpPr>
      <dsp:spPr>
        <a:xfrm>
          <a:off x="630211" y="140998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E2B46BE-E4B0-614C-8B26-E63DAC50A990}">
      <dsp:nvSpPr>
        <dsp:cNvPr id="0" name=""/>
        <dsp:cNvSpPr/>
      </dsp:nvSpPr>
      <dsp:spPr>
        <a:xfrm>
          <a:off x="658809" y="143715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W92</a:t>
          </a:r>
          <a:endParaRPr lang="en-US" sz="500" kern="1200" dirty="0"/>
        </a:p>
      </dsp:txBody>
      <dsp:txXfrm>
        <a:off x="658809" y="1437154"/>
        <a:ext cx="257384" cy="163439"/>
      </dsp:txXfrm>
    </dsp:sp>
    <dsp:sp modelId="{2FB5B378-BAB2-E646-9180-DFD8CFBCA3C4}">
      <dsp:nvSpPr>
        <dsp:cNvPr id="0" name=""/>
        <dsp:cNvSpPr/>
      </dsp:nvSpPr>
      <dsp:spPr>
        <a:xfrm>
          <a:off x="944792" y="140998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B2D1BEE-1678-3D40-AF1D-FEC7511317AB}">
      <dsp:nvSpPr>
        <dsp:cNvPr id="0" name=""/>
        <dsp:cNvSpPr/>
      </dsp:nvSpPr>
      <dsp:spPr>
        <a:xfrm>
          <a:off x="973390" y="143715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W91</a:t>
          </a:r>
          <a:endParaRPr lang="en-US" sz="500" kern="1200" dirty="0"/>
        </a:p>
      </dsp:txBody>
      <dsp:txXfrm>
        <a:off x="973390" y="1437154"/>
        <a:ext cx="257384" cy="163439"/>
      </dsp:txXfrm>
    </dsp:sp>
    <dsp:sp modelId="{3E4DC3BC-5F09-6744-8F96-62D9C20C0802}">
      <dsp:nvSpPr>
        <dsp:cNvPr id="0" name=""/>
        <dsp:cNvSpPr/>
      </dsp:nvSpPr>
      <dsp:spPr>
        <a:xfrm>
          <a:off x="787501" y="93339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16F41CD-F9B4-6848-A8F8-6505037865E0}">
      <dsp:nvSpPr>
        <dsp:cNvPr id="0" name=""/>
        <dsp:cNvSpPr/>
      </dsp:nvSpPr>
      <dsp:spPr>
        <a:xfrm>
          <a:off x="816100" y="96056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Finance</a:t>
          </a:r>
          <a:endParaRPr lang="en-US" sz="500" kern="1200" dirty="0"/>
        </a:p>
      </dsp:txBody>
      <dsp:txXfrm>
        <a:off x="816100" y="960564"/>
        <a:ext cx="257384" cy="163439"/>
      </dsp:txXfrm>
    </dsp:sp>
    <dsp:sp modelId="{2C3B4957-3F79-5A4B-8202-065BF375EBE1}">
      <dsp:nvSpPr>
        <dsp:cNvPr id="0" name=""/>
        <dsp:cNvSpPr/>
      </dsp:nvSpPr>
      <dsp:spPr>
        <a:xfrm>
          <a:off x="1102082" y="93339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0FB0FB6-66A5-914F-A51A-8D0E23D027EF}">
      <dsp:nvSpPr>
        <dsp:cNvPr id="0" name=""/>
        <dsp:cNvSpPr/>
      </dsp:nvSpPr>
      <dsp:spPr>
        <a:xfrm>
          <a:off x="1130680" y="96056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HR</a:t>
          </a:r>
          <a:endParaRPr lang="en-US" sz="500" kern="1200" dirty="0"/>
        </a:p>
      </dsp:txBody>
      <dsp:txXfrm>
        <a:off x="1130680" y="960564"/>
        <a:ext cx="257384" cy="163439"/>
      </dsp:txXfrm>
    </dsp:sp>
    <dsp:sp modelId="{1778F191-1B86-984A-8644-316A1CB536FB}">
      <dsp:nvSpPr>
        <dsp:cNvPr id="0" name=""/>
        <dsp:cNvSpPr/>
      </dsp:nvSpPr>
      <dsp:spPr>
        <a:xfrm>
          <a:off x="1416663" y="93339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91CDCBF-9BDF-1148-AD43-86EFFF90C7BF}">
      <dsp:nvSpPr>
        <dsp:cNvPr id="0" name=""/>
        <dsp:cNvSpPr/>
      </dsp:nvSpPr>
      <dsp:spPr>
        <a:xfrm>
          <a:off x="1445261" y="96056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IT</a:t>
          </a:r>
          <a:endParaRPr lang="en-US" sz="500" kern="1200" dirty="0"/>
        </a:p>
      </dsp:txBody>
      <dsp:txXfrm>
        <a:off x="1445261" y="960564"/>
        <a:ext cx="257384" cy="163439"/>
      </dsp:txXfrm>
    </dsp:sp>
    <dsp:sp modelId="{37A2E552-DE33-A745-A4A1-5C547A168093}">
      <dsp:nvSpPr>
        <dsp:cNvPr id="0" name=""/>
        <dsp:cNvSpPr/>
      </dsp:nvSpPr>
      <dsp:spPr>
        <a:xfrm>
          <a:off x="1102082" y="1171691"/>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F4CBEBE-47F9-5A4D-96C6-C160A107F385}">
      <dsp:nvSpPr>
        <dsp:cNvPr id="0" name=""/>
        <dsp:cNvSpPr/>
      </dsp:nvSpPr>
      <dsp:spPr>
        <a:xfrm>
          <a:off x="1130680" y="1198859"/>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Payroll</a:t>
          </a:r>
          <a:endParaRPr lang="en-US" sz="500" kern="1200" dirty="0"/>
        </a:p>
      </dsp:txBody>
      <dsp:txXfrm>
        <a:off x="1130680" y="1198859"/>
        <a:ext cx="257384" cy="163439"/>
      </dsp:txXfrm>
    </dsp:sp>
    <dsp:sp modelId="{3A95D748-80AA-6F4F-B022-3FBE045D6118}">
      <dsp:nvSpPr>
        <dsp:cNvPr id="0" name=""/>
        <dsp:cNvSpPr/>
      </dsp:nvSpPr>
      <dsp:spPr>
        <a:xfrm>
          <a:off x="1416663" y="1171691"/>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5069597-E54B-B341-A9CB-449B2087C3B6}">
      <dsp:nvSpPr>
        <dsp:cNvPr id="0" name=""/>
        <dsp:cNvSpPr/>
      </dsp:nvSpPr>
      <dsp:spPr>
        <a:xfrm>
          <a:off x="1445261" y="1198859"/>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ISDA</a:t>
          </a:r>
          <a:endParaRPr lang="en-US" sz="500" kern="1200" dirty="0"/>
        </a:p>
      </dsp:txBody>
      <dsp:txXfrm>
        <a:off x="1445261" y="1198859"/>
        <a:ext cx="257384" cy="163439"/>
      </dsp:txXfrm>
    </dsp:sp>
    <dsp:sp modelId="{84912441-3CAD-084F-9C82-EFAECF00A56B}">
      <dsp:nvSpPr>
        <dsp:cNvPr id="0" name=""/>
        <dsp:cNvSpPr/>
      </dsp:nvSpPr>
      <dsp:spPr>
        <a:xfrm>
          <a:off x="1731244" y="1171691"/>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9921C62-77DC-9646-B0D2-52D2491884E2}">
      <dsp:nvSpPr>
        <dsp:cNvPr id="0" name=""/>
        <dsp:cNvSpPr/>
      </dsp:nvSpPr>
      <dsp:spPr>
        <a:xfrm>
          <a:off x="1759842" y="1198859"/>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OIS</a:t>
          </a:r>
          <a:endParaRPr lang="en-US" sz="500" kern="1200" dirty="0"/>
        </a:p>
      </dsp:txBody>
      <dsp:txXfrm>
        <a:off x="1759842" y="1198859"/>
        <a:ext cx="257384" cy="163439"/>
      </dsp:txXfrm>
    </dsp:sp>
    <dsp:sp modelId="{979369B3-AA9C-404A-A6FE-AB9B08438DC2}">
      <dsp:nvSpPr>
        <dsp:cNvPr id="0" name=""/>
        <dsp:cNvSpPr/>
      </dsp:nvSpPr>
      <dsp:spPr>
        <a:xfrm>
          <a:off x="1573953" y="140998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DDC0E64-ACC3-054F-B59B-C6EABF80FE35}">
      <dsp:nvSpPr>
        <dsp:cNvPr id="0" name=""/>
        <dsp:cNvSpPr/>
      </dsp:nvSpPr>
      <dsp:spPr>
        <a:xfrm>
          <a:off x="1602552" y="143715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Network</a:t>
          </a:r>
          <a:endParaRPr lang="en-US" sz="500" kern="1200" dirty="0"/>
        </a:p>
      </dsp:txBody>
      <dsp:txXfrm>
        <a:off x="1602552" y="1437154"/>
        <a:ext cx="257384" cy="163439"/>
      </dsp:txXfrm>
    </dsp:sp>
    <dsp:sp modelId="{F1F5F9D2-F816-D645-BDB5-649BDE830E38}">
      <dsp:nvSpPr>
        <dsp:cNvPr id="0" name=""/>
        <dsp:cNvSpPr/>
      </dsp:nvSpPr>
      <dsp:spPr>
        <a:xfrm>
          <a:off x="1888534" y="140998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581BFBF-19C0-304B-BE28-82CD23CA128D}">
      <dsp:nvSpPr>
        <dsp:cNvPr id="0" name=""/>
        <dsp:cNvSpPr/>
      </dsp:nvSpPr>
      <dsp:spPr>
        <a:xfrm>
          <a:off x="1917132" y="143715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OPS</a:t>
          </a:r>
          <a:endParaRPr lang="en-US" sz="500" kern="1200" dirty="0"/>
        </a:p>
      </dsp:txBody>
      <dsp:txXfrm>
        <a:off x="1917132" y="1437154"/>
        <a:ext cx="257384" cy="163439"/>
      </dsp:txXfrm>
    </dsp:sp>
    <dsp:sp modelId="{C95E81F5-B00D-344C-AFE9-4FAE113CC273}">
      <dsp:nvSpPr>
        <dsp:cNvPr id="0" name=""/>
        <dsp:cNvSpPr/>
      </dsp:nvSpPr>
      <dsp:spPr>
        <a:xfrm>
          <a:off x="2517696" y="695101"/>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8A5EBC6-BAC9-E94B-9313-A5EB48F373DB}">
      <dsp:nvSpPr>
        <dsp:cNvPr id="0" name=""/>
        <dsp:cNvSpPr/>
      </dsp:nvSpPr>
      <dsp:spPr>
        <a:xfrm>
          <a:off x="2546294" y="722269"/>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Provost</a:t>
          </a:r>
          <a:endParaRPr lang="en-US" sz="500" kern="1200" dirty="0"/>
        </a:p>
      </dsp:txBody>
      <dsp:txXfrm>
        <a:off x="2546294" y="722269"/>
        <a:ext cx="257384" cy="163439"/>
      </dsp:txXfrm>
    </dsp:sp>
    <dsp:sp modelId="{E1D43E78-9C06-5C4F-89A3-34A6518D85CA}">
      <dsp:nvSpPr>
        <dsp:cNvPr id="0" name=""/>
        <dsp:cNvSpPr/>
      </dsp:nvSpPr>
      <dsp:spPr>
        <a:xfrm>
          <a:off x="2045825" y="93339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1E48801-EA54-8940-885F-ED50D1855160}">
      <dsp:nvSpPr>
        <dsp:cNvPr id="0" name=""/>
        <dsp:cNvSpPr/>
      </dsp:nvSpPr>
      <dsp:spPr>
        <a:xfrm>
          <a:off x="2074423" y="96056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Eng</a:t>
          </a:r>
          <a:endParaRPr lang="en-US" sz="500" kern="1200" dirty="0"/>
        </a:p>
      </dsp:txBody>
      <dsp:txXfrm>
        <a:off x="2074423" y="960564"/>
        <a:ext cx="257384" cy="163439"/>
      </dsp:txXfrm>
    </dsp:sp>
    <dsp:sp modelId="{E250256B-D034-D744-B555-738F10285AD8}">
      <dsp:nvSpPr>
        <dsp:cNvPr id="0" name=""/>
        <dsp:cNvSpPr/>
      </dsp:nvSpPr>
      <dsp:spPr>
        <a:xfrm>
          <a:off x="2045825" y="1171691"/>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E08B076-D9A2-3040-8D4D-523C8845F663}">
      <dsp:nvSpPr>
        <dsp:cNvPr id="0" name=""/>
        <dsp:cNvSpPr/>
      </dsp:nvSpPr>
      <dsp:spPr>
        <a:xfrm>
          <a:off x="2074423" y="1198859"/>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EE</a:t>
          </a:r>
          <a:endParaRPr lang="en-US" sz="500" kern="1200" dirty="0"/>
        </a:p>
      </dsp:txBody>
      <dsp:txXfrm>
        <a:off x="2074423" y="1198859"/>
        <a:ext cx="257384" cy="163439"/>
      </dsp:txXfrm>
    </dsp:sp>
    <dsp:sp modelId="{0341B9FF-C0C7-DB49-BBDC-3AC7BA183E8F}">
      <dsp:nvSpPr>
        <dsp:cNvPr id="0" name=""/>
        <dsp:cNvSpPr/>
      </dsp:nvSpPr>
      <dsp:spPr>
        <a:xfrm>
          <a:off x="2360405" y="93339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2F09A59-447B-394D-B291-C6E9AC9AB046}">
      <dsp:nvSpPr>
        <dsp:cNvPr id="0" name=""/>
        <dsp:cNvSpPr/>
      </dsp:nvSpPr>
      <dsp:spPr>
        <a:xfrm>
          <a:off x="2389004" y="96056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CS</a:t>
          </a:r>
          <a:endParaRPr lang="en-US" sz="500" kern="1200" dirty="0"/>
        </a:p>
      </dsp:txBody>
      <dsp:txXfrm>
        <a:off x="2389004" y="960564"/>
        <a:ext cx="257384" cy="163439"/>
      </dsp:txXfrm>
    </dsp:sp>
    <dsp:sp modelId="{6A795F0E-7655-F84E-811C-4D3625602E99}">
      <dsp:nvSpPr>
        <dsp:cNvPr id="0" name=""/>
        <dsp:cNvSpPr/>
      </dsp:nvSpPr>
      <dsp:spPr>
        <a:xfrm>
          <a:off x="2360405" y="1171691"/>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B3D3E71-948E-0C4D-AEC5-B62BE6A25241}">
      <dsp:nvSpPr>
        <dsp:cNvPr id="0" name=""/>
        <dsp:cNvSpPr/>
      </dsp:nvSpPr>
      <dsp:spPr>
        <a:xfrm>
          <a:off x="2389004" y="1198859"/>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Math</a:t>
          </a:r>
          <a:endParaRPr lang="en-US" sz="500" kern="1200" dirty="0"/>
        </a:p>
      </dsp:txBody>
      <dsp:txXfrm>
        <a:off x="2389004" y="1198859"/>
        <a:ext cx="257384" cy="163439"/>
      </dsp:txXfrm>
    </dsp:sp>
    <dsp:sp modelId="{7682C7C0-5B51-1142-99F5-B6E7CD71E0C7}">
      <dsp:nvSpPr>
        <dsp:cNvPr id="0" name=""/>
        <dsp:cNvSpPr/>
      </dsp:nvSpPr>
      <dsp:spPr>
        <a:xfrm>
          <a:off x="2203115" y="140998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C6D5528-57B9-9545-8B1B-9349BFE059E6}">
      <dsp:nvSpPr>
        <dsp:cNvPr id="0" name=""/>
        <dsp:cNvSpPr/>
      </dsp:nvSpPr>
      <dsp:spPr>
        <a:xfrm>
          <a:off x="2231713" y="143715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Discrete</a:t>
          </a:r>
          <a:endParaRPr lang="en-US" sz="500" kern="1200" dirty="0"/>
        </a:p>
      </dsp:txBody>
      <dsp:txXfrm>
        <a:off x="2231713" y="1437154"/>
        <a:ext cx="257384" cy="163439"/>
      </dsp:txXfrm>
    </dsp:sp>
    <dsp:sp modelId="{1D731C7B-891E-4940-B6D4-E75CD05E811D}">
      <dsp:nvSpPr>
        <dsp:cNvPr id="0" name=""/>
        <dsp:cNvSpPr/>
      </dsp:nvSpPr>
      <dsp:spPr>
        <a:xfrm>
          <a:off x="2517696" y="140998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8BD4D84-77FE-9E41-98B0-9392EACE74CF}">
      <dsp:nvSpPr>
        <dsp:cNvPr id="0" name=""/>
        <dsp:cNvSpPr/>
      </dsp:nvSpPr>
      <dsp:spPr>
        <a:xfrm>
          <a:off x="2546294" y="143715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calculus</a:t>
          </a:r>
          <a:endParaRPr lang="en-US" sz="500" kern="1200" dirty="0"/>
        </a:p>
      </dsp:txBody>
      <dsp:txXfrm>
        <a:off x="2546294" y="1437154"/>
        <a:ext cx="257384" cy="163439"/>
      </dsp:txXfrm>
    </dsp:sp>
    <dsp:sp modelId="{5064C2E2-C921-2E44-ADBB-C6DCADBC9511}">
      <dsp:nvSpPr>
        <dsp:cNvPr id="0" name=""/>
        <dsp:cNvSpPr/>
      </dsp:nvSpPr>
      <dsp:spPr>
        <a:xfrm>
          <a:off x="2674986" y="93339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B4E2D28-5AD4-C14E-9F45-8EF3E805D0D2}">
      <dsp:nvSpPr>
        <dsp:cNvPr id="0" name=""/>
        <dsp:cNvSpPr/>
      </dsp:nvSpPr>
      <dsp:spPr>
        <a:xfrm>
          <a:off x="2703584" y="96056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Physics</a:t>
          </a:r>
          <a:endParaRPr lang="en-US" sz="500" kern="1200" dirty="0"/>
        </a:p>
      </dsp:txBody>
      <dsp:txXfrm>
        <a:off x="2703584" y="960564"/>
        <a:ext cx="257384" cy="163439"/>
      </dsp:txXfrm>
    </dsp:sp>
    <dsp:sp modelId="{8AE13FBF-9457-4F47-B9FF-79766CEED4F8}">
      <dsp:nvSpPr>
        <dsp:cNvPr id="0" name=""/>
        <dsp:cNvSpPr/>
      </dsp:nvSpPr>
      <dsp:spPr>
        <a:xfrm>
          <a:off x="2989567" y="933396"/>
          <a:ext cx="257384" cy="1634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37D6677-660D-AD43-9348-4FCE57F0F6FD}">
      <dsp:nvSpPr>
        <dsp:cNvPr id="0" name=""/>
        <dsp:cNvSpPr/>
      </dsp:nvSpPr>
      <dsp:spPr>
        <a:xfrm>
          <a:off x="3018165" y="960564"/>
          <a:ext cx="257384" cy="16343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English</a:t>
          </a:r>
          <a:endParaRPr lang="en-US" sz="500" kern="1200" dirty="0"/>
        </a:p>
      </dsp:txBody>
      <dsp:txXfrm>
        <a:off x="3018165" y="960564"/>
        <a:ext cx="257384" cy="16343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F81723-DDC9-44A8-B097-7E82913E5A82}" type="datetimeFigureOut">
              <a:rPr lang="en-US" smtClean="0"/>
              <a:pPr/>
              <a:t>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93B47B-B0D5-46AC-9712-FB032DE8B4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F81723-DDC9-44A8-B097-7E82913E5A82}" type="datetimeFigureOut">
              <a:rPr lang="en-US" smtClean="0"/>
              <a:pPr/>
              <a:t>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93B47B-B0D5-46AC-9712-FB032DE8B4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F81723-DDC9-44A8-B097-7E82913E5A82}" type="datetimeFigureOut">
              <a:rPr lang="en-US" smtClean="0"/>
              <a:pPr/>
              <a:t>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93B47B-B0D5-46AC-9712-FB032DE8B4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F81723-DDC9-44A8-B097-7E82913E5A82}" type="datetimeFigureOut">
              <a:rPr lang="en-US" smtClean="0"/>
              <a:pPr/>
              <a:t>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93B47B-B0D5-46AC-9712-FB032DE8B4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F81723-DDC9-44A8-B097-7E82913E5A82}" type="datetimeFigureOut">
              <a:rPr lang="en-US" smtClean="0"/>
              <a:pPr/>
              <a:t>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93B47B-B0D5-46AC-9712-FB032DE8B4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4F81723-DDC9-44A8-B097-7E82913E5A82}" type="datetimeFigureOut">
              <a:rPr lang="en-US" smtClean="0"/>
              <a:pPr/>
              <a:t>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93B47B-B0D5-46AC-9712-FB032DE8B4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F81723-DDC9-44A8-B097-7E82913E5A82}" type="datetimeFigureOut">
              <a:rPr lang="en-US" smtClean="0"/>
              <a:pPr/>
              <a:t>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93B47B-B0D5-46AC-9712-FB032DE8B4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F81723-DDC9-44A8-B097-7E82913E5A82}" type="datetimeFigureOut">
              <a:rPr lang="en-US" smtClean="0"/>
              <a:pPr/>
              <a:t>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93B47B-B0D5-46AC-9712-FB032DE8B4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F81723-DDC9-44A8-B097-7E82913E5A82}" type="datetimeFigureOut">
              <a:rPr lang="en-US" smtClean="0"/>
              <a:pPr/>
              <a:t>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93B47B-B0D5-46AC-9712-FB032DE8B4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F81723-DDC9-44A8-B097-7E82913E5A82}" type="datetimeFigureOut">
              <a:rPr lang="en-US" smtClean="0"/>
              <a:pPr/>
              <a:t>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93B47B-B0D5-46AC-9712-FB032DE8B4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F81723-DDC9-44A8-B097-7E82913E5A82}" type="datetimeFigureOut">
              <a:rPr lang="en-US" smtClean="0"/>
              <a:pPr/>
              <a:t>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93B47B-B0D5-46AC-9712-FB032DE8B4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F81723-DDC9-44A8-B097-7E82913E5A82}" type="datetimeFigureOut">
              <a:rPr lang="en-US" smtClean="0"/>
              <a:pPr/>
              <a:t>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93B47B-B0D5-46AC-9712-FB032DE8B4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image" Target="../media/image7.png"/><Relationship Id="rId18" Type="http://schemas.openxmlformats.org/officeDocument/2006/relationships/image" Target="../media/image12.png"/><Relationship Id="rId3" Type="http://schemas.openxmlformats.org/officeDocument/2006/relationships/diagramLayout" Target="../diagrams/layout1.xml"/><Relationship Id="rId21" Type="http://schemas.openxmlformats.org/officeDocument/2006/relationships/image" Target="../media/image15.png"/><Relationship Id="rId7" Type="http://schemas.openxmlformats.org/officeDocument/2006/relationships/diagramData" Target="../diagrams/data2.xml"/><Relationship Id="rId12" Type="http://schemas.openxmlformats.org/officeDocument/2006/relationships/image" Target="../media/image6.png"/><Relationship Id="rId17" Type="http://schemas.openxmlformats.org/officeDocument/2006/relationships/image" Target="../media/image11.png"/><Relationship Id="rId2" Type="http://schemas.openxmlformats.org/officeDocument/2006/relationships/diagramData" Target="../diagrams/data1.xml"/><Relationship Id="rId16" Type="http://schemas.openxmlformats.org/officeDocument/2006/relationships/image" Target="../media/image10.png"/><Relationship Id="rId20" Type="http://schemas.openxmlformats.org/officeDocument/2006/relationships/image" Target="../media/image14.png"/><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image" Target="../media/image9.png"/><Relationship Id="rId10" Type="http://schemas.openxmlformats.org/officeDocument/2006/relationships/diagramColors" Target="../diagrams/colors2.xml"/><Relationship Id="rId19" Type="http://schemas.openxmlformats.org/officeDocument/2006/relationships/image" Target="../media/image13.png"/><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image" Target="../media/image8.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hyperlink" Target="https://rolesweb.mit.edu/cgi-bin/qualauth.pl?category=&amp;qualtype=ORG2+(New+8-digit+HR+Org.+Units)&amp;show_all=1&amp;detail=&amp;levels=20&amp;showdeptname=N&amp;hide_term3=Y&amp;rolesflag=N&amp;group_option=2&amp;rootnode=870541" TargetMode="External"/><Relationship Id="rId2" Type="http://schemas.openxmlformats.org/officeDocument/2006/relationships/hyperlink" Target="https://rolesweb.mit.edu/cgi-bin/qualauth.pl?category=&amp;qualtype=ORG2+(New+8-digit+HR+Org.+Units)&amp;show_all=1&amp;detail=&amp;levels=20&amp;showdeptname=N&amp;hide_term3=Y&amp;rolesflag=N&amp;group_option=2&amp;rootnode=870000" TargetMode="External"/><Relationship Id="rId1" Type="http://schemas.openxmlformats.org/officeDocument/2006/relationships/slideLayout" Target="../slideLayouts/slideLayout2.xml"/><Relationship Id="rId5" Type="http://schemas.openxmlformats.org/officeDocument/2006/relationships/hyperlink" Target="https://rolesweb.mit.edu/cgi-bin/qualauth.pl?category=&amp;qualtype=ORG2+(New+8-digit+HR+Org.+Units)&amp;show_all=1&amp;detail=&amp;levels=20&amp;showdeptname=N&amp;hide_term3=Y&amp;rolesflag=N&amp;group_option=2&amp;rootnode=870545" TargetMode="External"/><Relationship Id="rId4" Type="http://schemas.openxmlformats.org/officeDocument/2006/relationships/hyperlink" Target="https://rolesweb.mit.edu/cgi-bin/qualauth.pl?category=&amp;qualtype=ORG2+(New+8-digit+HR+Org.+Units)&amp;show_all=1&amp;detail=&amp;levels=20&amp;showdeptname=N&amp;hide_term3=Y&amp;rolesflag=N&amp;group_option=2&amp;rootnode=870544" TargetMode="Externa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MIT Identity Services</a:t>
            </a:r>
            <a:endParaRPr lang="en-US" dirty="0"/>
          </a:p>
        </p:txBody>
      </p:sp>
      <p:sp>
        <p:nvSpPr>
          <p:cNvPr id="3" name="Subtitle 2"/>
          <p:cNvSpPr>
            <a:spLocks noGrp="1"/>
          </p:cNvSpPr>
          <p:nvPr>
            <p:ph type="subTitle" idx="1"/>
          </p:nvPr>
        </p:nvSpPr>
        <p:spPr/>
        <p:txBody>
          <a:bodyPr>
            <a:normAutofit/>
          </a:bodyPr>
          <a:lstStyle/>
          <a:p>
            <a:r>
              <a:rPr lang="en-US" i="1" dirty="0" smtClean="0"/>
              <a:t>January 2010</a:t>
            </a:r>
            <a:endParaRPr lang="en-US"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Sidebar: Kerberos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Content Placeholder 2"/>
          <p:cNvSpPr txBox="1">
            <a:spLocks/>
          </p:cNvSpPr>
          <p:nvPr/>
        </p:nvSpPr>
        <p:spPr>
          <a:xfrm>
            <a:off x="609600" y="1752600"/>
            <a:ext cx="8229600" cy="4525963"/>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 computer network authentication protocol,</a:t>
            </a:r>
            <a:r>
              <a:rPr kumimoji="0" lang="en-US" sz="3200" b="0" i="0" u="none" strike="noStrike" kern="1200" cap="none" spc="0" normalizeH="0" noProof="0" dirty="0" smtClean="0">
                <a:ln>
                  <a:noFill/>
                </a:ln>
                <a:solidFill>
                  <a:schemeClr val="tx1"/>
                </a:solidFill>
                <a:effectLst/>
                <a:uLnTx/>
                <a:uFillTx/>
                <a:latin typeface="+mn-lt"/>
                <a:ea typeface="+mn-ea"/>
                <a:cs typeface="+mn-cs"/>
              </a:rPr>
              <a:t> originally developed at MIT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Defines the MIT user namespace (e.g. mtsmith@mit.edu)</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 Kerberos protocol is generally used by native clients or thick clients, not web applications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Kerberos authenticator lasts approximately a day</a:t>
            </a:r>
          </a:p>
          <a:p>
            <a:pPr marL="342900" indent="-342900">
              <a:spcBef>
                <a:spcPct val="20000"/>
              </a:spcBef>
              <a:buFont typeface="Arial" pitchFamily="34" charset="0"/>
              <a:buChar char="•"/>
            </a:pPr>
            <a:r>
              <a:rPr lang="en-US" sz="3200" dirty="0" smtClean="0"/>
              <a:t>Used in conjunction with MIT ID number to obtain MIT X.509 User Certificate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Sidebar: accounts</a:t>
            </a:r>
            <a:endParaRPr lang="en-US" dirty="0"/>
          </a:p>
        </p:txBody>
      </p:sp>
      <p:sp>
        <p:nvSpPr>
          <p:cNvPr id="6" name="Text Placeholder 5"/>
          <p:cNvSpPr>
            <a:spLocks noGrp="1"/>
          </p:cNvSpPr>
          <p:nvPr>
            <p:ph type="body" idx="1"/>
          </p:nvPr>
        </p:nvSpPr>
        <p:spPr/>
        <p:txBody>
          <a:bodyPr/>
          <a:lstStyle/>
          <a:p>
            <a:r>
              <a:rPr lang="en-US" b="0" i="1" dirty="0" smtClean="0"/>
              <a:t>MIT</a:t>
            </a:r>
            <a:r>
              <a:rPr lang="en-US" dirty="0" smtClean="0"/>
              <a:t> Regular</a:t>
            </a:r>
            <a:endParaRPr lang="en-US" dirty="0"/>
          </a:p>
        </p:txBody>
      </p:sp>
      <p:sp>
        <p:nvSpPr>
          <p:cNvPr id="7" name="Content Placeholder 6"/>
          <p:cNvSpPr>
            <a:spLocks noGrp="1"/>
          </p:cNvSpPr>
          <p:nvPr>
            <p:ph sz="half" idx="2"/>
          </p:nvPr>
        </p:nvSpPr>
        <p:spPr/>
        <p:txBody>
          <a:bodyPr>
            <a:normAutofit lnSpcReduction="10000"/>
          </a:bodyPr>
          <a:lstStyle/>
          <a:p>
            <a:r>
              <a:rPr lang="en-US" dirty="0" smtClean="0"/>
              <a:t>employees (including faculty and staff as identified by MIT HR)</a:t>
            </a:r>
          </a:p>
          <a:p>
            <a:r>
              <a:rPr lang="en-US" dirty="0" smtClean="0"/>
              <a:t>registered students (as determined by the Registrar)</a:t>
            </a:r>
          </a:p>
          <a:p>
            <a:r>
              <a:rPr lang="en-US" dirty="0" smtClean="0"/>
              <a:t>members of the Corporation </a:t>
            </a:r>
          </a:p>
          <a:p>
            <a:r>
              <a:rPr lang="en-US" dirty="0" smtClean="0"/>
              <a:t>Members of certain Corporation or Alumni Association committees.</a:t>
            </a:r>
            <a:endParaRPr lang="en-US" dirty="0"/>
          </a:p>
        </p:txBody>
      </p:sp>
      <p:sp>
        <p:nvSpPr>
          <p:cNvPr id="8" name="Text Placeholder 7"/>
          <p:cNvSpPr>
            <a:spLocks noGrp="1"/>
          </p:cNvSpPr>
          <p:nvPr>
            <p:ph type="body" sz="quarter" idx="3"/>
          </p:nvPr>
        </p:nvSpPr>
        <p:spPr/>
        <p:txBody>
          <a:bodyPr>
            <a:normAutofit/>
          </a:bodyPr>
          <a:lstStyle/>
          <a:p>
            <a:r>
              <a:rPr lang="en-US" b="0" i="1" dirty="0" smtClean="0"/>
              <a:t>MIT</a:t>
            </a:r>
            <a:r>
              <a:rPr lang="en-US" dirty="0" smtClean="0"/>
              <a:t> Special, aka sponsored</a:t>
            </a:r>
            <a:endParaRPr lang="en-US" dirty="0"/>
          </a:p>
        </p:txBody>
      </p:sp>
      <p:sp>
        <p:nvSpPr>
          <p:cNvPr id="9" name="Content Placeholder 8"/>
          <p:cNvSpPr>
            <a:spLocks noGrp="1"/>
          </p:cNvSpPr>
          <p:nvPr>
            <p:ph sz="quarter" idx="4"/>
          </p:nvPr>
        </p:nvSpPr>
        <p:spPr/>
        <p:txBody>
          <a:bodyPr>
            <a:normAutofit fontScale="92500" lnSpcReduction="10000"/>
          </a:bodyPr>
          <a:lstStyle/>
          <a:p>
            <a:r>
              <a:rPr lang="en-US" dirty="0" smtClean="0"/>
              <a:t>People not entitled through MIT affiliation to a Regular Account but who are otherwise affiliated with the Institute through activities sponsored by a current MIT faculty or staff member </a:t>
            </a:r>
          </a:p>
          <a:p>
            <a:pPr>
              <a:buNone/>
            </a:pPr>
            <a:r>
              <a:rPr lang="en-US" b="1" dirty="0" smtClean="0"/>
              <a:t>Collaboration Accounts</a:t>
            </a:r>
          </a:p>
          <a:p>
            <a:r>
              <a:rPr lang="en-US" i="1" dirty="0" smtClean="0"/>
              <a:t>Outside of the MIT namespace</a:t>
            </a:r>
          </a:p>
          <a:p>
            <a:r>
              <a:rPr lang="en-US" dirty="0" smtClean="0"/>
              <a:t>Anyone in the world can obtain on via self-registration</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Sidebar: Systems of Record (</a:t>
            </a:r>
            <a:r>
              <a:rPr lang="en-US" dirty="0" err="1" smtClean="0"/>
              <a:t>SoR</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The SOR is the system that has the official master copy. </a:t>
            </a:r>
            <a:r>
              <a:rPr lang="en-US" dirty="0" smtClean="0"/>
              <a:t>Many systems have copies of data that was collected elsewhere. </a:t>
            </a:r>
          </a:p>
          <a:p>
            <a:r>
              <a:rPr lang="en-US" dirty="0" smtClean="0"/>
              <a:t>is responsible for all aspects of the integrity and maintenance of this information.</a:t>
            </a:r>
          </a:p>
          <a:p>
            <a:r>
              <a:rPr lang="en-US" dirty="0" smtClean="0"/>
              <a:t>Many systems are an </a:t>
            </a:r>
            <a:r>
              <a:rPr lang="en-US" dirty="0" err="1" smtClean="0"/>
              <a:t>SoR</a:t>
            </a:r>
            <a:r>
              <a:rPr lang="en-US" dirty="0" smtClean="0"/>
              <a:t> for only a small subset of the data that they contain</a:t>
            </a:r>
          </a:p>
          <a:p>
            <a:r>
              <a:rPr lang="en-US" dirty="0" smtClean="0"/>
              <a:t>The Data Warehouse is not an </a:t>
            </a:r>
            <a:r>
              <a:rPr lang="en-US" dirty="0" err="1" smtClean="0"/>
              <a:t>SoR</a:t>
            </a: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Sidebar: X.509 Certificates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An X.509 certificate is an electronic document which uses digital signatures to bind together a public key with an identity</a:t>
            </a:r>
          </a:p>
          <a:p>
            <a:r>
              <a:rPr lang="en-US" dirty="0" smtClean="0"/>
              <a:t>A certificate authority (CA) issues X.509 certificates</a:t>
            </a:r>
          </a:p>
          <a:p>
            <a:r>
              <a:rPr lang="en-US" dirty="0" smtClean="0"/>
              <a:t>The MIT CA issues </a:t>
            </a:r>
            <a:r>
              <a:rPr lang="en-US" dirty="0" err="1" smtClean="0"/>
              <a:t>certs</a:t>
            </a:r>
            <a:r>
              <a:rPr lang="en-US" dirty="0" smtClean="0"/>
              <a:t> for MIT users, servers, and applications</a:t>
            </a:r>
          </a:p>
          <a:p>
            <a:r>
              <a:rPr lang="en-US" dirty="0" smtClean="0"/>
              <a:t>We also use the Equifax CA to issue some server certificates</a:t>
            </a:r>
          </a:p>
          <a:p>
            <a:r>
              <a:rPr lang="en-US" dirty="0" smtClean="0"/>
              <a:t>Certificates are generally used for web authentication. They are rarely used for native application authentication.</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Sidebar: LDAP</a:t>
            </a:r>
            <a:endParaRPr lang="en-US" dirty="0"/>
          </a:p>
        </p:txBody>
      </p:sp>
      <p:sp>
        <p:nvSpPr>
          <p:cNvPr id="3" name="Content Placeholder 2"/>
          <p:cNvSpPr>
            <a:spLocks noGrp="1"/>
          </p:cNvSpPr>
          <p:nvPr>
            <p:ph idx="1"/>
          </p:nvPr>
        </p:nvSpPr>
        <p:spPr/>
        <p:txBody>
          <a:bodyPr/>
          <a:lstStyle/>
          <a:p>
            <a:r>
              <a:rPr lang="en-US" dirty="0" smtClean="0"/>
              <a:t>An industry standard protocol for querying and updating directory services</a:t>
            </a:r>
          </a:p>
          <a:p>
            <a:r>
              <a:rPr lang="en-US" dirty="0" smtClean="0"/>
              <a:t>Not a </a:t>
            </a:r>
            <a:r>
              <a:rPr lang="en-US" dirty="0" err="1" smtClean="0"/>
              <a:t>SoR</a:t>
            </a:r>
            <a:r>
              <a:rPr lang="en-US" dirty="0" smtClean="0"/>
              <a:t> for any MIT data</a:t>
            </a:r>
          </a:p>
          <a:p>
            <a:r>
              <a:rPr lang="en-US" dirty="0" smtClean="0"/>
              <a:t>Fed by Moira and the Data Warehouse</a:t>
            </a:r>
          </a:p>
          <a:p>
            <a:r>
              <a:rPr lang="en-US" dirty="0" smtClean="0"/>
              <a:t>Applications and systems use this as an integration tool to access names, group memberships, and other information.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Sidebar:</a:t>
            </a:r>
            <a:br>
              <a:rPr lang="en-US" dirty="0" smtClean="0"/>
            </a:br>
            <a:r>
              <a:rPr lang="en-US" dirty="0" smtClean="0"/>
              <a:t>Federation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an association of organizations that use a common set of attributes, practices and policies to exchange information about their users and resources in order to enable collaborations and transactions </a:t>
            </a:r>
          </a:p>
          <a:p>
            <a:r>
              <a:rPr lang="en-US" dirty="0" smtClean="0"/>
              <a:t>each organization continues to manage its own identities, but is capable of securely sharing and accepting identities and credentials from other organizations </a:t>
            </a:r>
          </a:p>
          <a:p>
            <a:r>
              <a:rPr lang="en-US" dirty="0" smtClean="0"/>
              <a:t>Participants may use different technologies with different security approaches and still integrate their businesses without substantial custom integration.</a:t>
            </a:r>
            <a:endParaRPr lang="en-US" dirty="0"/>
          </a:p>
        </p:txBody>
      </p:sp>
      <p:pic>
        <p:nvPicPr>
          <p:cNvPr id="4" name="Content Placeholder 5" descr="id-cards.jpg"/>
          <p:cNvPicPr>
            <a:picLocks noChangeAspect="1"/>
          </p:cNvPicPr>
          <p:nvPr/>
        </p:nvPicPr>
        <p:blipFill>
          <a:blip r:embed="rId2" cstate="print"/>
          <a:srcRect/>
          <a:stretch>
            <a:fillRect/>
          </a:stretch>
        </p:blipFill>
        <p:spPr>
          <a:xfrm>
            <a:off x="3581400" y="152401"/>
            <a:ext cx="5029200" cy="1447800"/>
          </a:xfrm>
          <a:prstGeom prst="rect">
            <a:avLst/>
          </a:prstGeom>
          <a:solidFill>
            <a:schemeClr val="lt1">
              <a:alpha val="29000"/>
            </a:schemeClr>
          </a:solid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28600" y="228600"/>
            <a:ext cx="8763000" cy="62484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Sidebar: IdP</a:t>
            </a:r>
            <a:endParaRPr lang="en-US" dirty="0"/>
          </a:p>
        </p:txBody>
      </p:sp>
      <p:sp>
        <p:nvSpPr>
          <p:cNvPr id="3" name="Content Placeholder 2"/>
          <p:cNvSpPr>
            <a:spLocks noGrp="1"/>
          </p:cNvSpPr>
          <p:nvPr>
            <p:ph idx="1"/>
          </p:nvPr>
        </p:nvSpPr>
        <p:spPr/>
        <p:txBody>
          <a:bodyPr/>
          <a:lstStyle/>
          <a:p>
            <a:r>
              <a:rPr lang="en-US" dirty="0" smtClean="0"/>
              <a:t>Identity Provider</a:t>
            </a:r>
          </a:p>
          <a:p>
            <a:pPr lvl="1"/>
            <a:r>
              <a:rPr lang="en-US" dirty="0" smtClean="0"/>
              <a:t>Mediates the user’s initial authentication</a:t>
            </a:r>
          </a:p>
          <a:p>
            <a:pPr lvl="1"/>
            <a:r>
              <a:rPr lang="en-US" dirty="0" smtClean="0"/>
              <a:t>Supplies information about the user to the participating applications</a:t>
            </a:r>
          </a:p>
          <a:p>
            <a:pPr lvl="1"/>
            <a:r>
              <a:rPr lang="en-US" dirty="0" smtClean="0"/>
              <a:t>Arbitrates what information about a user will be disclosed to a particular application</a:t>
            </a:r>
          </a:p>
          <a:p>
            <a:pPr lvl="1"/>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Sidebar: SP</a:t>
            </a:r>
            <a:endParaRPr lang="en-US" dirty="0"/>
          </a:p>
        </p:txBody>
      </p:sp>
      <p:sp>
        <p:nvSpPr>
          <p:cNvPr id="3" name="Content Placeholder 2"/>
          <p:cNvSpPr>
            <a:spLocks noGrp="1"/>
          </p:cNvSpPr>
          <p:nvPr>
            <p:ph idx="1"/>
          </p:nvPr>
        </p:nvSpPr>
        <p:spPr/>
        <p:txBody>
          <a:bodyPr/>
          <a:lstStyle/>
          <a:p>
            <a:r>
              <a:rPr lang="en-US" dirty="0" smtClean="0"/>
              <a:t>Service Provider, aka Relying Party</a:t>
            </a:r>
          </a:p>
          <a:p>
            <a:r>
              <a:rPr lang="en-US" dirty="0" smtClean="0"/>
              <a:t>This is the component that resides on the enabled application server</a:t>
            </a:r>
          </a:p>
          <a:p>
            <a:r>
              <a:rPr lang="en-US" dirty="0" smtClean="0"/>
              <a:t>Consumes the information about the user provided by the IdP</a:t>
            </a:r>
          </a:p>
          <a:p>
            <a:r>
              <a:rPr lang="en-US" dirty="0" smtClean="0"/>
              <a:t>Marshalls the disclosed information so that an application can access it</a:t>
            </a:r>
          </a:p>
          <a:p>
            <a:r>
              <a:rPr lang="en-US" dirty="0" smtClean="0"/>
              <a:t>Grants or denies access to protected content</a:t>
            </a:r>
          </a:p>
          <a:p>
            <a:pPr>
              <a:buNone/>
            </a:pPr>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Sidebar: SAML</a:t>
            </a:r>
            <a:endParaRPr lang="en-US" dirty="0"/>
          </a:p>
        </p:txBody>
      </p:sp>
      <p:sp>
        <p:nvSpPr>
          <p:cNvPr id="3" name="Content Placeholder 2"/>
          <p:cNvSpPr>
            <a:spLocks noGrp="1"/>
          </p:cNvSpPr>
          <p:nvPr>
            <p:ph idx="1"/>
          </p:nvPr>
        </p:nvSpPr>
        <p:spPr/>
        <p:txBody>
          <a:bodyPr/>
          <a:lstStyle/>
          <a:p>
            <a:r>
              <a:rPr lang="en-US" dirty="0" smtClean="0"/>
              <a:t>Security Assertion Markup Language</a:t>
            </a:r>
          </a:p>
          <a:p>
            <a:r>
              <a:rPr lang="en-US" dirty="0" smtClean="0"/>
              <a:t>Standard for exchanging authentication data between an IdP and an SP </a:t>
            </a:r>
          </a:p>
          <a:p>
            <a:r>
              <a:rPr lang="en-US" dirty="0" smtClean="0"/>
              <a:t>SAML is a product of the OASIS Security Services Technical Committee</a:t>
            </a:r>
          </a:p>
          <a:p>
            <a:r>
              <a:rPr lang="en-US" dirty="0" smtClean="0"/>
              <a:t>Used by Shibboleth and many other systems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3" name="Content Placeholder 2"/>
          <p:cNvSpPr>
            <a:spLocks noGrp="1"/>
          </p:cNvSpPr>
          <p:nvPr>
            <p:ph idx="1"/>
          </p:nvPr>
        </p:nvSpPr>
        <p:spPr/>
        <p:txBody>
          <a:bodyPr/>
          <a:lstStyle/>
          <a:p>
            <a:r>
              <a:rPr lang="en-US" dirty="0" smtClean="0"/>
              <a:t>Identity services and the management of identities extends to people, hosts, services, applications, and executing processes</a:t>
            </a:r>
          </a:p>
          <a:p>
            <a:r>
              <a:rPr lang="en-US" dirty="0" smtClean="0"/>
              <a:t>This presentation will primarily focus on the identity services as they relate to people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Sidebar: Shibboleth</a:t>
            </a:r>
            <a:endParaRPr lang="en-US" dirty="0"/>
          </a:p>
        </p:txBody>
      </p:sp>
      <p:sp>
        <p:nvSpPr>
          <p:cNvPr id="3" name="Content Placeholder 2"/>
          <p:cNvSpPr>
            <a:spLocks noGrp="1"/>
          </p:cNvSpPr>
          <p:nvPr>
            <p:ph idx="1"/>
          </p:nvPr>
        </p:nvSpPr>
        <p:spPr/>
        <p:txBody>
          <a:bodyPr/>
          <a:lstStyle/>
          <a:p>
            <a:r>
              <a:rPr lang="en-US" dirty="0" smtClean="0"/>
              <a:t>Shibboleth is a web centric authentication product</a:t>
            </a:r>
          </a:p>
          <a:p>
            <a:r>
              <a:rPr lang="en-US" dirty="0" smtClean="0"/>
              <a:t>Is a product of Internet2</a:t>
            </a:r>
          </a:p>
          <a:p>
            <a:r>
              <a:rPr lang="en-US" dirty="0" smtClean="0"/>
              <a:t>Supports federated authentication</a:t>
            </a:r>
          </a:p>
          <a:p>
            <a:r>
              <a:rPr lang="en-US" dirty="0" smtClean="0"/>
              <a:t>Uses SAML</a:t>
            </a:r>
          </a:p>
          <a:p>
            <a:r>
              <a:rPr lang="en-US" dirty="0" smtClean="0"/>
              <a:t>Interoperates with Microsoft’s ADFS and Liberty Alliance compliant systems</a:t>
            </a:r>
          </a:p>
          <a:p>
            <a:r>
              <a:rPr lang="en-US" dirty="0" smtClean="0"/>
              <a:t>Includes the IdP and SP components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Sidebar: Shibboleth</a:t>
            </a:r>
            <a:endParaRPr lang="en-US" dirty="0"/>
          </a:p>
        </p:txBody>
      </p:sp>
      <p:pic>
        <p:nvPicPr>
          <p:cNvPr id="4" name="Content Placeholder 3" descr="shibboleth-animated.gif"/>
          <p:cNvPicPr>
            <a:picLocks noGrp="1" noChangeAspect="1"/>
          </p:cNvPicPr>
          <p:nvPr>
            <p:ph idx="1"/>
          </p:nvPr>
        </p:nvPicPr>
        <p:blipFill>
          <a:blip r:embed="rId2" cstate="print"/>
          <a:srcRect/>
          <a:stretch>
            <a:fillRect/>
          </a:stretch>
        </p:blipFill>
        <p:spPr>
          <a:xfrm>
            <a:off x="1554691" y="1600200"/>
            <a:ext cx="6034617" cy="4525963"/>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Sidebar: Collaboration Accounts</a:t>
            </a:r>
            <a:endParaRPr lang="en-US" dirty="0"/>
          </a:p>
        </p:txBody>
      </p:sp>
      <p:sp>
        <p:nvSpPr>
          <p:cNvPr id="3" name="Content Placeholder 2"/>
          <p:cNvSpPr>
            <a:spLocks noGrp="1"/>
          </p:cNvSpPr>
          <p:nvPr>
            <p:ph idx="1"/>
          </p:nvPr>
        </p:nvSpPr>
        <p:spPr/>
        <p:txBody>
          <a:bodyPr>
            <a:normAutofit lnSpcReduction="10000"/>
          </a:bodyPr>
          <a:lstStyle/>
          <a:p>
            <a:r>
              <a:rPr lang="en-US" dirty="0" smtClean="0"/>
              <a:t>Outside of the MIT namespace</a:t>
            </a:r>
          </a:p>
          <a:p>
            <a:r>
              <a:rPr lang="en-US" dirty="0" smtClean="0"/>
              <a:t>Anyone in the world can obtain on via self-registration</a:t>
            </a:r>
          </a:p>
          <a:p>
            <a:r>
              <a:rPr lang="en-US" dirty="0" smtClean="0"/>
              <a:t>Used specifically for Touchstone/Shibboleth enabled web applications</a:t>
            </a:r>
          </a:p>
          <a:p>
            <a:r>
              <a:rPr lang="en-US" dirty="0" smtClean="0"/>
              <a:t>Created so that applications don’t have to create their own local account management system</a:t>
            </a:r>
          </a:p>
          <a:p>
            <a:r>
              <a:rPr lang="en-US" dirty="0" smtClean="0"/>
              <a:t>Alumni plans to migrate to this system</a:t>
            </a:r>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Callout 3"/>
          <p:cNvSpPr/>
          <p:nvPr/>
        </p:nvSpPr>
        <p:spPr>
          <a:xfrm>
            <a:off x="1371600" y="533400"/>
            <a:ext cx="6705600" cy="18288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95000"/>
                    <a:lumOff val="5000"/>
                  </a:schemeClr>
                </a:solidFill>
              </a:rPr>
              <a:t>Wikis	Stellar	</a:t>
            </a:r>
            <a:r>
              <a:rPr lang="en-US" dirty="0" err="1" smtClean="0">
                <a:solidFill>
                  <a:schemeClr val="tx1">
                    <a:lumMod val="95000"/>
                    <a:lumOff val="5000"/>
                  </a:schemeClr>
                </a:solidFill>
              </a:rPr>
              <a:t>EzProxy</a:t>
            </a:r>
            <a:r>
              <a:rPr lang="en-US" dirty="0" smtClean="0">
                <a:solidFill>
                  <a:schemeClr val="tx1">
                    <a:lumMod val="95000"/>
                    <a:lumOff val="5000"/>
                  </a:schemeClr>
                </a:solidFill>
              </a:rPr>
              <a:t>	</a:t>
            </a:r>
            <a:r>
              <a:rPr lang="en-US" dirty="0" err="1" smtClean="0">
                <a:solidFill>
                  <a:schemeClr val="bg1"/>
                </a:solidFill>
              </a:rPr>
              <a:t>ILLiad</a:t>
            </a:r>
            <a:r>
              <a:rPr lang="en-US" dirty="0" smtClean="0">
                <a:solidFill>
                  <a:schemeClr val="tx1">
                    <a:lumMod val="95000"/>
                    <a:lumOff val="5000"/>
                  </a:schemeClr>
                </a:solidFill>
              </a:rPr>
              <a:t>	Barton	Seminar XXI	HR	</a:t>
            </a:r>
            <a:r>
              <a:rPr lang="en-US" dirty="0" err="1" smtClean="0">
                <a:solidFill>
                  <a:schemeClr val="bg1"/>
                </a:solidFill>
              </a:rPr>
              <a:t>TeraGrid</a:t>
            </a:r>
            <a:r>
              <a:rPr lang="en-US" dirty="0" smtClean="0">
                <a:solidFill>
                  <a:schemeClr val="bg1"/>
                </a:solidFill>
              </a:rPr>
              <a:t>	</a:t>
            </a:r>
            <a:r>
              <a:rPr lang="en-US" dirty="0" err="1" smtClean="0">
                <a:solidFill>
                  <a:schemeClr val="bg1"/>
                </a:solidFill>
              </a:rPr>
              <a:t>Dreamspace</a:t>
            </a:r>
            <a:r>
              <a:rPr lang="en-US" dirty="0" smtClean="0">
                <a:solidFill>
                  <a:schemeClr val="tx1">
                    <a:lumMod val="95000"/>
                    <a:lumOff val="5000"/>
                  </a:schemeClr>
                </a:solidFill>
              </a:rPr>
              <a:t> CAMS</a:t>
            </a:r>
            <a:endParaRPr lang="en-US" dirty="0">
              <a:solidFill>
                <a:schemeClr val="tx1">
                  <a:lumMod val="95000"/>
                  <a:lumOff val="5000"/>
                </a:schemeClr>
              </a:solidFill>
            </a:endParaRPr>
          </a:p>
        </p:txBody>
      </p:sp>
      <p:sp>
        <p:nvSpPr>
          <p:cNvPr id="5" name="Rectangle 4"/>
          <p:cNvSpPr/>
          <p:nvPr/>
        </p:nvSpPr>
        <p:spPr>
          <a:xfrm>
            <a:off x="2514600" y="2971800"/>
            <a:ext cx="1905000" cy="1676400"/>
          </a:xfrm>
          <a:prstGeom prst="rect">
            <a:avLst/>
          </a:prstGeom>
          <a:solidFill>
            <a:schemeClr val="accent3">
              <a:lumMod val="40000"/>
              <a:lumOff val="60000"/>
            </a:schemeClr>
          </a:solidFill>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IDP.mit.edu</a:t>
            </a:r>
            <a:endParaRPr lang="en-US" dirty="0">
              <a:solidFill>
                <a:schemeClr val="tx1"/>
              </a:solidFill>
            </a:endParaRPr>
          </a:p>
        </p:txBody>
      </p:sp>
      <p:sp>
        <p:nvSpPr>
          <p:cNvPr id="6" name="Rectangle 5"/>
          <p:cNvSpPr/>
          <p:nvPr/>
        </p:nvSpPr>
        <p:spPr>
          <a:xfrm>
            <a:off x="2819400" y="4038600"/>
            <a:ext cx="1219200" cy="3810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Shibboleth AA</a:t>
            </a:r>
          </a:p>
          <a:p>
            <a:pPr algn="ctr"/>
            <a:endParaRPr lang="en-US" sz="1400" dirty="0"/>
          </a:p>
        </p:txBody>
      </p:sp>
      <p:sp>
        <p:nvSpPr>
          <p:cNvPr id="7" name="Can 6"/>
          <p:cNvSpPr/>
          <p:nvPr/>
        </p:nvSpPr>
        <p:spPr>
          <a:xfrm>
            <a:off x="2895600" y="5181600"/>
            <a:ext cx="609600" cy="685800"/>
          </a:xfrm>
          <a:prstGeom prst="can">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LDAP</a:t>
            </a:r>
            <a:endParaRPr lang="en-US" sz="1400" dirty="0"/>
          </a:p>
        </p:txBody>
      </p:sp>
      <p:cxnSp>
        <p:nvCxnSpPr>
          <p:cNvPr id="8" name="Straight Arrow Connector 7"/>
          <p:cNvCxnSpPr>
            <a:stCxn id="6" idx="2"/>
            <a:endCxn id="7" idx="1"/>
          </p:cNvCxnSpPr>
          <p:nvPr/>
        </p:nvCxnSpPr>
        <p:spPr>
          <a:xfrm rot="5400000">
            <a:off x="2933700" y="4686300"/>
            <a:ext cx="762000" cy="2286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 name="Can 8"/>
          <p:cNvSpPr/>
          <p:nvPr/>
        </p:nvSpPr>
        <p:spPr>
          <a:xfrm>
            <a:off x="609600" y="4800600"/>
            <a:ext cx="1066800" cy="533400"/>
          </a:xfrm>
          <a:prstGeom prst="can">
            <a:avLst>
              <a:gd name="adj" fmla="val 41117"/>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Moira</a:t>
            </a:r>
            <a:endParaRPr lang="en-US" sz="1600" dirty="0"/>
          </a:p>
        </p:txBody>
      </p:sp>
      <p:sp>
        <p:nvSpPr>
          <p:cNvPr id="10" name="Can 9"/>
          <p:cNvSpPr/>
          <p:nvPr/>
        </p:nvSpPr>
        <p:spPr>
          <a:xfrm>
            <a:off x="381000" y="5638800"/>
            <a:ext cx="1524000" cy="762000"/>
          </a:xfrm>
          <a:prstGeom prst="can">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Data Warehouse</a:t>
            </a:r>
            <a:endParaRPr lang="en-US" sz="1600" dirty="0"/>
          </a:p>
        </p:txBody>
      </p:sp>
      <p:cxnSp>
        <p:nvCxnSpPr>
          <p:cNvPr id="11" name="Straight Arrow Connector 10"/>
          <p:cNvCxnSpPr>
            <a:stCxn id="9" idx="4"/>
            <a:endCxn id="7" idx="2"/>
          </p:cNvCxnSpPr>
          <p:nvPr/>
        </p:nvCxnSpPr>
        <p:spPr>
          <a:xfrm>
            <a:off x="1676400" y="5067300"/>
            <a:ext cx="12192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10" idx="4"/>
            <a:endCxn id="7" idx="2"/>
          </p:cNvCxnSpPr>
          <p:nvPr/>
        </p:nvCxnSpPr>
        <p:spPr>
          <a:xfrm flipV="1">
            <a:off x="1905000" y="5524500"/>
            <a:ext cx="990600" cy="495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9" idx="3"/>
            <a:endCxn id="10" idx="1"/>
          </p:cNvCxnSpPr>
          <p:nvPr/>
        </p:nvCxnSpPr>
        <p:spPr>
          <a:xfrm rot="5400000">
            <a:off x="990600" y="5486400"/>
            <a:ext cx="3048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4" name="Cloud Callout 13"/>
          <p:cNvSpPr/>
          <p:nvPr/>
        </p:nvSpPr>
        <p:spPr>
          <a:xfrm>
            <a:off x="6858000" y="2362200"/>
            <a:ext cx="1905000" cy="914400"/>
          </a:xfrm>
          <a:prstGeom prst="cloudCallou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InCommon </a:t>
            </a:r>
            <a:r>
              <a:rPr lang="en-US" dirty="0" err="1" smtClean="0">
                <a:solidFill>
                  <a:schemeClr val="bg1"/>
                </a:solidFill>
              </a:rPr>
              <a:t>IdPs</a:t>
            </a:r>
            <a:endParaRPr lang="en-US" dirty="0">
              <a:solidFill>
                <a:schemeClr val="bg1"/>
              </a:solidFill>
            </a:endParaRPr>
          </a:p>
        </p:txBody>
      </p:sp>
      <p:sp>
        <p:nvSpPr>
          <p:cNvPr id="15" name="Rectangle 14"/>
          <p:cNvSpPr/>
          <p:nvPr/>
        </p:nvSpPr>
        <p:spPr>
          <a:xfrm>
            <a:off x="5486400" y="3657600"/>
            <a:ext cx="2514600" cy="17526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solidFill>
                  <a:schemeClr val="tx1"/>
                </a:solidFill>
              </a:rPr>
              <a:t>IDP.TouchstoneNetwork.Net</a:t>
            </a:r>
            <a:endParaRPr lang="en-US" sz="1400" dirty="0">
              <a:solidFill>
                <a:schemeClr val="tx1"/>
              </a:solidFill>
            </a:endParaRPr>
          </a:p>
        </p:txBody>
      </p:sp>
      <p:sp>
        <p:nvSpPr>
          <p:cNvPr id="16" name="Rectangle 15"/>
          <p:cNvSpPr/>
          <p:nvPr/>
        </p:nvSpPr>
        <p:spPr>
          <a:xfrm>
            <a:off x="6324600" y="4953000"/>
            <a:ext cx="1219200" cy="3048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Shibboleth AA</a:t>
            </a:r>
            <a:endParaRPr lang="en-US" sz="1400" dirty="0"/>
          </a:p>
        </p:txBody>
      </p:sp>
      <p:sp>
        <p:nvSpPr>
          <p:cNvPr id="17" name="Can 16"/>
          <p:cNvSpPr/>
          <p:nvPr/>
        </p:nvSpPr>
        <p:spPr>
          <a:xfrm>
            <a:off x="6400800" y="5943600"/>
            <a:ext cx="1143000" cy="533400"/>
          </a:xfrm>
          <a:prstGeom prst="can">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CAMS DB</a:t>
            </a:r>
            <a:endParaRPr lang="en-US" dirty="0"/>
          </a:p>
        </p:txBody>
      </p:sp>
      <p:cxnSp>
        <p:nvCxnSpPr>
          <p:cNvPr id="18" name="Straight Arrow Connector 17"/>
          <p:cNvCxnSpPr>
            <a:stCxn id="16" idx="2"/>
            <a:endCxn id="17" idx="1"/>
          </p:cNvCxnSpPr>
          <p:nvPr/>
        </p:nvCxnSpPr>
        <p:spPr>
          <a:xfrm rot="16200000" flipH="1">
            <a:off x="6610350" y="5581650"/>
            <a:ext cx="685800" cy="381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9" name="Can 18"/>
          <p:cNvSpPr/>
          <p:nvPr/>
        </p:nvSpPr>
        <p:spPr>
          <a:xfrm>
            <a:off x="457200" y="3429000"/>
            <a:ext cx="1219200" cy="609600"/>
          </a:xfrm>
          <a:prstGeom prst="can">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Kerberos KDC</a:t>
            </a:r>
            <a:endParaRPr lang="en-US" dirty="0"/>
          </a:p>
        </p:txBody>
      </p:sp>
      <p:sp>
        <p:nvSpPr>
          <p:cNvPr id="20" name="Can 19"/>
          <p:cNvSpPr/>
          <p:nvPr/>
        </p:nvSpPr>
        <p:spPr>
          <a:xfrm>
            <a:off x="457200" y="4267200"/>
            <a:ext cx="1219200" cy="304800"/>
          </a:xfrm>
          <a:prstGeom prst="can">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MIT CA</a:t>
            </a:r>
            <a:endParaRPr lang="en-US" dirty="0"/>
          </a:p>
        </p:txBody>
      </p:sp>
      <p:cxnSp>
        <p:nvCxnSpPr>
          <p:cNvPr id="21" name="Straight Arrow Connector 20"/>
          <p:cNvCxnSpPr>
            <a:stCxn id="19" idx="4"/>
            <a:endCxn id="5" idx="1"/>
          </p:cNvCxnSpPr>
          <p:nvPr/>
        </p:nvCxnSpPr>
        <p:spPr>
          <a:xfrm>
            <a:off x="1676400" y="3733800"/>
            <a:ext cx="838200" cy="762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20" idx="4"/>
            <a:endCxn id="5" idx="1"/>
          </p:cNvCxnSpPr>
          <p:nvPr/>
        </p:nvCxnSpPr>
        <p:spPr>
          <a:xfrm flipV="1">
            <a:off x="1676400" y="3810000"/>
            <a:ext cx="838200" cy="609600"/>
          </a:xfrm>
          <a:prstGeom prst="straightConnector1">
            <a:avLst/>
          </a:prstGeom>
          <a:ln>
            <a:prstDash val="dashDot"/>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15" idx="1"/>
            <a:endCxn id="17" idx="2"/>
          </p:cNvCxnSpPr>
          <p:nvPr/>
        </p:nvCxnSpPr>
        <p:spPr>
          <a:xfrm rot="10800000" flipH="1" flipV="1">
            <a:off x="5486400" y="4533900"/>
            <a:ext cx="914400" cy="1676400"/>
          </a:xfrm>
          <a:prstGeom prst="bentConnector3">
            <a:avLst>
              <a:gd name="adj1" fmla="val -25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hape 23"/>
          <p:cNvCxnSpPr>
            <a:endCxn id="4" idx="4"/>
          </p:cNvCxnSpPr>
          <p:nvPr/>
        </p:nvCxnSpPr>
        <p:spPr>
          <a:xfrm rot="16200000" flipV="1">
            <a:off x="3225811" y="2692411"/>
            <a:ext cx="381000" cy="177778"/>
          </a:xfrm>
          <a:prstGeom prst="curvedConnector4">
            <a:avLst>
              <a:gd name="adj1" fmla="val 80000"/>
              <a:gd name="adj2" fmla="val 695691"/>
            </a:avLst>
          </a:prstGeom>
          <a:ln w="15875" cmpd="sng">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Curved Connector 56"/>
          <p:cNvCxnSpPr>
            <a:stCxn id="4" idx="4"/>
            <a:endCxn id="15" idx="0"/>
          </p:cNvCxnSpPr>
          <p:nvPr/>
        </p:nvCxnSpPr>
        <p:spPr>
          <a:xfrm rot="10800000" flipH="1" flipV="1">
            <a:off x="3327422" y="2590800"/>
            <a:ext cx="3416278" cy="1066800"/>
          </a:xfrm>
          <a:prstGeom prst="curvedConnector4">
            <a:avLst>
              <a:gd name="adj1" fmla="val 36318"/>
              <a:gd name="adj2" fmla="val 14378"/>
            </a:avLst>
          </a:prstGeom>
          <a:ln w="15875">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Shape 25"/>
          <p:cNvCxnSpPr>
            <a:stCxn id="14" idx="4"/>
            <a:endCxn id="4" idx="4"/>
          </p:cNvCxnSpPr>
          <p:nvPr/>
        </p:nvCxnSpPr>
        <p:spPr>
          <a:xfrm rot="5400000" flipH="1">
            <a:off x="4970477" y="947746"/>
            <a:ext cx="800100" cy="4086209"/>
          </a:xfrm>
          <a:prstGeom prst="curvedConnector4">
            <a:avLst>
              <a:gd name="adj1" fmla="val 101953"/>
              <a:gd name="adj2" fmla="val 32580"/>
            </a:avLst>
          </a:prstGeom>
          <a:ln w="15875">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Title 26"/>
          <p:cNvSpPr>
            <a:spLocks noGrp="1"/>
          </p:cNvSpPr>
          <p:nvPr>
            <p:ph type="title"/>
          </p:nvPr>
        </p:nvSpPr>
        <p:spPr/>
        <p:txBody>
          <a:bodyPr anchor="t">
            <a:normAutofit fontScale="90000"/>
          </a:bodyPr>
          <a:lstStyle/>
          <a:p>
            <a:pPr algn="l"/>
            <a:r>
              <a:rPr lang="en-US" sz="3600" dirty="0" smtClean="0"/>
              <a:t>Sidebar:</a:t>
            </a:r>
            <a:br>
              <a:rPr lang="en-US" sz="3600" dirty="0" smtClean="0"/>
            </a:br>
            <a:r>
              <a:rPr lang="en-US" sz="3600" dirty="0" smtClean="0"/>
              <a:t>Touchstone</a:t>
            </a:r>
            <a:endParaRPr lang="en-US" sz="3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Sidebar: Roles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ea typeface="ＭＳ Ｐゴシック" charset="-128"/>
              </a:rPr>
              <a:t>A privilege management system developed at MIT</a:t>
            </a:r>
          </a:p>
          <a:p>
            <a:r>
              <a:rPr lang="en-US" dirty="0" smtClean="0">
                <a:ea typeface="ＭＳ Ｐゴシック" charset="-128"/>
              </a:rPr>
              <a:t>in use at MIT for well over a decade</a:t>
            </a:r>
          </a:p>
          <a:p>
            <a:r>
              <a:rPr lang="en-US" dirty="0" smtClean="0">
                <a:ea typeface="ＭＳ Ｐゴシック" charset="-128"/>
              </a:rPr>
              <a:t>Supports </a:t>
            </a:r>
          </a:p>
          <a:p>
            <a:pPr lvl="1"/>
            <a:r>
              <a:rPr lang="en-US" dirty="0" smtClean="0">
                <a:ea typeface="ＭＳ Ｐゴシック" charset="-128"/>
              </a:rPr>
              <a:t>Inheritance</a:t>
            </a:r>
          </a:p>
          <a:p>
            <a:pPr lvl="1"/>
            <a:r>
              <a:rPr lang="en-US" dirty="0" smtClean="0">
                <a:ea typeface="ＭＳ Ｐゴシック" charset="-128"/>
              </a:rPr>
              <a:t>Explicitly granted privileges</a:t>
            </a:r>
          </a:p>
          <a:p>
            <a:pPr lvl="1"/>
            <a:r>
              <a:rPr lang="en-US" dirty="0" smtClean="0">
                <a:ea typeface="ＭＳ Ｐゴシック" charset="-128"/>
              </a:rPr>
              <a:t>Privileges defined as the result of evaluating enterprise data</a:t>
            </a:r>
          </a:p>
          <a:p>
            <a:r>
              <a:rPr lang="en-US" dirty="0" smtClean="0">
                <a:ea typeface="ＭＳ Ｐゴシック" charset="-128"/>
              </a:rPr>
              <a:t>Includes a master department hierarchy system</a:t>
            </a:r>
          </a:p>
          <a:p>
            <a:r>
              <a:rPr lang="en-US" dirty="0" smtClean="0">
                <a:ea typeface="ＭＳ Ｐゴシック" charset="-128"/>
              </a:rPr>
              <a:t>Accessible via: </a:t>
            </a:r>
          </a:p>
          <a:p>
            <a:pPr lvl="1"/>
            <a:r>
              <a:rPr lang="en-US" dirty="0" smtClean="0">
                <a:ea typeface="ＭＳ Ｐゴシック" charset="-128"/>
              </a:rPr>
              <a:t>a SOAP based web service</a:t>
            </a:r>
          </a:p>
          <a:p>
            <a:pPr lvl="1"/>
            <a:r>
              <a:rPr lang="en-US" dirty="0" smtClean="0">
                <a:ea typeface="ＭＳ Ｐゴシック" charset="-128"/>
              </a:rPr>
              <a:t>Flat files</a:t>
            </a:r>
          </a:p>
          <a:p>
            <a:pPr lvl="1"/>
            <a:r>
              <a:rPr lang="en-US" dirty="0" smtClean="0">
                <a:ea typeface="ＭＳ Ｐゴシック" charset="-128"/>
              </a:rPr>
              <a:t>Exporting data to LDAP groups</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Sidebar: Roles</a:t>
            </a:r>
            <a:endParaRPr lang="en-US" dirty="0"/>
          </a:p>
        </p:txBody>
      </p:sp>
      <p:sp>
        <p:nvSpPr>
          <p:cNvPr id="3" name="Content Placeholder 2"/>
          <p:cNvSpPr>
            <a:spLocks noGrp="1"/>
          </p:cNvSpPr>
          <p:nvPr>
            <p:ph idx="1"/>
          </p:nvPr>
        </p:nvSpPr>
        <p:spPr/>
        <p:txBody>
          <a:bodyPr>
            <a:normAutofit fontScale="70000" lnSpcReduction="20000"/>
          </a:bodyPr>
          <a:lstStyle/>
          <a:p>
            <a:pPr>
              <a:defRPr/>
            </a:pPr>
            <a:r>
              <a:rPr lang="en-US" dirty="0">
                <a:ea typeface="ＭＳ Ｐゴシック" pitchFamily="34" charset="-128"/>
              </a:rPr>
              <a:t>In use by over 30 applications, including:</a:t>
            </a:r>
          </a:p>
          <a:p>
            <a:pPr lvl="1">
              <a:defRPr/>
            </a:pPr>
            <a:r>
              <a:rPr lang="en-US" dirty="0">
                <a:ea typeface="ＭＳ Ｐゴシック" pitchFamily="34" charset="-128"/>
              </a:rPr>
              <a:t>Financials, payroll, student system, admissions, registrar, telephony, libraries, graduate aide, HR, environmental health and safety,  data warehouse, MIT ID system, help desk, master department hierarchy, accounts management</a:t>
            </a:r>
          </a:p>
          <a:p>
            <a:pPr>
              <a:defRPr/>
            </a:pPr>
            <a:r>
              <a:rPr lang="en-US" dirty="0">
                <a:ea typeface="ＭＳ Ｐゴシック" pitchFamily="34" charset="-128"/>
              </a:rPr>
              <a:t>6258 people have the ability to grant privileges  (10/2/2009)</a:t>
            </a:r>
          </a:p>
          <a:p>
            <a:pPr lvl="1">
              <a:defRPr/>
            </a:pPr>
            <a:r>
              <a:rPr lang="en-US" dirty="0">
                <a:ea typeface="ＭＳ Ｐゴシック" pitchFamily="34" charset="-128"/>
              </a:rPr>
              <a:t>Institutional size is roughly 23,000</a:t>
            </a:r>
          </a:p>
          <a:p>
            <a:pPr lvl="1">
              <a:defRPr/>
            </a:pPr>
            <a:r>
              <a:rPr lang="en-US" dirty="0"/>
              <a:t>Only 601 can grant privileges if you exclude 5637 people who have the GRANT flag turned on for their privileges in the Telephony and Network category (for maintaining VoIP preferences).</a:t>
            </a:r>
            <a:endParaRPr lang="en-US" dirty="0">
              <a:ea typeface="ＭＳ Ｐゴシック" pitchFamily="34" charset="-128"/>
            </a:endParaRPr>
          </a:p>
          <a:p>
            <a:pPr>
              <a:defRPr/>
            </a:pPr>
            <a:r>
              <a:rPr lang="en-US" dirty="0">
                <a:ea typeface="ＭＳ Ｐゴシック" pitchFamily="34" charset="-128"/>
              </a:rPr>
              <a:t>Growing interest from a number of business areas:</a:t>
            </a:r>
          </a:p>
          <a:p>
            <a:pPr lvl="1">
              <a:defRPr/>
            </a:pPr>
            <a:r>
              <a:rPr lang="en-US" dirty="0">
                <a:ea typeface="ＭＳ Ｐゴシック" pitchFamily="34" charset="-128"/>
              </a:rPr>
              <a:t>Physical security / door access / parking</a:t>
            </a:r>
          </a:p>
          <a:p>
            <a:pPr lvl="1">
              <a:defRPr/>
            </a:pPr>
            <a:r>
              <a:rPr lang="en-US" dirty="0">
                <a:ea typeface="ＭＳ Ｐゴシック" pitchFamily="34" charset="-128"/>
              </a:rPr>
              <a:t>Backup system</a:t>
            </a:r>
          </a:p>
          <a:p>
            <a:pPr lvl="1">
              <a:defRPr/>
            </a:pPr>
            <a:r>
              <a:rPr lang="en-US" dirty="0">
                <a:ea typeface="ＭＳ Ｐゴシック" pitchFamily="34" charset="-128"/>
              </a:rPr>
              <a:t>Certificate authority</a:t>
            </a:r>
          </a:p>
          <a:p>
            <a:pPr lvl="1">
              <a:defRPr/>
            </a:pPr>
            <a:r>
              <a:rPr lang="en-US" dirty="0">
                <a:ea typeface="ＭＳ Ｐゴシック" pitchFamily="34" charset="-128"/>
              </a:rPr>
              <a:t>Travel / reservations</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Sidebar: </a:t>
            </a:r>
            <a:r>
              <a:rPr lang="en-US" dirty="0" err="1" smtClean="0"/>
              <a:t>perMIT</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smtClean="0"/>
              <a:t>perMIT</a:t>
            </a:r>
            <a:r>
              <a:rPr lang="en-US" dirty="0" smtClean="0"/>
              <a:t> is the next generation of Roles</a:t>
            </a:r>
          </a:p>
          <a:p>
            <a:r>
              <a:rPr lang="en-US" dirty="0" smtClean="0">
                <a:ea typeface="ＭＳ Ｐゴシック" charset="-128"/>
              </a:rPr>
              <a:t>Roles is limited to MIT Kerberos accounts</a:t>
            </a:r>
          </a:p>
          <a:p>
            <a:r>
              <a:rPr lang="en-US" dirty="0" err="1" smtClean="0">
                <a:ea typeface="ＭＳ Ｐゴシック" charset="-128"/>
              </a:rPr>
              <a:t>perMIT</a:t>
            </a:r>
            <a:r>
              <a:rPr lang="en-US" dirty="0" smtClean="0">
                <a:ea typeface="ＭＳ Ｐゴシック" charset="-128"/>
              </a:rPr>
              <a:t> will allow us to manage privileges of users that authenticate via other </a:t>
            </a:r>
            <a:r>
              <a:rPr lang="en-US" dirty="0" err="1" smtClean="0">
                <a:ea typeface="ＭＳ Ｐゴシック" charset="-128"/>
              </a:rPr>
              <a:t>IdPs</a:t>
            </a:r>
            <a:r>
              <a:rPr lang="en-US" dirty="0" smtClean="0">
                <a:ea typeface="ＭＳ Ｐゴシック" charset="-128"/>
              </a:rPr>
              <a:t> as well</a:t>
            </a:r>
          </a:p>
          <a:p>
            <a:r>
              <a:rPr lang="en-US" dirty="0" smtClean="0">
                <a:ea typeface="ＭＳ Ｐゴシック" charset="-128"/>
              </a:rPr>
              <a:t>Add strong data typing to Qualifier subtypes</a:t>
            </a:r>
          </a:p>
          <a:p>
            <a:pPr lvl="1"/>
            <a:r>
              <a:rPr lang="en-US" dirty="0" smtClean="0">
                <a:ea typeface="ＭＳ Ｐゴシック" charset="-128"/>
              </a:rPr>
              <a:t>The logic of some existing stored procedures is based on knowledge of MIT data formats, instead of data typing. This will go away.</a:t>
            </a:r>
          </a:p>
          <a:p>
            <a:r>
              <a:rPr lang="en-US" dirty="0" smtClean="0">
                <a:ea typeface="ＭＳ Ｐゴシック" charset="-128"/>
              </a:rPr>
              <a:t>Expand the audit trails</a:t>
            </a:r>
          </a:p>
          <a:p>
            <a:r>
              <a:rPr lang="en-US" dirty="0" smtClean="0">
                <a:ea typeface="ＭＳ Ｐゴシック" charset="-128"/>
              </a:rPr>
              <a:t>High Availability</a:t>
            </a:r>
          </a:p>
          <a:p>
            <a:r>
              <a:rPr lang="en-US" dirty="0" smtClean="0">
                <a:ea typeface="ＭＳ Ｐゴシック" charset="-128"/>
              </a:rPr>
              <a:t>Make it available to other sites</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the MIT Community?</a:t>
            </a:r>
            <a:endParaRPr lang="en-US" dirty="0"/>
          </a:p>
        </p:txBody>
      </p:sp>
      <p:pic>
        <p:nvPicPr>
          <p:cNvPr id="7170" name="Picture 2"/>
          <p:cNvPicPr>
            <a:picLocks noGrp="1" noChangeAspect="1" noChangeArrowheads="1"/>
          </p:cNvPicPr>
          <p:nvPr>
            <p:ph idx="1"/>
          </p:nvPr>
        </p:nvPicPr>
        <p:blipFill>
          <a:blip r:embed="rId2" cstate="print"/>
          <a:stretch>
            <a:fillRect/>
          </a:stretch>
        </p:blipFill>
        <p:spPr bwMode="auto">
          <a:xfrm>
            <a:off x="619125" y="1615281"/>
            <a:ext cx="790575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Provisioning</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b="1" dirty="0" smtClean="0"/>
              <a:t>Identification</a:t>
            </a:r>
            <a:r>
              <a:rPr lang="en-US" dirty="0" smtClean="0"/>
              <a:t> is the process </a:t>
            </a:r>
            <a:r>
              <a:rPr lang="en-US" dirty="0" smtClean="0"/>
              <a:t>used </a:t>
            </a:r>
            <a:r>
              <a:rPr lang="en-US" dirty="0" smtClean="0"/>
              <a:t>to </a:t>
            </a:r>
            <a:r>
              <a:rPr lang="en-US" dirty="0" smtClean="0"/>
              <a:t>determine </a:t>
            </a:r>
            <a:r>
              <a:rPr lang="en-US" dirty="0" smtClean="0"/>
              <a:t>that the person is who they claim to be. </a:t>
            </a:r>
          </a:p>
          <a:p>
            <a:r>
              <a:rPr lang="en-US" b="1" dirty="0" smtClean="0"/>
              <a:t>Registration</a:t>
            </a:r>
            <a:r>
              <a:rPr lang="en-US" dirty="0" smtClean="0"/>
              <a:t> is the process whereby users are given electronic credentials, </a:t>
            </a:r>
            <a:r>
              <a:rPr lang="en-US" dirty="0" smtClean="0"/>
              <a:t>ensuring </a:t>
            </a:r>
            <a:r>
              <a:rPr lang="en-US" dirty="0" smtClean="0"/>
              <a:t>that they are coupled with the correct electronic identity information. </a:t>
            </a:r>
            <a:r>
              <a:rPr lang="en-US" baseline="30000" dirty="0" smtClean="0">
                <a:solidFill>
                  <a:srgbClr val="FFFF00"/>
                </a:solidFill>
              </a:rPr>
              <a:t>(1)</a:t>
            </a:r>
            <a:endParaRPr lang="en-US" baseline="30000" dirty="0">
              <a:solidFill>
                <a:srgbClr val="FFFF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Provisioning: Key identifiers</a:t>
            </a:r>
            <a:endParaRPr lang="en-US" dirty="0"/>
          </a:p>
        </p:txBody>
      </p:sp>
      <p:sp>
        <p:nvSpPr>
          <p:cNvPr id="3" name="Content Placeholder 2"/>
          <p:cNvSpPr>
            <a:spLocks noGrp="1"/>
          </p:cNvSpPr>
          <p:nvPr>
            <p:ph idx="1"/>
          </p:nvPr>
        </p:nvSpPr>
        <p:spPr/>
        <p:txBody>
          <a:bodyPr>
            <a:normAutofit lnSpcReduction="10000"/>
          </a:bodyPr>
          <a:lstStyle/>
          <a:p>
            <a:r>
              <a:rPr lang="en-US" dirty="0" smtClean="0"/>
              <a:t>Let’s first focus </a:t>
            </a:r>
            <a:r>
              <a:rPr lang="en-US" dirty="0" smtClean="0"/>
              <a:t>on Staff, Students, applicants, and Special </a:t>
            </a:r>
            <a:r>
              <a:rPr lang="en-US" dirty="0" smtClean="0"/>
              <a:t>Accounts:</a:t>
            </a:r>
            <a:endParaRPr lang="en-US" dirty="0" smtClean="0"/>
          </a:p>
          <a:p>
            <a:r>
              <a:rPr lang="en-US" dirty="0" smtClean="0"/>
              <a:t>MIT ID Number</a:t>
            </a:r>
          </a:p>
          <a:p>
            <a:pPr lvl="1"/>
            <a:r>
              <a:rPr lang="en-US" dirty="0" smtClean="0"/>
              <a:t>Input: Full Name, Day of Birth, optionally SSN</a:t>
            </a:r>
          </a:p>
          <a:p>
            <a:pPr lvl="1"/>
            <a:r>
              <a:rPr lang="en-US" dirty="0" smtClean="0"/>
              <a:t>Output: MIT ID </a:t>
            </a:r>
            <a:r>
              <a:rPr lang="en-US" dirty="0" smtClean="0"/>
              <a:t>Number </a:t>
            </a:r>
            <a:r>
              <a:rPr lang="en-US" baseline="30000" dirty="0" smtClean="0">
                <a:solidFill>
                  <a:srgbClr val="FFFF00"/>
                </a:solidFill>
              </a:rPr>
              <a:t>(2)</a:t>
            </a:r>
            <a:endParaRPr lang="en-US" baseline="30000" dirty="0" smtClean="0">
              <a:solidFill>
                <a:srgbClr val="FFFF00"/>
              </a:solidFill>
            </a:endParaRPr>
          </a:p>
          <a:p>
            <a:r>
              <a:rPr lang="en-US" dirty="0" smtClean="0"/>
              <a:t>Kerberos principal name</a:t>
            </a:r>
          </a:p>
          <a:p>
            <a:pPr lvl="1"/>
            <a:r>
              <a:rPr lang="en-US" dirty="0" smtClean="0"/>
              <a:t>User chooses name and password</a:t>
            </a:r>
          </a:p>
          <a:p>
            <a:pPr lvl="1"/>
            <a:r>
              <a:rPr lang="en-US" dirty="0" smtClean="0"/>
              <a:t>Used as the basis for most other online credentials at MIT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are Identity Services important?</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Provisioning</a:t>
            </a:r>
            <a:r>
              <a:rPr lang="en-US" dirty="0" smtClean="0"/>
              <a:t> - Establishes standard processes for obtaining and maintaining an MIT identity</a:t>
            </a:r>
          </a:p>
          <a:p>
            <a:r>
              <a:rPr lang="en-US" b="1" dirty="0" smtClean="0"/>
              <a:t>Authentication</a:t>
            </a:r>
            <a:r>
              <a:rPr lang="en-US" dirty="0" smtClean="0"/>
              <a:t> - Enable </a:t>
            </a:r>
            <a:r>
              <a:rPr lang="en-US" dirty="0" smtClean="0"/>
              <a:t>a ‘real world’ person to prove who he, or she, is to internal and external digital assets and resources</a:t>
            </a:r>
          </a:p>
          <a:p>
            <a:r>
              <a:rPr lang="en-US" b="1" dirty="0" smtClean="0"/>
              <a:t>Authorization</a:t>
            </a:r>
            <a:r>
              <a:rPr lang="en-US" dirty="0" smtClean="0"/>
              <a:t> - Ensures </a:t>
            </a:r>
            <a:r>
              <a:rPr lang="en-US" dirty="0" smtClean="0"/>
              <a:t>the distinction between registering for an MIT identity and assigning privileges to that identity</a:t>
            </a:r>
          </a:p>
          <a:p>
            <a:r>
              <a:rPr lang="en-US" b="1" dirty="0" smtClean="0"/>
              <a:t>Compliance</a:t>
            </a:r>
            <a:r>
              <a:rPr lang="en-US" dirty="0" smtClean="0"/>
              <a:t> - Addresses some of MIT’s key privacy and legislative obligations</a:t>
            </a:r>
          </a:p>
          <a:p>
            <a:r>
              <a:rPr lang="en-US" b="1" dirty="0" smtClean="0"/>
              <a:t>Personalization</a:t>
            </a:r>
            <a:r>
              <a:rPr lang="en-US" dirty="0" smtClean="0"/>
              <a:t> - Enables MIT to personalize and manage the user experience</a:t>
            </a:r>
          </a:p>
          <a:p>
            <a:r>
              <a:rPr lang="en-US" b="1" dirty="0" smtClean="0"/>
              <a:t>Branding</a:t>
            </a:r>
            <a:r>
              <a:rPr lang="en-US" dirty="0" smtClean="0"/>
              <a:t> - Binds outstanding individuals to the MIT name, which in turn extends the brand recognition</a:t>
            </a:r>
          </a:p>
          <a:p>
            <a:r>
              <a:rPr lang="en-US" b="1" dirty="0" smtClean="0"/>
              <a:t>Services</a:t>
            </a:r>
            <a:r>
              <a:rPr lang="en-US" dirty="0" smtClean="0"/>
              <a:t> - Assists </a:t>
            </a:r>
            <a:r>
              <a:rPr lang="en-US" dirty="0" smtClean="0"/>
              <a:t>in maintaining and evolving a consistent information security infrastructure for access to MIT systems and </a:t>
            </a:r>
            <a:r>
              <a:rPr lang="en-US" dirty="0" smtClean="0"/>
              <a:t>data</a:t>
            </a:r>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Provisioning: entry points</a:t>
            </a:r>
            <a:endParaRPr lang="en-US" dirty="0"/>
          </a:p>
        </p:txBody>
      </p:sp>
      <p:sp>
        <p:nvSpPr>
          <p:cNvPr id="3" name="Content Placeholder 2"/>
          <p:cNvSpPr>
            <a:spLocks noGrp="1"/>
          </p:cNvSpPr>
          <p:nvPr>
            <p:ph idx="1"/>
          </p:nvPr>
        </p:nvSpPr>
        <p:spPr/>
        <p:txBody>
          <a:bodyPr>
            <a:normAutofit lnSpcReduction="10000"/>
          </a:bodyPr>
          <a:lstStyle/>
          <a:p>
            <a:r>
              <a:rPr lang="en-US" dirty="0" smtClean="0"/>
              <a:t>Human Resources</a:t>
            </a:r>
          </a:p>
          <a:p>
            <a:pPr lvl="1"/>
            <a:r>
              <a:rPr lang="en-US" dirty="0" smtClean="0"/>
              <a:t>MIT ID number, and ability to register for account</a:t>
            </a:r>
          </a:p>
          <a:p>
            <a:r>
              <a:rPr lang="en-US" dirty="0" smtClean="0"/>
              <a:t>Registrar / Admissions</a:t>
            </a:r>
          </a:p>
          <a:p>
            <a:pPr lvl="1"/>
            <a:r>
              <a:rPr lang="en-US" dirty="0" smtClean="0"/>
              <a:t>MIT ID number, and ability to register for account</a:t>
            </a:r>
          </a:p>
          <a:p>
            <a:r>
              <a:rPr lang="en-US" dirty="0" smtClean="0"/>
              <a:t>IS&amp;T Athena Accounts</a:t>
            </a:r>
          </a:p>
          <a:p>
            <a:pPr lvl="1"/>
            <a:r>
              <a:rPr lang="en-US" dirty="0" smtClean="0"/>
              <a:t>MIT ID number, and ability to register for account</a:t>
            </a:r>
          </a:p>
          <a:p>
            <a:r>
              <a:rPr lang="en-US" dirty="0" smtClean="0"/>
              <a:t>MIT ID Card Office</a:t>
            </a:r>
          </a:p>
          <a:p>
            <a:pPr lvl="1"/>
            <a:r>
              <a:rPr lang="en-US" dirty="0" smtClean="0"/>
              <a:t>MIT ID number, Library Patron ID number, and issuing of MIT ID Card</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Provisioning: Open Issues</a:t>
            </a:r>
            <a:endParaRPr lang="en-US" dirty="0"/>
          </a:p>
        </p:txBody>
      </p:sp>
      <p:sp>
        <p:nvSpPr>
          <p:cNvPr id="3" name="Content Placeholder 2"/>
          <p:cNvSpPr>
            <a:spLocks noGrp="1"/>
          </p:cNvSpPr>
          <p:nvPr>
            <p:ph idx="1"/>
          </p:nvPr>
        </p:nvSpPr>
        <p:spPr/>
        <p:txBody>
          <a:bodyPr>
            <a:normAutofit lnSpcReduction="10000"/>
          </a:bodyPr>
          <a:lstStyle/>
          <a:p>
            <a:r>
              <a:rPr lang="en-US" dirty="0" smtClean="0"/>
              <a:t>Areas where we would like to initiate projects:</a:t>
            </a:r>
          </a:p>
          <a:p>
            <a:pPr lvl="1"/>
            <a:r>
              <a:rPr lang="en-US" dirty="0" smtClean="0"/>
              <a:t>Level of Assurance</a:t>
            </a:r>
          </a:p>
          <a:p>
            <a:pPr lvl="1"/>
            <a:r>
              <a:rPr lang="en-US" dirty="0" smtClean="0"/>
              <a:t>Data Quality of MIT ID number</a:t>
            </a:r>
          </a:p>
          <a:p>
            <a:pPr lvl="1"/>
            <a:r>
              <a:rPr lang="en-US" dirty="0" smtClean="0"/>
              <a:t>New privacy concerns</a:t>
            </a:r>
          </a:p>
          <a:p>
            <a:pPr lvl="1"/>
            <a:r>
              <a:rPr lang="en-US" dirty="0" smtClean="0"/>
              <a:t>Pylon: expose active federation users to our authorization management systems</a:t>
            </a:r>
          </a:p>
          <a:p>
            <a:pPr lvl="1"/>
            <a:r>
              <a:rPr lang="en-US" dirty="0" smtClean="0"/>
              <a:t>Username restrictions</a:t>
            </a:r>
          </a:p>
          <a:p>
            <a:pPr lvl="1"/>
            <a:r>
              <a:rPr lang="en-US" dirty="0" smtClean="0"/>
              <a:t>Improve management of special accounts</a:t>
            </a:r>
          </a:p>
          <a:p>
            <a:pPr lvl="1"/>
            <a:r>
              <a:rPr lang="en-US" dirty="0" smtClean="0"/>
              <a:t>Kerberos non-null instances</a:t>
            </a:r>
          </a:p>
          <a:p>
            <a:pPr lvl="1"/>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Level of Assurance (LOA)</a:t>
            </a:r>
            <a:r>
              <a:rPr lang="en-US" dirty="0" smtClean="0"/>
              <a:t> </a:t>
            </a:r>
            <a:r>
              <a:rPr lang="en-US" baseline="-25000" dirty="0" smtClean="0">
                <a:solidFill>
                  <a:srgbClr val="FFFF00"/>
                </a:solidFill>
              </a:rPr>
              <a:t>(1)</a:t>
            </a:r>
            <a:endParaRPr lang="en-US" baseline="-25000" dirty="0">
              <a:solidFill>
                <a:srgbClr val="FFFF00"/>
              </a:solidFill>
            </a:endParaRPr>
          </a:p>
        </p:txBody>
      </p:sp>
      <p:sp>
        <p:nvSpPr>
          <p:cNvPr id="8" name="Content Placeholder 7"/>
          <p:cNvSpPr>
            <a:spLocks noGrp="1"/>
          </p:cNvSpPr>
          <p:nvPr>
            <p:ph idx="1"/>
          </p:nvPr>
        </p:nvSpPr>
        <p:spPr/>
        <p:txBody>
          <a:bodyPr/>
          <a:lstStyle/>
          <a:p>
            <a:r>
              <a:rPr lang="en-US" dirty="0" smtClean="0"/>
              <a:t>Create an application which builds the evidence to associate a Kerberos principal with a specific MIT ID Card holder. </a:t>
            </a:r>
          </a:p>
          <a:p>
            <a:pPr lvl="1"/>
            <a:r>
              <a:rPr lang="en-US" dirty="0" smtClean="0"/>
              <a:t>When a person picks up an MIT ID Card, have the person authenticate at a workstation in the Card Office.</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Improve data quality and reduce the number of times a person is assigned multiple MIT ID numbers</a:t>
            </a:r>
            <a:r>
              <a:rPr lang="en-US" sz="3200" dirty="0" smtClean="0"/>
              <a:t> </a:t>
            </a:r>
            <a:r>
              <a:rPr lang="en-US" sz="3200" baseline="-25000" dirty="0" smtClean="0">
                <a:solidFill>
                  <a:srgbClr val="FFFF00"/>
                </a:solidFill>
              </a:rPr>
              <a:t>(2)</a:t>
            </a:r>
            <a:endParaRPr lang="en-US" sz="3200" baseline="-25000" dirty="0">
              <a:solidFill>
                <a:srgbClr val="FFFF00"/>
              </a:solidFill>
            </a:endParaRPr>
          </a:p>
        </p:txBody>
      </p:sp>
      <p:sp>
        <p:nvSpPr>
          <p:cNvPr id="3" name="Content Placeholder 2"/>
          <p:cNvSpPr>
            <a:spLocks noGrp="1"/>
          </p:cNvSpPr>
          <p:nvPr>
            <p:ph idx="1"/>
          </p:nvPr>
        </p:nvSpPr>
        <p:spPr/>
        <p:txBody>
          <a:bodyPr>
            <a:normAutofit fontScale="85000" lnSpcReduction="10000"/>
          </a:bodyPr>
          <a:lstStyle/>
          <a:p>
            <a:r>
              <a:rPr lang="en-US" dirty="0" smtClean="0"/>
              <a:t>A new interface to the MIT ID database has been created which helps people performing data entry determine if a small typing mistake has been made. E.g. show if a newly entered SSN differs by 1 or 2 characters, while the full name matches. </a:t>
            </a:r>
          </a:p>
          <a:p>
            <a:r>
              <a:rPr lang="en-US" dirty="0" smtClean="0"/>
              <a:t>Athena Accounts is using this.</a:t>
            </a:r>
          </a:p>
          <a:p>
            <a:r>
              <a:rPr lang="en-US" dirty="0" smtClean="0"/>
              <a:t>Other systems are not yet using the new interfaces.</a:t>
            </a:r>
          </a:p>
          <a:p>
            <a:r>
              <a:rPr lang="en-US" dirty="0" smtClean="0"/>
              <a:t>Issuing multiple MIT ID numbers to the same person will be reduced by making the change to existing systems.</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Privacy concern introduced by Google Apps, </a:t>
            </a:r>
            <a:r>
              <a:rPr lang="en-US" dirty="0" err="1" smtClean="0"/>
              <a:t>OpenID</a:t>
            </a:r>
            <a:r>
              <a:rPr lang="en-US" dirty="0" smtClean="0"/>
              <a:t>, and Federation </a:t>
            </a:r>
            <a:r>
              <a:rPr lang="en-US" baseline="-25000" dirty="0" smtClean="0">
                <a:solidFill>
                  <a:srgbClr val="FFFF00"/>
                </a:solidFill>
              </a:rPr>
              <a:t>(3)</a:t>
            </a:r>
            <a:endParaRPr lang="en-US" baseline="-25000" dirty="0">
              <a:solidFill>
                <a:srgbClr val="FFFF00"/>
              </a:solidFill>
            </a:endParaRPr>
          </a:p>
        </p:txBody>
      </p:sp>
      <p:sp>
        <p:nvSpPr>
          <p:cNvPr id="3" name="Content Placeholder 2"/>
          <p:cNvSpPr>
            <a:spLocks noGrp="1"/>
          </p:cNvSpPr>
          <p:nvPr>
            <p:ph idx="1"/>
          </p:nvPr>
        </p:nvSpPr>
        <p:spPr/>
        <p:txBody>
          <a:bodyPr/>
          <a:lstStyle/>
          <a:p>
            <a:r>
              <a:rPr lang="en-US" dirty="0" smtClean="0"/>
              <a:t>MIT usernames are being used by external systems such as Google Apps. If a DLC converts a username to a mail list, it possible for someone on the mail list to gain control of the Google App, and the data within. </a:t>
            </a:r>
          </a:p>
          <a:p>
            <a:r>
              <a:rPr lang="en-US" dirty="0" smtClean="0"/>
              <a:t>Educate people to use contact lists, not usernames, as the customer contact point for DLC business.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expose active federation users to our authorization management systems </a:t>
            </a:r>
            <a:r>
              <a:rPr lang="en-US" baseline="-25000" dirty="0" smtClean="0">
                <a:solidFill>
                  <a:srgbClr val="FFFF00"/>
                </a:solidFill>
              </a:rPr>
              <a:t>(4)</a:t>
            </a:r>
            <a:endParaRPr lang="en-US" baseline="-25000" dirty="0">
              <a:solidFill>
                <a:srgbClr val="FFFF00"/>
              </a:solidFill>
            </a:endParaRPr>
          </a:p>
        </p:txBody>
      </p:sp>
      <p:sp>
        <p:nvSpPr>
          <p:cNvPr id="3" name="Content Placeholder 2"/>
          <p:cNvSpPr>
            <a:spLocks noGrp="1"/>
          </p:cNvSpPr>
          <p:nvPr>
            <p:ph idx="1"/>
          </p:nvPr>
        </p:nvSpPr>
        <p:spPr/>
        <p:txBody>
          <a:bodyPr>
            <a:normAutofit fontScale="77500" lnSpcReduction="20000"/>
          </a:bodyPr>
          <a:lstStyle/>
          <a:p>
            <a:r>
              <a:rPr lang="en-US" dirty="0" smtClean="0"/>
              <a:t>Create an application to facilitate the registration of active federation users with our authorization management services. </a:t>
            </a:r>
          </a:p>
          <a:p>
            <a:pPr lvl="1"/>
            <a:r>
              <a:rPr lang="en-US" i="1" dirty="0" smtClean="0"/>
              <a:t>Pylon</a:t>
            </a:r>
            <a:r>
              <a:rPr lang="en-US" dirty="0" smtClean="0"/>
              <a:t> </a:t>
            </a:r>
            <a:r>
              <a:rPr lang="en-US" dirty="0"/>
              <a:t>is intended to be a gateway application that will facilitate the registration of collaborators from the InCommon Federation with the MIT LDAP </a:t>
            </a:r>
            <a:r>
              <a:rPr lang="en-US" dirty="0" smtClean="0"/>
              <a:t>service and </a:t>
            </a:r>
            <a:r>
              <a:rPr lang="en-US" dirty="0" err="1" smtClean="0"/>
              <a:t>perMIT</a:t>
            </a:r>
            <a:r>
              <a:rPr lang="en-US" dirty="0" smtClean="0"/>
              <a:t>, </a:t>
            </a:r>
            <a:r>
              <a:rPr lang="en-US" dirty="0"/>
              <a:t>so that application administrators may easily administer  the external user's access to various application resources. </a:t>
            </a:r>
          </a:p>
          <a:p>
            <a:pPr lvl="1"/>
            <a:r>
              <a:rPr lang="en-US" dirty="0" smtClean="0"/>
              <a:t>A </a:t>
            </a:r>
            <a:r>
              <a:rPr lang="en-US" dirty="0"/>
              <a:t>person with an account from a IdP participating in the InCommon Federation would visit, or be redirected to, the </a:t>
            </a:r>
            <a:r>
              <a:rPr lang="en-US" i="1" dirty="0" smtClean="0"/>
              <a:t>Pylon</a:t>
            </a:r>
            <a:r>
              <a:rPr lang="en-US" dirty="0" smtClean="0"/>
              <a:t> </a:t>
            </a:r>
            <a:r>
              <a:rPr lang="en-US" dirty="0"/>
              <a:t>application, which would require Shibboleth authentication. </a:t>
            </a:r>
            <a:r>
              <a:rPr lang="en-US" dirty="0" smtClean="0"/>
              <a:t> This would be done only the first time the user has accessed a participating application, such as Wikis, Stellar, or Seminar XXI.</a:t>
            </a:r>
            <a:endParaRPr lang="en-US" dirty="0"/>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Username restrictions</a:t>
            </a:r>
            <a:endParaRPr lang="en-US" dirty="0"/>
          </a:p>
        </p:txBody>
      </p:sp>
      <p:sp>
        <p:nvSpPr>
          <p:cNvPr id="3" name="Content Placeholder 2"/>
          <p:cNvSpPr>
            <a:spLocks noGrp="1"/>
          </p:cNvSpPr>
          <p:nvPr>
            <p:ph idx="1"/>
          </p:nvPr>
        </p:nvSpPr>
        <p:spPr/>
        <p:txBody>
          <a:bodyPr/>
          <a:lstStyle/>
          <a:p>
            <a:r>
              <a:rPr lang="en-US" dirty="0" smtClean="0"/>
              <a:t>Some systems impose length restrictions on usernames (only 8 characters)</a:t>
            </a:r>
          </a:p>
          <a:p>
            <a:r>
              <a:rPr lang="en-US" dirty="0" smtClean="0"/>
              <a:t>Create an inventory of these systems and target them for maintenance as appropriate</a:t>
            </a:r>
          </a:p>
          <a:p>
            <a:r>
              <a:rPr lang="en-US" dirty="0" smtClean="0"/>
              <a:t>Example: Roles, the </a:t>
            </a:r>
            <a:r>
              <a:rPr lang="en-US" dirty="0" err="1" smtClean="0"/>
              <a:t>perMIT</a:t>
            </a:r>
            <a:r>
              <a:rPr lang="en-US" dirty="0" smtClean="0"/>
              <a:t> work will address this issue</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ctr" rtl="0">
              <a:spcBef>
                <a:spcPct val="0"/>
              </a:spcBef>
            </a:pPr>
            <a:r>
              <a:rPr lang="en-US" sz="3600" dirty="0" smtClean="0"/>
              <a:t>Improve management of special accounts</a:t>
            </a:r>
            <a:endParaRPr lang="en-US" sz="3600" dirty="0"/>
          </a:p>
        </p:txBody>
      </p:sp>
      <p:sp>
        <p:nvSpPr>
          <p:cNvPr id="3" name="Content Placeholder 2"/>
          <p:cNvSpPr>
            <a:spLocks noGrp="1"/>
          </p:cNvSpPr>
          <p:nvPr>
            <p:ph idx="1"/>
          </p:nvPr>
        </p:nvSpPr>
        <p:spPr/>
        <p:txBody>
          <a:bodyPr/>
          <a:lstStyle/>
          <a:p>
            <a:r>
              <a:rPr lang="en-US" dirty="0" smtClean="0"/>
              <a:t>Lack of external email address for holders of sponsored accounts</a:t>
            </a:r>
          </a:p>
          <a:p>
            <a:r>
              <a:rPr lang="en-US" dirty="0" smtClean="0"/>
              <a:t>Add new fields to Moira</a:t>
            </a:r>
          </a:p>
          <a:p>
            <a:r>
              <a:rPr lang="en-US" dirty="0" smtClean="0"/>
              <a:t>Modify sponsorship form</a:t>
            </a:r>
          </a:p>
          <a:p>
            <a:r>
              <a:rPr lang="en-US" dirty="0" smtClean="0"/>
              <a:t>Summer of 2010</a:t>
            </a:r>
            <a:endParaRPr lang="en-US" dirty="0" smtClean="0"/>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Kerberos non-null instances</a:t>
            </a:r>
            <a:endParaRPr lang="en-US" dirty="0"/>
          </a:p>
        </p:txBody>
      </p:sp>
      <p:sp>
        <p:nvSpPr>
          <p:cNvPr id="3" name="Content Placeholder 2"/>
          <p:cNvSpPr>
            <a:spLocks noGrp="1"/>
          </p:cNvSpPr>
          <p:nvPr>
            <p:ph idx="1"/>
          </p:nvPr>
        </p:nvSpPr>
        <p:spPr/>
        <p:txBody>
          <a:bodyPr/>
          <a:lstStyle/>
          <a:p>
            <a:r>
              <a:rPr lang="en-US" dirty="0" smtClean="0"/>
              <a:t>Lack of central reporting for Kerberos non-null instances (root, extra, admin, …)</a:t>
            </a:r>
          </a:p>
          <a:p>
            <a:r>
              <a:rPr lang="en-US" dirty="0" smtClean="0"/>
              <a:t>This data only resides in Kerberos KDC today</a:t>
            </a:r>
          </a:p>
          <a:p>
            <a:r>
              <a:rPr lang="en-US" dirty="0" smtClean="0"/>
              <a:t>Some references are visible in Moira and other system</a:t>
            </a:r>
          </a:p>
          <a:p>
            <a:r>
              <a:rPr lang="en-US" dirty="0" smtClean="0"/>
              <a:t>Should be reflected into the Data Warehouse for reporting</a:t>
            </a:r>
          </a:p>
          <a:p>
            <a:r>
              <a:rPr lang="en-US" dirty="0" smtClean="0"/>
              <a:t>Will improve authorization management</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Provisioning </a:t>
            </a:r>
            <a:endParaRPr lang="en-US" dirty="0"/>
          </a:p>
        </p:txBody>
      </p:sp>
      <p:sp>
        <p:nvSpPr>
          <p:cNvPr id="3" name="Content Placeholder 2"/>
          <p:cNvSpPr>
            <a:spLocks noGrp="1"/>
          </p:cNvSpPr>
          <p:nvPr>
            <p:ph idx="1"/>
          </p:nvPr>
        </p:nvSpPr>
        <p:spPr/>
        <p:txBody>
          <a:bodyPr/>
          <a:lstStyle/>
          <a:p>
            <a:r>
              <a:rPr lang="en-US" dirty="0" smtClean="0"/>
              <a:t>More details about provisioning can be found starting at slide number 83</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Landscape</a:t>
            </a:r>
            <a:endParaRPr lang="en-US" dirty="0"/>
          </a:p>
        </p:txBody>
      </p:sp>
      <p:sp>
        <p:nvSpPr>
          <p:cNvPr id="3" name="Content Placeholder 2"/>
          <p:cNvSpPr>
            <a:spLocks noGrp="1"/>
          </p:cNvSpPr>
          <p:nvPr>
            <p:ph idx="1"/>
          </p:nvPr>
        </p:nvSpPr>
        <p:spPr/>
        <p:txBody>
          <a:bodyPr/>
          <a:lstStyle/>
          <a:p>
            <a:r>
              <a:rPr lang="en-US" dirty="0" smtClean="0"/>
              <a:t>People collaborate with others across traditional organizational boundaries</a:t>
            </a:r>
          </a:p>
          <a:p>
            <a:r>
              <a:rPr lang="en-US" dirty="0" smtClean="0"/>
              <a:t>Experiments may have teams that include members from dozens of organizations</a:t>
            </a:r>
          </a:p>
          <a:p>
            <a:r>
              <a:rPr lang="en-US" dirty="0" smtClean="0"/>
              <a:t>Data and other materials may be scattered across dozens of sites, organizations, or countries</a:t>
            </a:r>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Authentication</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the process of validating the credentials presented in a particular security context.</a:t>
            </a:r>
          </a:p>
          <a:p>
            <a:r>
              <a:rPr lang="en-US" dirty="0" smtClean="0"/>
              <a:t>Authentication </a:t>
            </a:r>
            <a:r>
              <a:rPr lang="en-US" b="1" dirty="0" smtClean="0"/>
              <a:t>should</a:t>
            </a:r>
            <a:r>
              <a:rPr lang="en-US" dirty="0" smtClean="0"/>
              <a:t> not imply access to resources, which is done with the Authorization step.</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Authentication: Services and Credentials</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MIT Card Office</a:t>
            </a:r>
          </a:p>
          <a:p>
            <a:pPr lvl="1"/>
            <a:r>
              <a:rPr lang="en-US" dirty="0" smtClean="0"/>
              <a:t>MIT ID Card</a:t>
            </a:r>
          </a:p>
          <a:p>
            <a:pPr lvl="1"/>
            <a:r>
              <a:rPr lang="en-US" dirty="0" err="1" smtClean="0"/>
              <a:t>Prox</a:t>
            </a:r>
            <a:r>
              <a:rPr lang="en-US" dirty="0" smtClean="0"/>
              <a:t> cards for door access</a:t>
            </a:r>
          </a:p>
          <a:p>
            <a:r>
              <a:rPr lang="en-US" dirty="0" smtClean="0"/>
              <a:t>MIT Libraries</a:t>
            </a:r>
          </a:p>
          <a:p>
            <a:pPr lvl="1"/>
            <a:r>
              <a:rPr lang="en-US" dirty="0" smtClean="0"/>
              <a:t>Library Patron Cards (sold to external community)</a:t>
            </a:r>
            <a:endParaRPr lang="en-US" dirty="0"/>
          </a:p>
          <a:p>
            <a:r>
              <a:rPr lang="en-US" dirty="0" smtClean="0"/>
              <a:t>IS&amp;T</a:t>
            </a:r>
          </a:p>
          <a:p>
            <a:pPr lvl="1"/>
            <a:r>
              <a:rPr lang="en-US" dirty="0" smtClean="0"/>
              <a:t>Small number of Secure ID Tokens</a:t>
            </a:r>
          </a:p>
          <a:p>
            <a:pPr lvl="1"/>
            <a:r>
              <a:rPr lang="en-US" dirty="0" smtClean="0"/>
              <a:t>Small number of </a:t>
            </a:r>
            <a:r>
              <a:rPr lang="en-US" dirty="0" err="1" smtClean="0"/>
              <a:t>prox</a:t>
            </a:r>
            <a:r>
              <a:rPr lang="en-US" dirty="0" smtClean="0"/>
              <a:t> cards</a:t>
            </a:r>
          </a:p>
          <a:p>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t>IS&amp;T</a:t>
            </a:r>
          </a:p>
          <a:p>
            <a:pPr lvl="1"/>
            <a:r>
              <a:rPr lang="en-US" dirty="0" smtClean="0"/>
              <a:t>Kerberos</a:t>
            </a:r>
          </a:p>
          <a:p>
            <a:pPr lvl="1"/>
            <a:r>
              <a:rPr lang="en-US" dirty="0" smtClean="0"/>
              <a:t>MIT Certificate Authority</a:t>
            </a:r>
          </a:p>
          <a:p>
            <a:pPr lvl="1"/>
            <a:r>
              <a:rPr lang="en-US" dirty="0" smtClean="0"/>
              <a:t>Equifax Certificate Authority</a:t>
            </a:r>
          </a:p>
          <a:p>
            <a:pPr lvl="1"/>
            <a:r>
              <a:rPr lang="en-US" dirty="0" smtClean="0"/>
              <a:t>X.509 certificates</a:t>
            </a:r>
            <a:endParaRPr lang="en-US" dirty="0" smtClean="0"/>
          </a:p>
          <a:p>
            <a:pPr lvl="1"/>
            <a:r>
              <a:rPr lang="en-US" dirty="0" smtClean="0"/>
              <a:t>MIT Touchstone / Shibboleth</a:t>
            </a:r>
          </a:p>
          <a:p>
            <a:pPr lvl="1"/>
            <a:r>
              <a:rPr lang="en-US" dirty="0" smtClean="0"/>
              <a:t>SAML (Security Assertion Markup Language) , part of Touchstone</a:t>
            </a:r>
          </a:p>
          <a:p>
            <a:pPr lvl="1"/>
            <a:r>
              <a:rPr lang="en-US" dirty="0" smtClean="0"/>
              <a:t>RADIUS</a:t>
            </a:r>
          </a:p>
          <a:p>
            <a:pPr lvl="1"/>
            <a:r>
              <a:rPr lang="en-US" dirty="0" smtClean="0"/>
              <a:t>MAC addresses</a:t>
            </a:r>
          </a:p>
          <a:p>
            <a:pPr lvl="1">
              <a:buNone/>
            </a:pPr>
            <a:endParaRPr lang="en-US" dirty="0" smtClean="0"/>
          </a:p>
          <a:p>
            <a:pPr lvl="1"/>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 Kerberos</a:t>
            </a:r>
            <a:endParaRPr lang="en-US" dirty="0"/>
          </a:p>
        </p:txBody>
      </p:sp>
      <p:sp>
        <p:nvSpPr>
          <p:cNvPr id="3" name="Content Placeholder 2"/>
          <p:cNvSpPr>
            <a:spLocks noGrp="1"/>
          </p:cNvSpPr>
          <p:nvPr>
            <p:ph idx="1"/>
          </p:nvPr>
        </p:nvSpPr>
        <p:spPr/>
        <p:txBody>
          <a:bodyPr>
            <a:normAutofit/>
          </a:bodyPr>
          <a:lstStyle/>
          <a:p>
            <a:r>
              <a:rPr lang="en-US" dirty="0" smtClean="0"/>
              <a:t>Defines the MIT user namespace</a:t>
            </a:r>
          </a:p>
          <a:p>
            <a:r>
              <a:rPr lang="en-US" dirty="0" smtClean="0"/>
              <a:t>Used </a:t>
            </a:r>
            <a:r>
              <a:rPr lang="en-US" dirty="0" smtClean="0"/>
              <a:t>in conjunction with MIT ID number to obtain MIT X.509 User Certificate</a:t>
            </a:r>
          </a:p>
          <a:p>
            <a:r>
              <a:rPr lang="en-US" dirty="0" smtClean="0"/>
              <a:t>The Kerberos protocol is generally used by native clients or thick clients, not web applications</a:t>
            </a:r>
          </a:p>
          <a:p>
            <a:r>
              <a:rPr lang="en-US" dirty="0" smtClean="0"/>
              <a:t>Kerberos authenticator lasts approximately a day</a:t>
            </a:r>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Authentication: Kerberos protocol used with</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Athena login</a:t>
            </a:r>
          </a:p>
          <a:p>
            <a:r>
              <a:rPr lang="en-US" dirty="0" smtClean="0"/>
              <a:t>Win.mit.edu login</a:t>
            </a:r>
          </a:p>
          <a:p>
            <a:r>
              <a:rPr lang="en-US" dirty="0" smtClean="0"/>
              <a:t>SAP Native GUI</a:t>
            </a:r>
          </a:p>
          <a:p>
            <a:r>
              <a:rPr lang="en-US" dirty="0" smtClean="0"/>
              <a:t>Some Jabber clients</a:t>
            </a:r>
          </a:p>
          <a:p>
            <a:r>
              <a:rPr lang="en-US" dirty="0" smtClean="0"/>
              <a:t>Some email clients</a:t>
            </a:r>
          </a:p>
          <a:p>
            <a:r>
              <a:rPr lang="en-US" dirty="0" smtClean="0"/>
              <a:t>AFS (file system) access</a:t>
            </a:r>
          </a:p>
          <a:p>
            <a:r>
              <a:rPr lang="en-US" dirty="0" smtClean="0"/>
              <a:t>Zephyr instant messaging</a:t>
            </a:r>
          </a:p>
          <a:p>
            <a:r>
              <a:rPr lang="en-US" dirty="0" smtClean="0"/>
              <a:t>Some LDAP authentication</a:t>
            </a:r>
          </a:p>
          <a:p>
            <a:r>
              <a:rPr lang="en-US" dirty="0" smtClean="0"/>
              <a:t>Active Directory</a:t>
            </a:r>
          </a:p>
          <a:p>
            <a:r>
              <a:rPr lang="en-US" dirty="0" smtClean="0"/>
              <a:t>Some CIFS/SMB (file system) access</a:t>
            </a:r>
          </a:p>
          <a:p>
            <a:r>
              <a:rPr lang="en-US" dirty="0" smtClean="0"/>
              <a:t>DLC </a:t>
            </a:r>
            <a:r>
              <a:rPr lang="en-US" dirty="0" err="1" smtClean="0"/>
              <a:t>Sharepoint</a:t>
            </a:r>
            <a:r>
              <a:rPr lang="en-US" dirty="0" smtClean="0"/>
              <a:t> usage</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t>Oracle SNC</a:t>
            </a:r>
          </a:p>
          <a:p>
            <a:r>
              <a:rPr lang="en-US" dirty="0" smtClean="0"/>
              <a:t>Moira, native clients</a:t>
            </a:r>
          </a:p>
          <a:p>
            <a:r>
              <a:rPr lang="en-US" dirty="0" smtClean="0"/>
              <a:t>Some SSH clients</a:t>
            </a:r>
          </a:p>
          <a:p>
            <a:r>
              <a:rPr lang="en-US" dirty="0" smtClean="0"/>
              <a:t>Some telnet and ftp clients</a:t>
            </a:r>
          </a:p>
          <a:p>
            <a:r>
              <a:rPr lang="en-US" dirty="0" smtClean="0"/>
              <a:t>PowerBuilder client access to MIT Roles</a:t>
            </a:r>
          </a:p>
          <a:p>
            <a:r>
              <a:rPr lang="en-US" dirty="0" smtClean="0"/>
              <a:t>C API interface to MIT ID system</a:t>
            </a:r>
          </a:p>
          <a:p>
            <a:r>
              <a:rPr lang="en-US" dirty="0" smtClean="0"/>
              <a:t>Optional mechanism for initial authentication to MIT IdP</a:t>
            </a:r>
          </a:p>
          <a:p>
            <a:r>
              <a:rPr lang="en-US" dirty="0" smtClean="0"/>
              <a:t>MITSIS native client</a:t>
            </a:r>
          </a:p>
          <a:p>
            <a:r>
              <a:rPr lang="en-US" dirty="0" smtClean="0"/>
              <a:t>COEUS thick client</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Authentication: X.509 (soft) User Certificates</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Namespace is derived from the Kerberos name space</a:t>
            </a:r>
          </a:p>
          <a:p>
            <a:r>
              <a:rPr lang="en-US" dirty="0" smtClean="0"/>
              <a:t>Kerberos username and password and MIT  ID number is used to obtain a user certificate</a:t>
            </a:r>
          </a:p>
          <a:p>
            <a:r>
              <a:rPr lang="en-US" dirty="0" smtClean="0"/>
              <a:t>Certificates tend to last approximately a year</a:t>
            </a:r>
          </a:p>
          <a:p>
            <a:r>
              <a:rPr lang="en-US" dirty="0" smtClean="0"/>
              <a:t>MIT does not currently operate a certificate revocation </a:t>
            </a:r>
            <a:r>
              <a:rPr lang="en-US" dirty="0" smtClean="0"/>
              <a:t>service </a:t>
            </a:r>
            <a:r>
              <a:rPr lang="en-US" baseline="30000" dirty="0" smtClean="0">
                <a:solidFill>
                  <a:srgbClr val="FFFF00"/>
                </a:solidFill>
              </a:rPr>
              <a:t>(5)</a:t>
            </a:r>
            <a:endParaRPr lang="en-US" baseline="30000" dirty="0" smtClean="0">
              <a:solidFill>
                <a:srgbClr val="FFFF00"/>
              </a:solidFill>
            </a:endParaRPr>
          </a:p>
          <a:p>
            <a:r>
              <a:rPr lang="en-US" dirty="0" smtClean="0"/>
              <a:t>Used primarily for web authentication</a:t>
            </a:r>
          </a:p>
          <a:p>
            <a:r>
              <a:rPr lang="en-US" dirty="0" smtClean="0"/>
              <a:t>Not all devices support certificates</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Authentication: Server Certificates</a:t>
            </a:r>
            <a:endParaRPr lang="en-US" dirty="0"/>
          </a:p>
        </p:txBody>
      </p:sp>
      <p:sp>
        <p:nvSpPr>
          <p:cNvPr id="3" name="Content Placeholder 2"/>
          <p:cNvSpPr>
            <a:spLocks noGrp="1"/>
          </p:cNvSpPr>
          <p:nvPr>
            <p:ph idx="1"/>
          </p:nvPr>
        </p:nvSpPr>
        <p:spPr/>
        <p:txBody>
          <a:bodyPr/>
          <a:lstStyle/>
          <a:p>
            <a:r>
              <a:rPr lang="en-US" dirty="0" smtClean="0"/>
              <a:t>Each web server that accepts user certificates, or indeed supports TLS/SSL must have a server certificate</a:t>
            </a:r>
          </a:p>
          <a:p>
            <a:r>
              <a:rPr lang="en-US" dirty="0" smtClean="0"/>
              <a:t>MIT CA is used in most cases</a:t>
            </a:r>
          </a:p>
          <a:p>
            <a:r>
              <a:rPr lang="en-US" dirty="0" smtClean="0"/>
              <a:t>Third </a:t>
            </a:r>
            <a:r>
              <a:rPr lang="en-US" dirty="0" smtClean="0"/>
              <a:t>party certificates </a:t>
            </a:r>
            <a:r>
              <a:rPr lang="en-US" dirty="0" smtClean="0"/>
              <a:t>used in a small </a:t>
            </a:r>
            <a:r>
              <a:rPr lang="en-US" dirty="0" err="1" smtClean="0"/>
              <a:t>numer</a:t>
            </a:r>
            <a:r>
              <a:rPr lang="en-US" dirty="0" smtClean="0"/>
              <a:t> of cases (Equifax</a:t>
            </a:r>
            <a:r>
              <a:rPr lang="en-US" dirty="0" smtClean="0"/>
              <a:t>) cost money</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Authentication: Application Certificates</a:t>
            </a:r>
            <a:endParaRPr lang="en-US" dirty="0"/>
          </a:p>
        </p:txBody>
      </p:sp>
      <p:sp>
        <p:nvSpPr>
          <p:cNvPr id="3" name="Content Placeholder 2"/>
          <p:cNvSpPr>
            <a:spLocks noGrp="1"/>
          </p:cNvSpPr>
          <p:nvPr>
            <p:ph idx="1"/>
          </p:nvPr>
        </p:nvSpPr>
        <p:spPr/>
        <p:txBody>
          <a:bodyPr/>
          <a:lstStyle/>
          <a:p>
            <a:r>
              <a:rPr lang="en-US" dirty="0" smtClean="0"/>
              <a:t>Used to secure SOAP based web services</a:t>
            </a:r>
          </a:p>
          <a:p>
            <a:r>
              <a:rPr lang="en-US" dirty="0" smtClean="0"/>
              <a:t>Used for server-to-server authentication</a:t>
            </a:r>
          </a:p>
          <a:p>
            <a:endParaRPr lang="en-US" dirty="0" smtClean="0"/>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 local accounts</a:t>
            </a:r>
            <a:endParaRPr lang="en-US" dirty="0"/>
          </a:p>
        </p:txBody>
      </p:sp>
      <p:sp>
        <p:nvSpPr>
          <p:cNvPr id="3" name="Content Placeholder 2"/>
          <p:cNvSpPr>
            <a:spLocks noGrp="1"/>
          </p:cNvSpPr>
          <p:nvPr>
            <p:ph idx="1"/>
          </p:nvPr>
        </p:nvSpPr>
        <p:spPr/>
        <p:txBody>
          <a:bodyPr>
            <a:normAutofit fontScale="92500"/>
          </a:bodyPr>
          <a:lstStyle/>
          <a:p>
            <a:r>
              <a:rPr lang="en-US" dirty="0" smtClean="0"/>
              <a:t>Many systems are written without consideration of an existing authentication infrastructure and hence implement their own local account management.</a:t>
            </a:r>
          </a:p>
          <a:p>
            <a:r>
              <a:rPr lang="en-US" dirty="0" smtClean="0"/>
              <a:t>There are likely hundreds of systems on campus doing this, including some IS&amp;T systems.</a:t>
            </a:r>
          </a:p>
          <a:p>
            <a:r>
              <a:rPr lang="en-US" dirty="0" smtClean="0"/>
              <a:t>IS&amp;T provides limited consulting services to integrate 3</a:t>
            </a:r>
            <a:r>
              <a:rPr lang="en-US" baseline="30000" dirty="0" smtClean="0"/>
              <a:t>rd</a:t>
            </a:r>
            <a:r>
              <a:rPr lang="en-US" dirty="0" smtClean="0"/>
              <a:t> party software with our authentication infrastructure.</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 Radius</a:t>
            </a:r>
            <a:endParaRPr lang="en-US" dirty="0"/>
          </a:p>
        </p:txBody>
      </p:sp>
      <p:sp>
        <p:nvSpPr>
          <p:cNvPr id="3" name="Content Placeholder 2"/>
          <p:cNvSpPr>
            <a:spLocks noGrp="1"/>
          </p:cNvSpPr>
          <p:nvPr>
            <p:ph idx="1"/>
          </p:nvPr>
        </p:nvSpPr>
        <p:spPr/>
        <p:txBody>
          <a:bodyPr>
            <a:normAutofit lnSpcReduction="10000"/>
          </a:bodyPr>
          <a:lstStyle/>
          <a:p>
            <a:r>
              <a:rPr lang="en-US" dirty="0" smtClean="0"/>
              <a:t>RADIUS is yet another widely adopted authentication and authorization service</a:t>
            </a:r>
          </a:p>
          <a:p>
            <a:r>
              <a:rPr lang="en-US" dirty="0" smtClean="0"/>
              <a:t>Used with:</a:t>
            </a:r>
          </a:p>
          <a:p>
            <a:pPr lvl="1"/>
            <a:r>
              <a:rPr lang="en-US" dirty="0" smtClean="0"/>
              <a:t>MIT Data Warehouse</a:t>
            </a:r>
          </a:p>
          <a:p>
            <a:pPr lvl="1"/>
            <a:r>
              <a:rPr lang="en-US" dirty="0" smtClean="0"/>
              <a:t>MIT Network Access (wired and wireless)</a:t>
            </a:r>
          </a:p>
          <a:p>
            <a:pPr lvl="1"/>
            <a:r>
              <a:rPr lang="en-US" dirty="0" smtClean="0"/>
              <a:t>MIT Tether (PPP dial-in access)</a:t>
            </a:r>
          </a:p>
          <a:p>
            <a:pPr lvl="1"/>
            <a:r>
              <a:rPr lang="en-US" dirty="0" err="1" smtClean="0"/>
              <a:t>iPass</a:t>
            </a:r>
            <a:r>
              <a:rPr lang="en-US" dirty="0" smtClean="0"/>
              <a:t> (to be phased out)</a:t>
            </a:r>
          </a:p>
          <a:p>
            <a:r>
              <a:rPr lang="en-US" dirty="0" smtClean="0"/>
              <a:t>Sometimes used as a way to integrate with Kerberos</a:t>
            </a:r>
          </a:p>
          <a:p>
            <a:pPr lvl="1"/>
            <a:endParaRPr lang="en-US"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Authentication: Touchstone / Shibboleth</a:t>
            </a:r>
            <a:endParaRPr lang="en-US" dirty="0"/>
          </a:p>
        </p:txBody>
      </p:sp>
      <p:sp>
        <p:nvSpPr>
          <p:cNvPr id="3" name="Content Placeholder 2"/>
          <p:cNvSpPr>
            <a:spLocks noGrp="1"/>
          </p:cNvSpPr>
          <p:nvPr>
            <p:ph idx="1"/>
          </p:nvPr>
        </p:nvSpPr>
        <p:spPr/>
        <p:txBody>
          <a:bodyPr/>
          <a:lstStyle/>
          <a:p>
            <a:r>
              <a:rPr lang="en-US" dirty="0" smtClean="0"/>
              <a:t>Primarily for web applications</a:t>
            </a:r>
          </a:p>
          <a:p>
            <a:r>
              <a:rPr lang="en-US" dirty="0" smtClean="0"/>
              <a:t>SSO</a:t>
            </a:r>
          </a:p>
          <a:p>
            <a:r>
              <a:rPr lang="en-US" dirty="0" smtClean="0"/>
              <a:t>Supports federation</a:t>
            </a:r>
          </a:p>
          <a:p>
            <a:r>
              <a:rPr lang="en-US" dirty="0" smtClean="0"/>
              <a:t>Supports multiple initial authentication mechanisms: </a:t>
            </a:r>
            <a:r>
              <a:rPr lang="en-US" dirty="0"/>
              <a:t>K</a:t>
            </a:r>
            <a:r>
              <a:rPr lang="en-US" dirty="0" smtClean="0"/>
              <a:t>erberos, X.509, password</a:t>
            </a:r>
          </a:p>
          <a:p>
            <a:r>
              <a:rPr lang="en-US" dirty="0" smtClean="0"/>
              <a:t>Passwords are never exposed to the application servers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Generic Components</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983329" y="1600200"/>
            <a:ext cx="5177342" cy="4525963"/>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Authentication: Touchstone/Shibboleth applications</a:t>
            </a:r>
            <a:endParaRPr lang="en-US" dirty="0"/>
          </a:p>
        </p:txBody>
      </p:sp>
      <p:sp>
        <p:nvSpPr>
          <p:cNvPr id="4" name="Content Placeholder 3"/>
          <p:cNvSpPr>
            <a:spLocks noGrp="1"/>
          </p:cNvSpPr>
          <p:nvPr>
            <p:ph sz="half" idx="1"/>
          </p:nvPr>
        </p:nvSpPr>
        <p:spPr/>
        <p:txBody>
          <a:bodyPr>
            <a:normAutofit/>
          </a:bodyPr>
          <a:lstStyle/>
          <a:p>
            <a:r>
              <a:rPr lang="en-US" dirty="0" smtClean="0"/>
              <a:t>Stellar</a:t>
            </a:r>
          </a:p>
          <a:p>
            <a:r>
              <a:rPr lang="en-US" dirty="0" smtClean="0"/>
              <a:t>Wikis</a:t>
            </a:r>
          </a:p>
          <a:p>
            <a:r>
              <a:rPr lang="en-US" dirty="0" smtClean="0"/>
              <a:t>MIT Libraries:</a:t>
            </a:r>
          </a:p>
          <a:p>
            <a:pPr lvl="1"/>
            <a:r>
              <a:rPr lang="en-US" dirty="0" smtClean="0"/>
              <a:t>Barton catalog</a:t>
            </a:r>
          </a:p>
          <a:p>
            <a:pPr lvl="1"/>
            <a:r>
              <a:rPr lang="en-US" dirty="0" smtClean="0"/>
              <a:t>Interlibrary Borrowing (</a:t>
            </a:r>
            <a:r>
              <a:rPr lang="en-US" dirty="0" err="1" smtClean="0"/>
              <a:t>ILLiad</a:t>
            </a:r>
            <a:r>
              <a:rPr lang="en-US" dirty="0" smtClean="0"/>
              <a:t>)</a:t>
            </a:r>
          </a:p>
          <a:p>
            <a:pPr lvl="1"/>
            <a:r>
              <a:rPr lang="en-US" dirty="0" err="1" smtClean="0"/>
              <a:t>EzProxy</a:t>
            </a:r>
            <a:endParaRPr lang="en-US" dirty="0" smtClean="0"/>
          </a:p>
          <a:p>
            <a:r>
              <a:rPr lang="en-US" dirty="0" smtClean="0"/>
              <a:t>IS&amp;T web site</a:t>
            </a:r>
          </a:p>
        </p:txBody>
      </p:sp>
      <p:sp>
        <p:nvSpPr>
          <p:cNvPr id="5" name="Content Placeholder 4"/>
          <p:cNvSpPr>
            <a:spLocks noGrp="1"/>
          </p:cNvSpPr>
          <p:nvPr>
            <p:ph sz="half" idx="2"/>
          </p:nvPr>
        </p:nvSpPr>
        <p:spPr/>
        <p:txBody>
          <a:bodyPr>
            <a:normAutofit/>
          </a:bodyPr>
          <a:lstStyle/>
          <a:p>
            <a:r>
              <a:rPr lang="en-US" dirty="0" smtClean="0"/>
              <a:t>Seminar XXI</a:t>
            </a:r>
          </a:p>
          <a:p>
            <a:r>
              <a:rPr lang="en-US" dirty="0" err="1" smtClean="0"/>
              <a:t>Teragrid</a:t>
            </a:r>
            <a:endParaRPr lang="en-US" dirty="0" smtClean="0"/>
          </a:p>
          <a:p>
            <a:r>
              <a:rPr lang="en-US" dirty="0" smtClean="0"/>
              <a:t>Microsoft </a:t>
            </a:r>
            <a:r>
              <a:rPr lang="en-US" dirty="0" err="1" smtClean="0"/>
              <a:t>Dreamspark</a:t>
            </a:r>
            <a:endParaRPr lang="en-US" dirty="0" smtClean="0"/>
          </a:p>
          <a:p>
            <a:r>
              <a:rPr lang="en-US" dirty="0" smtClean="0"/>
              <a:t>Internet2 wiki </a:t>
            </a:r>
          </a:p>
          <a:p>
            <a:r>
              <a:rPr lang="en-US" dirty="0" smtClean="0"/>
              <a:t>HR </a:t>
            </a:r>
            <a:r>
              <a:rPr lang="en-US" dirty="0" err="1" smtClean="0"/>
              <a:t>Drupal</a:t>
            </a:r>
            <a:r>
              <a:rPr lang="en-US" dirty="0" smtClean="0"/>
              <a:t> site</a:t>
            </a:r>
          </a:p>
          <a:p>
            <a:r>
              <a:rPr lang="en-US" dirty="0" smtClean="0"/>
              <a:t>Roles Web UI</a:t>
            </a:r>
          </a:p>
          <a:p>
            <a:r>
              <a:rPr lang="en-US" dirty="0" err="1" smtClean="0"/>
              <a:t>Jira</a:t>
            </a:r>
            <a:endParaRPr lang="en-US" dirty="0" smtClean="0"/>
          </a:p>
          <a:p>
            <a:r>
              <a:rPr lang="en-US" dirty="0" smtClean="0"/>
              <a:t>Maven</a:t>
            </a:r>
          </a:p>
          <a:p>
            <a:endParaRPr lang="en-US" dirty="0" smtClean="0"/>
          </a:p>
          <a:p>
            <a:endParaRPr lang="en-US" dirty="0" smtClean="0"/>
          </a:p>
          <a:p>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Authentication: Touchstone interest</a:t>
            </a:r>
            <a:endParaRPr lang="en-US" dirty="0"/>
          </a:p>
        </p:txBody>
      </p:sp>
      <p:sp>
        <p:nvSpPr>
          <p:cNvPr id="5" name="Content Placeholder 4"/>
          <p:cNvSpPr>
            <a:spLocks noGrp="1"/>
          </p:cNvSpPr>
          <p:nvPr>
            <p:ph idx="1"/>
          </p:nvPr>
        </p:nvSpPr>
        <p:spPr/>
        <p:txBody>
          <a:bodyPr/>
          <a:lstStyle/>
          <a:p>
            <a:r>
              <a:rPr lang="en-US" dirty="0" smtClean="0"/>
              <a:t>Alumni (~100,000 accounts)</a:t>
            </a:r>
          </a:p>
          <a:p>
            <a:r>
              <a:rPr lang="en-US" dirty="0" smtClean="0"/>
              <a:t>Koch Institute</a:t>
            </a:r>
          </a:p>
          <a:p>
            <a:r>
              <a:rPr lang="en-US" dirty="0" smtClean="0"/>
              <a:t>Industrial Liaison Program</a:t>
            </a:r>
          </a:p>
          <a:p>
            <a:r>
              <a:rPr lang="en-US" dirty="0" smtClean="0"/>
              <a:t>Other library systems</a:t>
            </a:r>
          </a:p>
          <a:p>
            <a:r>
              <a:rPr lang="en-US" dirty="0" smtClean="0"/>
              <a:t>Other DCAD systems</a:t>
            </a:r>
          </a:p>
          <a:p>
            <a:r>
              <a:rPr lang="en-US" dirty="0" smtClean="0"/>
              <a:t>Other HR systems</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Authentication: Touchstone in progress</a:t>
            </a:r>
            <a:endParaRPr lang="en-US" dirty="0"/>
          </a:p>
        </p:txBody>
      </p:sp>
      <p:sp>
        <p:nvSpPr>
          <p:cNvPr id="3" name="Content Placeholder 2"/>
          <p:cNvSpPr>
            <a:spLocks noGrp="1"/>
          </p:cNvSpPr>
          <p:nvPr>
            <p:ph idx="1"/>
          </p:nvPr>
        </p:nvSpPr>
        <p:spPr/>
        <p:txBody>
          <a:bodyPr/>
          <a:lstStyle/>
          <a:p>
            <a:r>
              <a:rPr lang="en-US" dirty="0" smtClean="0"/>
              <a:t>Transition to Shibboleth 2.x</a:t>
            </a:r>
          </a:p>
          <a:p>
            <a:pPr lvl="1"/>
            <a:r>
              <a:rPr lang="en-US" dirty="0" smtClean="0"/>
              <a:t>Core IdP</a:t>
            </a:r>
          </a:p>
          <a:p>
            <a:pPr lvl="1"/>
            <a:r>
              <a:rPr lang="en-US" dirty="0" smtClean="0"/>
              <a:t>CAMS IdP</a:t>
            </a:r>
          </a:p>
          <a:p>
            <a:pPr lvl="1"/>
            <a:r>
              <a:rPr lang="en-US" dirty="0" smtClean="0"/>
              <a:t>Customer SPs (pleading and consulting)</a:t>
            </a:r>
          </a:p>
          <a:p>
            <a:r>
              <a:rPr lang="en-US" dirty="0" smtClean="0"/>
              <a:t>Phase out Stanford </a:t>
            </a:r>
            <a:r>
              <a:rPr lang="en-US" dirty="0" err="1" smtClean="0"/>
              <a:t>WebAuth</a:t>
            </a:r>
            <a:endParaRPr lang="en-US" dirty="0" smtClean="0"/>
          </a:p>
          <a:p>
            <a:r>
              <a:rPr lang="en-US" dirty="0" smtClean="0"/>
              <a:t>Improve SP registration process</a:t>
            </a:r>
          </a:p>
          <a:p>
            <a:r>
              <a:rPr lang="en-US" dirty="0" smtClean="0"/>
              <a:t>Targeted ID support</a:t>
            </a:r>
          </a:p>
          <a:p>
            <a:r>
              <a:rPr lang="en-US" dirty="0" smtClean="0"/>
              <a:t>U-Approve evaluation</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 Open Issues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Areas where we would like to initiate projects:</a:t>
            </a:r>
          </a:p>
          <a:p>
            <a:pPr lvl="1"/>
            <a:r>
              <a:rPr lang="en-US" dirty="0" smtClean="0"/>
              <a:t>In progress the Touchstone 2.0 project</a:t>
            </a:r>
          </a:p>
          <a:p>
            <a:pPr lvl="1"/>
            <a:r>
              <a:rPr lang="en-US" dirty="0" smtClean="0"/>
              <a:t>LOA issue – see provisioning issues</a:t>
            </a:r>
          </a:p>
          <a:p>
            <a:pPr lvl="1"/>
            <a:r>
              <a:rPr lang="en-US" dirty="0" smtClean="0"/>
              <a:t>CRL – Certificate Revocation</a:t>
            </a:r>
          </a:p>
          <a:p>
            <a:pPr lvl="1"/>
            <a:r>
              <a:rPr lang="en-US" dirty="0" smtClean="0"/>
              <a:t>Lack of self-service creation of application certificates</a:t>
            </a:r>
          </a:p>
          <a:p>
            <a:pPr lvl="1"/>
            <a:r>
              <a:rPr lang="en-US" dirty="0" smtClean="0"/>
              <a:t>Data Velocity issues</a:t>
            </a:r>
          </a:p>
          <a:p>
            <a:pPr lvl="1"/>
            <a:r>
              <a:rPr lang="en-US" dirty="0" smtClean="0"/>
              <a:t>Grow the usage of Touchstone</a:t>
            </a:r>
          </a:p>
          <a:p>
            <a:pPr lvl="1"/>
            <a:r>
              <a:rPr lang="en-US" dirty="0" smtClean="0"/>
              <a:t>TouchstoneNetwork.net InCommon membership</a:t>
            </a:r>
          </a:p>
          <a:p>
            <a:pPr lvl="1"/>
            <a:r>
              <a:rPr lang="en-US" dirty="0" smtClean="0"/>
              <a:t>The international experience</a:t>
            </a:r>
          </a:p>
          <a:p>
            <a:pPr lvl="1"/>
            <a:r>
              <a:rPr lang="en-US" dirty="0" err="1" smtClean="0"/>
              <a:t>OpenID</a:t>
            </a:r>
            <a:endParaRPr lang="en-US" dirty="0" smtClean="0"/>
          </a:p>
          <a:p>
            <a:pPr lvl="1"/>
            <a:endParaRPr lang="en-US" dirty="0" smtClean="0"/>
          </a:p>
          <a:p>
            <a:pPr lvl="1"/>
            <a:endParaRPr lang="en-US" dirty="0" smtClean="0"/>
          </a:p>
          <a:p>
            <a:pPr lvl="1"/>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CRL </a:t>
            </a:r>
            <a:r>
              <a:rPr lang="en-US" baseline="-25000" dirty="0" smtClean="0">
                <a:solidFill>
                  <a:srgbClr val="FFFF00"/>
                </a:solidFill>
              </a:rPr>
              <a:t>(5)</a:t>
            </a:r>
            <a:endParaRPr lang="en-US" baseline="-25000" dirty="0">
              <a:solidFill>
                <a:srgbClr val="FFFF00"/>
              </a:solidFill>
            </a:endParaRPr>
          </a:p>
        </p:txBody>
      </p:sp>
      <p:sp>
        <p:nvSpPr>
          <p:cNvPr id="3" name="Content Placeholder 2"/>
          <p:cNvSpPr>
            <a:spLocks noGrp="1"/>
          </p:cNvSpPr>
          <p:nvPr>
            <p:ph idx="1"/>
          </p:nvPr>
        </p:nvSpPr>
        <p:spPr/>
        <p:txBody>
          <a:bodyPr/>
          <a:lstStyle/>
          <a:p>
            <a:r>
              <a:rPr lang="en-US" dirty="0" smtClean="0"/>
              <a:t>MIT uses X.509 certificates extensively and has been doing so since 1996.</a:t>
            </a:r>
          </a:p>
          <a:p>
            <a:r>
              <a:rPr lang="en-US" dirty="0" smtClean="0"/>
              <a:t>MIT does not operate a certificate revocation list (CRL) service. </a:t>
            </a:r>
          </a:p>
          <a:p>
            <a:r>
              <a:rPr lang="en-US" dirty="0" smtClean="0"/>
              <a:t>NIST is working to create a production CRL service. </a:t>
            </a:r>
          </a:p>
          <a:p>
            <a:r>
              <a:rPr lang="en-US" dirty="0" smtClean="0"/>
              <a:t>Touchstone has been working with them on testing and looking at deployment issues</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Issuing Server and Application Certificates </a:t>
            </a:r>
            <a:endParaRPr lang="en-US" dirty="0"/>
          </a:p>
        </p:txBody>
      </p:sp>
      <p:sp>
        <p:nvSpPr>
          <p:cNvPr id="3" name="Content Placeholder 2"/>
          <p:cNvSpPr>
            <a:spLocks noGrp="1"/>
          </p:cNvSpPr>
          <p:nvPr>
            <p:ph idx="1"/>
          </p:nvPr>
        </p:nvSpPr>
        <p:spPr/>
        <p:txBody>
          <a:bodyPr/>
          <a:lstStyle/>
          <a:p>
            <a:r>
              <a:rPr lang="en-US" dirty="0" smtClean="0"/>
              <a:t>Currently this is a manual process involving NIST</a:t>
            </a:r>
          </a:p>
          <a:p>
            <a:r>
              <a:rPr lang="en-US" dirty="0" smtClean="0"/>
              <a:t>We desire a self-service automated process, with the authorization managed by </a:t>
            </a:r>
            <a:r>
              <a:rPr lang="en-US" dirty="0" err="1" smtClean="0"/>
              <a:t>perMIT</a:t>
            </a:r>
            <a:endParaRPr lang="en-US" dirty="0" smtClean="0"/>
          </a:p>
          <a:p>
            <a:r>
              <a:rPr lang="en-US" dirty="0" smtClean="0"/>
              <a:t>Jeff Schiller of NIST has done some design work in this area</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velocity</a:t>
            </a:r>
            <a:endParaRPr lang="en-US" dirty="0"/>
          </a:p>
        </p:txBody>
      </p:sp>
      <p:sp>
        <p:nvSpPr>
          <p:cNvPr id="3" name="Content Placeholder 2"/>
          <p:cNvSpPr>
            <a:spLocks noGrp="1"/>
          </p:cNvSpPr>
          <p:nvPr>
            <p:ph idx="1"/>
          </p:nvPr>
        </p:nvSpPr>
        <p:spPr/>
        <p:txBody>
          <a:bodyPr/>
          <a:lstStyle/>
          <a:p>
            <a:pPr marL="342900" lvl="1" indent="-342900">
              <a:buFont typeface="Arial" pitchFamily="34" charset="0"/>
              <a:buChar char="•"/>
            </a:pPr>
            <a:r>
              <a:rPr lang="en-US" dirty="0" smtClean="0"/>
              <a:t>Lack of </a:t>
            </a:r>
            <a:r>
              <a:rPr lang="en-US" dirty="0" err="1" smtClean="0"/>
              <a:t>realtime</a:t>
            </a:r>
            <a:r>
              <a:rPr lang="en-US" dirty="0" smtClean="0"/>
              <a:t> updates to </a:t>
            </a:r>
            <a:r>
              <a:rPr lang="en-US" dirty="0" err="1" smtClean="0"/>
              <a:t>krb_person</a:t>
            </a:r>
            <a:r>
              <a:rPr lang="en-US" dirty="0" smtClean="0"/>
              <a:t> table in Data Warehouse and Roles/</a:t>
            </a:r>
            <a:r>
              <a:rPr lang="en-US" dirty="0" err="1" smtClean="0"/>
              <a:t>perMIT</a:t>
            </a:r>
            <a:endParaRPr lang="en-US" dirty="0" smtClean="0"/>
          </a:p>
          <a:p>
            <a:r>
              <a:rPr lang="en-US" dirty="0" smtClean="0"/>
              <a:t>Currently an overnight batch process</a:t>
            </a:r>
          </a:p>
          <a:p>
            <a:r>
              <a:rPr lang="en-US" dirty="0" smtClean="0"/>
              <a:t>Can lead to 3 business days before some tasks can be performed</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 the usage of Touchstone</a:t>
            </a:r>
            <a:endParaRPr lang="en-US" dirty="0"/>
          </a:p>
        </p:txBody>
      </p:sp>
      <p:sp>
        <p:nvSpPr>
          <p:cNvPr id="3" name="Content Placeholder 2"/>
          <p:cNvSpPr>
            <a:spLocks noGrp="1"/>
          </p:cNvSpPr>
          <p:nvPr>
            <p:ph idx="1"/>
          </p:nvPr>
        </p:nvSpPr>
        <p:spPr/>
        <p:txBody>
          <a:bodyPr/>
          <a:lstStyle/>
          <a:p>
            <a:pPr marL="342900" lvl="1" indent="-342900">
              <a:buFont typeface="Arial" pitchFamily="34" charset="0"/>
              <a:buChar char="•"/>
            </a:pPr>
            <a:r>
              <a:rPr lang="en-US" dirty="0" smtClean="0"/>
              <a:t>Many IS&amp;T applications wed to certificates, not Touchstone</a:t>
            </a:r>
          </a:p>
          <a:p>
            <a:r>
              <a:rPr lang="en-US" dirty="0" smtClean="0"/>
              <a:t>Identify the IS&amp;T applications that are using certificates AND creating local accounts</a:t>
            </a:r>
          </a:p>
          <a:p>
            <a:r>
              <a:rPr lang="en-US" dirty="0" smtClean="0"/>
              <a:t>Determine budget required to update the identified applications</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sz="3200" dirty="0" smtClean="0"/>
              <a:t>TouchstoneNetwork.net InCommon membership</a:t>
            </a:r>
            <a:endParaRPr lang="en-US" sz="3200" dirty="0"/>
          </a:p>
        </p:txBody>
      </p:sp>
      <p:sp>
        <p:nvSpPr>
          <p:cNvPr id="3" name="Content Placeholder 2"/>
          <p:cNvSpPr>
            <a:spLocks noGrp="1"/>
          </p:cNvSpPr>
          <p:nvPr>
            <p:ph idx="1"/>
          </p:nvPr>
        </p:nvSpPr>
        <p:spPr/>
        <p:txBody>
          <a:bodyPr/>
          <a:lstStyle/>
          <a:p>
            <a:r>
              <a:rPr lang="en-US" dirty="0" smtClean="0"/>
              <a:t>The CAMS portion of Touchstone is not currently a member of InCommon</a:t>
            </a:r>
          </a:p>
          <a:p>
            <a:r>
              <a:rPr lang="en-US" dirty="0" smtClean="0"/>
              <a:t>If we add it to InCommon this will add value to Alumni’s and ILP’s transition to Touchstone</a:t>
            </a:r>
          </a:p>
          <a:p>
            <a:r>
              <a:rPr lang="en-US" dirty="0" smtClean="0"/>
              <a:t>It also makes Touchstone more desirable to researchers involved with multi-university projects</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International Experience</a:t>
            </a:r>
            <a:endParaRPr lang="en-US" dirty="0"/>
          </a:p>
        </p:txBody>
      </p:sp>
      <p:sp>
        <p:nvSpPr>
          <p:cNvPr id="3" name="Content Placeholder 2"/>
          <p:cNvSpPr>
            <a:spLocks noGrp="1"/>
          </p:cNvSpPr>
          <p:nvPr>
            <p:ph idx="1"/>
          </p:nvPr>
        </p:nvSpPr>
        <p:spPr/>
        <p:txBody>
          <a:bodyPr/>
          <a:lstStyle/>
          <a:p>
            <a:r>
              <a:rPr lang="en-US" dirty="0" smtClean="0"/>
              <a:t>Faculty have suggested that all Touchstone pages need to support multiple languages</a:t>
            </a:r>
          </a:p>
          <a:p>
            <a:r>
              <a:rPr lang="en-US" dirty="0" smtClean="0"/>
              <a:t>Faculty are involved with international projects</a:t>
            </a:r>
          </a:p>
          <a:p>
            <a:r>
              <a:rPr lang="en-US" dirty="0" smtClean="0"/>
              <a:t>This aligns with part of MIT mission statement</a:t>
            </a:r>
          </a:p>
          <a:p>
            <a:r>
              <a:rPr lang="en-US" dirty="0" smtClean="0"/>
              <a:t>We need to budget for this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Topics</a:t>
            </a:r>
            <a:endParaRPr lang="en-US" dirty="0"/>
          </a:p>
        </p:txBody>
      </p:sp>
      <p:sp>
        <p:nvSpPr>
          <p:cNvPr id="3" name="Content Placeholder 2"/>
          <p:cNvSpPr>
            <a:spLocks noGrp="1"/>
          </p:cNvSpPr>
          <p:nvPr>
            <p:ph idx="1"/>
          </p:nvPr>
        </p:nvSpPr>
        <p:spPr/>
        <p:txBody>
          <a:bodyPr/>
          <a:lstStyle/>
          <a:p>
            <a:r>
              <a:rPr lang="en-US" dirty="0" smtClean="0"/>
              <a:t>Provisioning</a:t>
            </a:r>
          </a:p>
          <a:p>
            <a:r>
              <a:rPr lang="en-US" dirty="0" smtClean="0"/>
              <a:t>Authentication</a:t>
            </a:r>
          </a:p>
          <a:p>
            <a:r>
              <a:rPr lang="en-US" dirty="0" smtClean="0"/>
              <a:t>Authorization</a:t>
            </a:r>
          </a:p>
          <a:p>
            <a:r>
              <a:rPr lang="en-US" dirty="0" smtClean="0"/>
              <a:t>Data and Directory Services</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OpenID</a:t>
            </a:r>
            <a:endParaRPr lang="en-US" dirty="0"/>
          </a:p>
        </p:txBody>
      </p:sp>
      <p:sp>
        <p:nvSpPr>
          <p:cNvPr id="3" name="Content Placeholder 2"/>
          <p:cNvSpPr>
            <a:spLocks noGrp="1"/>
          </p:cNvSpPr>
          <p:nvPr>
            <p:ph idx="1"/>
          </p:nvPr>
        </p:nvSpPr>
        <p:spPr/>
        <p:txBody>
          <a:bodyPr/>
          <a:lstStyle/>
          <a:p>
            <a:r>
              <a:rPr lang="en-US" dirty="0" smtClean="0"/>
              <a:t>Should MIT become and </a:t>
            </a:r>
            <a:r>
              <a:rPr lang="en-US" dirty="0" err="1" smtClean="0"/>
              <a:t>OpenID</a:t>
            </a:r>
            <a:r>
              <a:rPr lang="en-US" dirty="0" smtClean="0"/>
              <a:t> provider as well as a Shibboleth provider?</a:t>
            </a:r>
          </a:p>
          <a:p>
            <a:r>
              <a:rPr lang="en-US" dirty="0" smtClean="0"/>
              <a:t>Privacy concerns similar to Google Apps</a:t>
            </a:r>
          </a:p>
          <a:p>
            <a:r>
              <a:rPr lang="en-US" dirty="0" smtClean="0"/>
              <a:t>What happens to a student when their MIT account goes away?</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Authorization</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is the process of controlling, based on business rules, an individual’s access to resources.</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services</a:t>
            </a:r>
            <a:endParaRPr lang="en-US" dirty="0"/>
          </a:p>
        </p:txBody>
      </p:sp>
      <p:sp>
        <p:nvSpPr>
          <p:cNvPr id="3" name="Content Placeholder 2"/>
          <p:cNvSpPr>
            <a:spLocks noGrp="1"/>
          </p:cNvSpPr>
          <p:nvPr>
            <p:ph idx="1"/>
          </p:nvPr>
        </p:nvSpPr>
        <p:spPr/>
        <p:txBody>
          <a:bodyPr/>
          <a:lstStyle/>
          <a:p>
            <a:r>
              <a:rPr lang="en-US" dirty="0" smtClean="0"/>
              <a:t>Moira lists</a:t>
            </a:r>
          </a:p>
          <a:p>
            <a:pPr lvl="1"/>
            <a:r>
              <a:rPr lang="en-US" dirty="0" smtClean="0"/>
              <a:t>LDAP groups</a:t>
            </a:r>
          </a:p>
          <a:p>
            <a:r>
              <a:rPr lang="en-US" dirty="0" smtClean="0"/>
              <a:t>Roles / </a:t>
            </a:r>
            <a:r>
              <a:rPr lang="en-US" dirty="0" err="1" smtClean="0"/>
              <a:t>perMIT</a:t>
            </a:r>
            <a:endParaRPr lang="en-US" dirty="0" smtClean="0"/>
          </a:p>
          <a:p>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Moira lists</a:t>
            </a:r>
            <a:endParaRPr lang="en-US" dirty="0"/>
          </a:p>
        </p:txBody>
      </p:sp>
      <p:sp>
        <p:nvSpPr>
          <p:cNvPr id="3" name="Content Placeholder 2"/>
          <p:cNvSpPr>
            <a:spLocks noGrp="1"/>
          </p:cNvSpPr>
          <p:nvPr>
            <p:ph idx="1"/>
          </p:nvPr>
        </p:nvSpPr>
        <p:spPr/>
        <p:txBody>
          <a:bodyPr>
            <a:normAutofit lnSpcReduction="10000"/>
          </a:bodyPr>
          <a:lstStyle/>
          <a:p>
            <a:r>
              <a:rPr lang="en-US" dirty="0" smtClean="0"/>
              <a:t>Can be used as mail list and access control lists</a:t>
            </a:r>
          </a:p>
          <a:p>
            <a:pPr lvl="1"/>
            <a:r>
              <a:rPr lang="en-US" dirty="0" smtClean="0"/>
              <a:t>AFS file system</a:t>
            </a:r>
          </a:p>
          <a:p>
            <a:pPr lvl="1"/>
            <a:r>
              <a:rPr lang="en-US" dirty="0" smtClean="0"/>
              <a:t>NFS file system</a:t>
            </a:r>
          </a:p>
          <a:p>
            <a:pPr lvl="1"/>
            <a:r>
              <a:rPr lang="en-US" dirty="0" smtClean="0"/>
              <a:t>WIN.mit.edu AD security descriptors</a:t>
            </a:r>
          </a:p>
          <a:p>
            <a:pPr lvl="1"/>
            <a:r>
              <a:rPr lang="en-US" dirty="0" smtClean="0"/>
              <a:t>LDAP groups</a:t>
            </a:r>
          </a:p>
          <a:p>
            <a:pPr lvl="1"/>
            <a:r>
              <a:rPr lang="en-US" dirty="0" smtClean="0"/>
              <a:t>DLC applications</a:t>
            </a:r>
          </a:p>
          <a:p>
            <a:r>
              <a:rPr lang="en-US" dirty="0" smtClean="0"/>
              <a:t>Can contain:</a:t>
            </a:r>
          </a:p>
          <a:p>
            <a:pPr lvl="1"/>
            <a:r>
              <a:rPr lang="en-US" dirty="0" smtClean="0"/>
              <a:t>MIT users, arbitrary Kerberos principals, external email addresses, Moira lists, machines</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Authorizations: Moira lists</a:t>
            </a:r>
            <a:endParaRPr lang="en-US" dirty="0"/>
          </a:p>
        </p:txBody>
      </p:sp>
      <p:sp>
        <p:nvSpPr>
          <p:cNvPr id="3" name="Content Placeholder 2"/>
          <p:cNvSpPr>
            <a:spLocks noGrp="1"/>
          </p:cNvSpPr>
          <p:nvPr>
            <p:ph idx="1"/>
          </p:nvPr>
        </p:nvSpPr>
        <p:spPr/>
        <p:txBody>
          <a:bodyPr/>
          <a:lstStyle/>
          <a:p>
            <a:r>
              <a:rPr lang="en-US" dirty="0" smtClean="0"/>
              <a:t>Any MIT user can create a list and populate it</a:t>
            </a:r>
          </a:p>
          <a:p>
            <a:r>
              <a:rPr lang="en-US" dirty="0" smtClean="0"/>
              <a:t>A list is a simply a collection of identifiers</a:t>
            </a:r>
          </a:p>
          <a:p>
            <a:r>
              <a:rPr lang="en-US" dirty="0" smtClean="0"/>
              <a:t>A list has no privilege management semantics</a:t>
            </a:r>
          </a:p>
          <a:p>
            <a:r>
              <a:rPr lang="en-US" dirty="0" smtClean="0"/>
              <a:t>A list does not necessarily indicate what data is being protected, or exposed</a:t>
            </a:r>
          </a:p>
          <a:p>
            <a:pPr lvl="1"/>
            <a:r>
              <a:rPr lang="en-US" dirty="0"/>
              <a:t>w</a:t>
            </a:r>
            <a:r>
              <a:rPr lang="en-US" dirty="0" smtClean="0"/>
              <a:t>92all, wiki-groups, </a:t>
            </a:r>
            <a:r>
              <a:rPr lang="en-US" dirty="0" err="1" smtClean="0"/>
              <a:t>sparklerusers</a:t>
            </a:r>
            <a:endParaRPr lang="en-US" dirty="0" smtClean="0"/>
          </a:p>
          <a:p>
            <a:r>
              <a:rPr lang="en-US" dirty="0" smtClean="0"/>
              <a:t>Lists do not have a full audit history</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a:t>
            </a:r>
            <a:r>
              <a:rPr lang="en-US" dirty="0" err="1" smtClean="0"/>
              <a:t>perMIT’s</a:t>
            </a:r>
            <a:r>
              <a:rPr lang="en-US" dirty="0" smtClean="0"/>
              <a:t> model</a:t>
            </a:r>
            <a:endParaRPr lang="en-US" dirty="0"/>
          </a:p>
        </p:txBody>
      </p:sp>
      <p:sp>
        <p:nvSpPr>
          <p:cNvPr id="5" name="Title 1"/>
          <p:cNvSpPr txBox="1">
            <a:spLocks/>
          </p:cNvSpPr>
          <p:nvPr/>
        </p:nvSpPr>
        <p:spPr bwMode="auto">
          <a:xfrm>
            <a:off x="641350" y="107950"/>
            <a:ext cx="7856538" cy="882650"/>
          </a:xfrm>
          <a:prstGeom prst="rect">
            <a:avLst/>
          </a:prstGeom>
          <a:noFill/>
          <a:ln w="9525">
            <a:noFill/>
            <a:miter lim="800000"/>
            <a:headEnd/>
            <a:tailEnd/>
          </a:ln>
        </p:spPr>
        <p:txBody>
          <a:bodyPr anchor="b"/>
          <a:lstStyle/>
          <a:p>
            <a:pPr algn="ctr" defTabSz="914400"/>
            <a:endParaRPr lang="en-US" sz="4800" dirty="0">
              <a:latin typeface="Calibri" charset="0"/>
            </a:endParaRPr>
          </a:p>
        </p:txBody>
      </p:sp>
      <p:graphicFrame>
        <p:nvGraphicFramePr>
          <p:cNvPr id="6" name="Diagram 5"/>
          <p:cNvGraphicFramePr/>
          <p:nvPr/>
        </p:nvGraphicFramePr>
        <p:xfrm>
          <a:off x="5638800" y="1792069"/>
          <a:ext cx="3200400" cy="205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nvGraphicFramePr>
        <p:xfrm>
          <a:off x="5638800" y="3620869"/>
          <a:ext cx="3276600" cy="2057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8" name="Group 5"/>
          <p:cNvGrpSpPr>
            <a:grpSpLocks/>
          </p:cNvGrpSpPr>
          <p:nvPr/>
        </p:nvGrpSpPr>
        <p:grpSpPr bwMode="auto">
          <a:xfrm>
            <a:off x="1098550" y="4340225"/>
            <a:ext cx="304800" cy="685800"/>
            <a:chOff x="1219200" y="2362200"/>
            <a:chExt cx="304800" cy="685800"/>
          </a:xfrm>
        </p:grpSpPr>
        <p:sp>
          <p:nvSpPr>
            <p:cNvPr id="9" name="Oval 8"/>
            <p:cNvSpPr>
              <a:spLocks noChangeArrowheads="1"/>
            </p:cNvSpPr>
            <p:nvPr/>
          </p:nvSpPr>
          <p:spPr bwMode="auto">
            <a:xfrm>
              <a:off x="1219200" y="2362200"/>
              <a:ext cx="304800" cy="34290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 name="Trapezoid 7"/>
            <p:cNvSpPr>
              <a:spLocks noChangeArrowheads="1"/>
            </p:cNvSpPr>
            <p:nvPr/>
          </p:nvSpPr>
          <p:spPr bwMode="auto">
            <a:xfrm>
              <a:off x="1219200" y="2705100"/>
              <a:ext cx="304800" cy="342900"/>
            </a:xfrm>
            <a:custGeom>
              <a:avLst/>
              <a:gdLst>
                <a:gd name="T0" fmla="*/ 152400 w 304800"/>
                <a:gd name="T1" fmla="*/ 0 h 342900"/>
                <a:gd name="T2" fmla="*/ 38100 w 304800"/>
                <a:gd name="T3" fmla="*/ 171450 h 342900"/>
                <a:gd name="T4" fmla="*/ 152400 w 304800"/>
                <a:gd name="T5" fmla="*/ 342900 h 342900"/>
                <a:gd name="T6" fmla="*/ 266700 w 304800"/>
                <a:gd name="T7" fmla="*/ 171450 h 342900"/>
                <a:gd name="T8" fmla="*/ 3 60000 65536"/>
                <a:gd name="T9" fmla="*/ 2 60000 65536"/>
                <a:gd name="T10" fmla="*/ 1 60000 65536"/>
                <a:gd name="T11" fmla="*/ 0 60000 65536"/>
                <a:gd name="T12" fmla="*/ 50800 w 304800"/>
                <a:gd name="T13" fmla="*/ 57150 h 342900"/>
                <a:gd name="T14" fmla="*/ 254000 w 304800"/>
                <a:gd name="T15" fmla="*/ 342900 h 342900"/>
              </a:gdLst>
              <a:ahLst/>
              <a:cxnLst>
                <a:cxn ang="T8">
                  <a:pos x="T0" y="T1"/>
                </a:cxn>
                <a:cxn ang="T9">
                  <a:pos x="T2" y="T3"/>
                </a:cxn>
                <a:cxn ang="T10">
                  <a:pos x="T4" y="T5"/>
                </a:cxn>
                <a:cxn ang="T11">
                  <a:pos x="T6" y="T7"/>
                </a:cxn>
              </a:cxnLst>
              <a:rect l="T12" t="T13" r="T14" b="T15"/>
              <a:pathLst>
                <a:path w="304800" h="342900">
                  <a:moveTo>
                    <a:pt x="0" y="342900"/>
                  </a:moveTo>
                  <a:lnTo>
                    <a:pt x="76200" y="0"/>
                  </a:lnTo>
                  <a:lnTo>
                    <a:pt x="228600" y="0"/>
                  </a:lnTo>
                  <a:lnTo>
                    <a:pt x="304800" y="342900"/>
                  </a:lnTo>
                  <a:close/>
                </a:path>
              </a:pathLst>
            </a:cu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pic>
        <p:nvPicPr>
          <p:cNvPr id="11" name="Picture 8" descr="AA053840.png"/>
          <p:cNvPicPr>
            <a:picLocks noChangeAspect="1"/>
          </p:cNvPicPr>
          <p:nvPr/>
        </p:nvPicPr>
        <p:blipFill>
          <a:blip r:embed="rId12" cstate="print"/>
          <a:srcRect/>
          <a:stretch>
            <a:fillRect/>
          </a:stretch>
        </p:blipFill>
        <p:spPr bwMode="auto">
          <a:xfrm>
            <a:off x="492125" y="2314575"/>
            <a:ext cx="350838" cy="1046163"/>
          </a:xfrm>
          <a:prstGeom prst="rect">
            <a:avLst/>
          </a:prstGeom>
          <a:noFill/>
          <a:ln w="9525">
            <a:noFill/>
            <a:miter lim="800000"/>
            <a:headEnd/>
            <a:tailEnd/>
          </a:ln>
        </p:spPr>
      </p:pic>
      <p:pic>
        <p:nvPicPr>
          <p:cNvPr id="12" name="Picture 9" descr="AA053844.png"/>
          <p:cNvPicPr>
            <a:picLocks noChangeAspect="1"/>
          </p:cNvPicPr>
          <p:nvPr/>
        </p:nvPicPr>
        <p:blipFill>
          <a:blip r:embed="rId13" cstate="print"/>
          <a:srcRect/>
          <a:stretch>
            <a:fillRect/>
          </a:stretch>
        </p:blipFill>
        <p:spPr bwMode="auto">
          <a:xfrm>
            <a:off x="971550" y="2203450"/>
            <a:ext cx="357188" cy="993775"/>
          </a:xfrm>
          <a:prstGeom prst="rect">
            <a:avLst/>
          </a:prstGeom>
          <a:noFill/>
          <a:ln w="9525">
            <a:noFill/>
            <a:miter lim="800000"/>
            <a:headEnd/>
            <a:tailEnd/>
          </a:ln>
        </p:spPr>
      </p:pic>
      <p:pic>
        <p:nvPicPr>
          <p:cNvPr id="13" name="Picture 10" descr="72884537.png"/>
          <p:cNvPicPr>
            <a:picLocks noChangeAspect="1"/>
          </p:cNvPicPr>
          <p:nvPr/>
        </p:nvPicPr>
        <p:blipFill>
          <a:blip r:embed="rId14" cstate="print"/>
          <a:srcRect/>
          <a:stretch>
            <a:fillRect/>
          </a:stretch>
        </p:blipFill>
        <p:spPr bwMode="auto">
          <a:xfrm>
            <a:off x="271463" y="3360738"/>
            <a:ext cx="979487" cy="979487"/>
          </a:xfrm>
          <a:prstGeom prst="rect">
            <a:avLst/>
          </a:prstGeom>
          <a:noFill/>
          <a:ln w="9525">
            <a:noFill/>
            <a:miter lim="800000"/>
            <a:headEnd/>
            <a:tailEnd/>
          </a:ln>
        </p:spPr>
      </p:pic>
      <p:pic>
        <p:nvPicPr>
          <p:cNvPr id="14" name="Picture 11" descr="BU001302.png"/>
          <p:cNvPicPr>
            <a:picLocks noChangeAspect="1"/>
          </p:cNvPicPr>
          <p:nvPr/>
        </p:nvPicPr>
        <p:blipFill>
          <a:blip r:embed="rId15" cstate="print"/>
          <a:srcRect/>
          <a:stretch>
            <a:fillRect/>
          </a:stretch>
        </p:blipFill>
        <p:spPr bwMode="auto">
          <a:xfrm>
            <a:off x="1328738" y="3197225"/>
            <a:ext cx="441325" cy="914400"/>
          </a:xfrm>
          <a:prstGeom prst="rect">
            <a:avLst/>
          </a:prstGeom>
          <a:noFill/>
          <a:ln w="9525">
            <a:noFill/>
            <a:miter lim="800000"/>
            <a:headEnd/>
            <a:tailEnd/>
          </a:ln>
        </p:spPr>
      </p:pic>
      <p:pic>
        <p:nvPicPr>
          <p:cNvPr id="15" name="Picture 12" descr="MD000613.png"/>
          <p:cNvPicPr>
            <a:picLocks noChangeAspect="1"/>
          </p:cNvPicPr>
          <p:nvPr/>
        </p:nvPicPr>
        <p:blipFill>
          <a:blip r:embed="rId16" cstate="print"/>
          <a:srcRect/>
          <a:stretch>
            <a:fillRect/>
          </a:stretch>
        </p:blipFill>
        <p:spPr bwMode="auto">
          <a:xfrm>
            <a:off x="1379538" y="2062163"/>
            <a:ext cx="409575" cy="982662"/>
          </a:xfrm>
          <a:prstGeom prst="rect">
            <a:avLst/>
          </a:prstGeom>
          <a:noFill/>
          <a:ln w="9525">
            <a:noFill/>
            <a:miter lim="800000"/>
            <a:headEnd/>
            <a:tailEnd/>
          </a:ln>
        </p:spPr>
      </p:pic>
      <p:pic>
        <p:nvPicPr>
          <p:cNvPr id="16" name="Picture 13" descr="BU005292.png"/>
          <p:cNvPicPr>
            <a:picLocks noChangeAspect="1"/>
          </p:cNvPicPr>
          <p:nvPr/>
        </p:nvPicPr>
        <p:blipFill>
          <a:blip r:embed="rId17" cstate="print"/>
          <a:srcRect/>
          <a:stretch>
            <a:fillRect/>
          </a:stretch>
        </p:blipFill>
        <p:spPr bwMode="auto">
          <a:xfrm>
            <a:off x="2565400" y="2063750"/>
            <a:ext cx="1071563" cy="1125538"/>
          </a:xfrm>
          <a:prstGeom prst="rect">
            <a:avLst/>
          </a:prstGeom>
          <a:noFill/>
          <a:ln w="9525">
            <a:noFill/>
            <a:miter lim="800000"/>
            <a:headEnd/>
            <a:tailEnd/>
          </a:ln>
        </p:spPr>
      </p:pic>
      <p:pic>
        <p:nvPicPr>
          <p:cNvPr id="17" name="Picture 14" descr="AA039243.png"/>
          <p:cNvPicPr>
            <a:picLocks noChangeAspect="1"/>
          </p:cNvPicPr>
          <p:nvPr/>
        </p:nvPicPr>
        <p:blipFill>
          <a:blip r:embed="rId18" cstate="print"/>
          <a:srcRect/>
          <a:stretch>
            <a:fillRect/>
          </a:stretch>
        </p:blipFill>
        <p:spPr bwMode="auto">
          <a:xfrm>
            <a:off x="3975100" y="2063750"/>
            <a:ext cx="850900" cy="952500"/>
          </a:xfrm>
          <a:prstGeom prst="rect">
            <a:avLst/>
          </a:prstGeom>
          <a:noFill/>
          <a:ln w="9525">
            <a:noFill/>
            <a:miter lim="800000"/>
            <a:headEnd/>
            <a:tailEnd/>
          </a:ln>
        </p:spPr>
      </p:pic>
      <p:pic>
        <p:nvPicPr>
          <p:cNvPr id="18" name="Picture 15" descr="BU005290.png"/>
          <p:cNvPicPr>
            <a:picLocks noChangeAspect="1"/>
          </p:cNvPicPr>
          <p:nvPr/>
        </p:nvPicPr>
        <p:blipFill>
          <a:blip r:embed="rId19" cstate="print"/>
          <a:srcRect/>
          <a:stretch>
            <a:fillRect/>
          </a:stretch>
        </p:blipFill>
        <p:spPr bwMode="auto">
          <a:xfrm>
            <a:off x="2438400" y="3406775"/>
            <a:ext cx="1198563" cy="947738"/>
          </a:xfrm>
          <a:prstGeom prst="rect">
            <a:avLst/>
          </a:prstGeom>
          <a:noFill/>
          <a:ln w="9525">
            <a:noFill/>
            <a:miter lim="800000"/>
            <a:headEnd/>
            <a:tailEnd/>
          </a:ln>
        </p:spPr>
      </p:pic>
      <p:pic>
        <p:nvPicPr>
          <p:cNvPr id="19" name="Picture 16" descr="AA021284.png"/>
          <p:cNvPicPr>
            <a:picLocks noChangeAspect="1"/>
          </p:cNvPicPr>
          <p:nvPr/>
        </p:nvPicPr>
        <p:blipFill>
          <a:blip r:embed="rId20" cstate="print"/>
          <a:srcRect/>
          <a:stretch>
            <a:fillRect/>
          </a:stretch>
        </p:blipFill>
        <p:spPr bwMode="auto">
          <a:xfrm>
            <a:off x="2565400" y="4583113"/>
            <a:ext cx="1506538" cy="485775"/>
          </a:xfrm>
          <a:prstGeom prst="rect">
            <a:avLst/>
          </a:prstGeom>
          <a:noFill/>
          <a:ln w="9525">
            <a:noFill/>
            <a:miter lim="800000"/>
            <a:headEnd/>
            <a:tailEnd/>
          </a:ln>
        </p:spPr>
      </p:pic>
      <p:pic>
        <p:nvPicPr>
          <p:cNvPr id="20" name="Picture 17" descr="BU009454.png"/>
          <p:cNvPicPr>
            <a:picLocks noChangeAspect="1"/>
          </p:cNvPicPr>
          <p:nvPr/>
        </p:nvPicPr>
        <p:blipFill>
          <a:blip r:embed="rId21" cstate="print"/>
          <a:srcRect/>
          <a:stretch>
            <a:fillRect/>
          </a:stretch>
        </p:blipFill>
        <p:spPr bwMode="auto">
          <a:xfrm>
            <a:off x="3765550" y="3208338"/>
            <a:ext cx="1374775" cy="1374775"/>
          </a:xfrm>
          <a:prstGeom prst="rect">
            <a:avLst/>
          </a:prstGeom>
          <a:noFill/>
          <a:ln w="9525">
            <a:noFill/>
            <a:miter lim="800000"/>
            <a:headEnd/>
            <a:tailEnd/>
          </a:ln>
        </p:spPr>
      </p:pic>
      <p:cxnSp>
        <p:nvCxnSpPr>
          <p:cNvPr id="21" name="Straight Connector 20"/>
          <p:cNvCxnSpPr>
            <a:cxnSpLocks noChangeShapeType="1"/>
          </p:cNvCxnSpPr>
          <p:nvPr/>
        </p:nvCxnSpPr>
        <p:spPr bwMode="auto">
          <a:xfrm rot="5400000">
            <a:off x="3620294" y="3429794"/>
            <a:ext cx="3886200" cy="1588"/>
          </a:xfrm>
          <a:prstGeom prst="line">
            <a:avLst/>
          </a:prstGeom>
          <a:noFill/>
          <a:ln w="25400">
            <a:solidFill>
              <a:srgbClr val="D7E4BD"/>
            </a:solidFill>
            <a:round/>
            <a:headEnd/>
            <a:tailEnd/>
          </a:ln>
          <a:effectLst>
            <a:outerShdw dist="20000" dir="5400000" rotWithShape="0">
              <a:srgbClr val="808080">
                <a:alpha val="37999"/>
              </a:srgbClr>
            </a:outerShdw>
          </a:effectLst>
        </p:spPr>
      </p:cxnSp>
      <p:cxnSp>
        <p:nvCxnSpPr>
          <p:cNvPr id="22" name="Straight Connector 21"/>
          <p:cNvCxnSpPr>
            <a:cxnSpLocks noChangeShapeType="1"/>
          </p:cNvCxnSpPr>
          <p:nvPr/>
        </p:nvCxnSpPr>
        <p:spPr bwMode="auto">
          <a:xfrm rot="5400000">
            <a:off x="189707" y="3429794"/>
            <a:ext cx="3886200" cy="1587"/>
          </a:xfrm>
          <a:prstGeom prst="line">
            <a:avLst/>
          </a:prstGeom>
          <a:noFill/>
          <a:ln w="25400">
            <a:solidFill>
              <a:srgbClr val="D7E4BD"/>
            </a:solidFill>
            <a:round/>
            <a:headEnd/>
            <a:tailEnd/>
          </a:ln>
          <a:effectLst>
            <a:outerShdw dist="20000" dir="5400000" rotWithShape="0">
              <a:srgbClr val="808080">
                <a:alpha val="37999"/>
              </a:srgbClr>
            </a:outerShdw>
          </a:effectLst>
        </p:spPr>
      </p:cxnSp>
      <p:sp>
        <p:nvSpPr>
          <p:cNvPr id="23" name="TextBox 20"/>
          <p:cNvSpPr txBox="1">
            <a:spLocks noChangeArrowheads="1"/>
          </p:cNvSpPr>
          <p:nvPr/>
        </p:nvSpPr>
        <p:spPr bwMode="auto">
          <a:xfrm>
            <a:off x="685800" y="1335088"/>
            <a:ext cx="711200" cy="369887"/>
          </a:xfrm>
          <a:prstGeom prst="rect">
            <a:avLst/>
          </a:prstGeom>
          <a:noFill/>
          <a:ln w="9525">
            <a:noFill/>
            <a:miter lim="800000"/>
            <a:headEnd/>
            <a:tailEnd/>
          </a:ln>
        </p:spPr>
        <p:txBody>
          <a:bodyPr wrap="none">
            <a:spAutoFit/>
          </a:bodyPr>
          <a:lstStyle/>
          <a:p>
            <a:r>
              <a:rPr lang="en-US" dirty="0"/>
              <a:t>WHO</a:t>
            </a:r>
          </a:p>
        </p:txBody>
      </p:sp>
      <p:sp>
        <p:nvSpPr>
          <p:cNvPr id="24" name="TextBox 21"/>
          <p:cNvSpPr txBox="1">
            <a:spLocks noChangeArrowheads="1"/>
          </p:cNvSpPr>
          <p:nvPr/>
        </p:nvSpPr>
        <p:spPr bwMode="auto">
          <a:xfrm>
            <a:off x="2286000" y="1346200"/>
            <a:ext cx="3048000" cy="461963"/>
          </a:xfrm>
          <a:prstGeom prst="rect">
            <a:avLst/>
          </a:prstGeom>
          <a:noFill/>
          <a:ln w="9525">
            <a:noFill/>
            <a:miter lim="800000"/>
            <a:headEnd/>
            <a:tailEnd/>
          </a:ln>
        </p:spPr>
        <p:txBody>
          <a:bodyPr>
            <a:spAutoFit/>
          </a:bodyPr>
          <a:lstStyle/>
          <a:p>
            <a:pPr algn="ctr"/>
            <a:r>
              <a:rPr lang="en-US"/>
              <a:t>WHAT or ACTION</a:t>
            </a:r>
          </a:p>
        </p:txBody>
      </p:sp>
      <p:sp>
        <p:nvSpPr>
          <p:cNvPr id="25" name="TextBox 22"/>
          <p:cNvSpPr txBox="1">
            <a:spLocks noChangeArrowheads="1"/>
          </p:cNvSpPr>
          <p:nvPr/>
        </p:nvSpPr>
        <p:spPr bwMode="auto">
          <a:xfrm>
            <a:off x="6346825" y="1335088"/>
            <a:ext cx="2032000" cy="830262"/>
          </a:xfrm>
          <a:prstGeom prst="rect">
            <a:avLst/>
          </a:prstGeom>
          <a:noFill/>
          <a:ln w="9525">
            <a:noFill/>
            <a:miter lim="800000"/>
            <a:headEnd/>
            <a:tailEnd/>
          </a:ln>
        </p:spPr>
        <p:txBody>
          <a:bodyPr wrap="none">
            <a:spAutoFit/>
          </a:bodyPr>
          <a:lstStyle/>
          <a:p>
            <a:pPr algn="ctr"/>
            <a:r>
              <a:rPr lang="en-US"/>
              <a:t>WHERE </a:t>
            </a:r>
          </a:p>
          <a:p>
            <a:pPr algn="ctr"/>
            <a:r>
              <a:rPr lang="en-US"/>
              <a:t>(in Hierarchy)</a:t>
            </a:r>
          </a:p>
        </p:txBody>
      </p:sp>
      <p:sp>
        <p:nvSpPr>
          <p:cNvPr id="26" name="TextBox 23"/>
          <p:cNvSpPr txBox="1">
            <a:spLocks noChangeArrowheads="1"/>
          </p:cNvSpPr>
          <p:nvPr/>
        </p:nvSpPr>
        <p:spPr bwMode="auto">
          <a:xfrm>
            <a:off x="2286000" y="5145088"/>
            <a:ext cx="3048000" cy="830262"/>
          </a:xfrm>
          <a:prstGeom prst="rect">
            <a:avLst/>
          </a:prstGeom>
          <a:noFill/>
          <a:ln w="9525">
            <a:noFill/>
            <a:miter lim="800000"/>
            <a:headEnd/>
            <a:tailEnd/>
          </a:ln>
        </p:spPr>
        <p:txBody>
          <a:bodyPr>
            <a:spAutoFit/>
          </a:bodyPr>
          <a:lstStyle/>
          <a:p>
            <a:pPr algn="ctr"/>
            <a:r>
              <a:rPr lang="en-US"/>
              <a:t>Related to Category </a:t>
            </a:r>
          </a:p>
          <a:p>
            <a:pPr algn="ctr"/>
            <a:r>
              <a:rPr lang="en-US"/>
              <a:t>(or Application)</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a:t>
            </a:r>
            <a:r>
              <a:rPr lang="en-US" dirty="0" err="1" smtClean="0"/>
              <a:t>perMIT’s</a:t>
            </a:r>
            <a:r>
              <a:rPr lang="en-US" dirty="0" smtClean="0"/>
              <a:t> model</a:t>
            </a:r>
            <a:endParaRPr lang="en-US" dirty="0"/>
          </a:p>
        </p:txBody>
      </p:sp>
      <p:sp>
        <p:nvSpPr>
          <p:cNvPr id="3" name="Content Placeholder 2"/>
          <p:cNvSpPr>
            <a:spLocks noGrp="1"/>
          </p:cNvSpPr>
          <p:nvPr>
            <p:ph idx="1"/>
          </p:nvPr>
        </p:nvSpPr>
        <p:spPr/>
        <p:txBody>
          <a:bodyPr>
            <a:normAutofit fontScale="85000" lnSpcReduction="10000"/>
          </a:bodyPr>
          <a:lstStyle/>
          <a:p>
            <a:pPr>
              <a:lnSpc>
                <a:spcPct val="90000"/>
              </a:lnSpc>
            </a:pPr>
            <a:r>
              <a:rPr lang="en-US" dirty="0" smtClean="0">
                <a:ea typeface="ＭＳ Ｐゴシック" charset="-128"/>
              </a:rPr>
              <a:t>ASPEC = subject + function + qualifier (aka scope)</a:t>
            </a:r>
          </a:p>
          <a:p>
            <a:pPr lvl="1">
              <a:lnSpc>
                <a:spcPct val="90000"/>
              </a:lnSpc>
            </a:pPr>
            <a:r>
              <a:rPr lang="en-US" b="1" dirty="0" smtClean="0">
                <a:ea typeface="ＭＳ Ｐゴシック" charset="-128"/>
              </a:rPr>
              <a:t>Joe </a:t>
            </a:r>
          </a:p>
          <a:p>
            <a:pPr lvl="2">
              <a:lnSpc>
                <a:spcPct val="90000"/>
              </a:lnSpc>
              <a:buClr>
                <a:srgbClr val="F79646"/>
              </a:buClr>
            </a:pPr>
            <a:r>
              <a:rPr lang="en-US" b="1" dirty="0" smtClean="0">
                <a:ea typeface="ＭＳ Ｐゴシック" charset="-128"/>
              </a:rPr>
              <a:t>Can Access 			Oxford English Dictionary Online</a:t>
            </a:r>
          </a:p>
          <a:p>
            <a:pPr lvl="1">
              <a:lnSpc>
                <a:spcPct val="90000"/>
              </a:lnSpc>
            </a:pPr>
            <a:r>
              <a:rPr lang="en-US" b="1" dirty="0" smtClean="0">
                <a:ea typeface="ＭＳ Ｐゴシック" charset="-128"/>
              </a:rPr>
              <a:t>Jane </a:t>
            </a:r>
          </a:p>
          <a:p>
            <a:pPr lvl="2">
              <a:lnSpc>
                <a:spcPct val="90000"/>
              </a:lnSpc>
              <a:buClr>
                <a:srgbClr val="F79646"/>
              </a:buClr>
            </a:pPr>
            <a:r>
              <a:rPr lang="en-US" b="1" dirty="0" smtClean="0">
                <a:ea typeface="ＭＳ Ｐゴシック" charset="-128"/>
              </a:rPr>
              <a:t>Can Download 			MS Office 2007</a:t>
            </a:r>
          </a:p>
          <a:p>
            <a:pPr lvl="1">
              <a:lnSpc>
                <a:spcPct val="90000"/>
              </a:lnSpc>
            </a:pPr>
            <a:r>
              <a:rPr lang="en-US" b="1" dirty="0" smtClean="0">
                <a:ea typeface="ＭＳ Ｐゴシック" charset="-128"/>
              </a:rPr>
              <a:t>John </a:t>
            </a:r>
          </a:p>
          <a:p>
            <a:pPr lvl="2">
              <a:lnSpc>
                <a:spcPct val="90000"/>
              </a:lnSpc>
              <a:buClr>
                <a:srgbClr val="F79646"/>
              </a:buClr>
            </a:pPr>
            <a:r>
              <a:rPr lang="en-US" b="1" dirty="0" smtClean="0">
                <a:ea typeface="ＭＳ Ｐゴシック" charset="-128"/>
              </a:rPr>
              <a:t>Can Modify Voice Mail Forwarding 	6172589850</a:t>
            </a:r>
          </a:p>
          <a:p>
            <a:pPr lvl="1">
              <a:lnSpc>
                <a:spcPct val="90000"/>
              </a:lnSpc>
            </a:pPr>
            <a:r>
              <a:rPr lang="en-US" b="1" dirty="0" smtClean="0">
                <a:ea typeface="ＭＳ Ｐゴシック" charset="-128"/>
              </a:rPr>
              <a:t>Jim </a:t>
            </a:r>
          </a:p>
          <a:p>
            <a:pPr lvl="2">
              <a:lnSpc>
                <a:spcPct val="90000"/>
              </a:lnSpc>
              <a:buClr>
                <a:srgbClr val="F79646"/>
              </a:buClr>
            </a:pPr>
            <a:r>
              <a:rPr lang="en-US" b="1" dirty="0" smtClean="0">
                <a:ea typeface="ＭＳ Ｐゴシック" charset="-128"/>
              </a:rPr>
              <a:t>Can Create Functions 		in category HR</a:t>
            </a:r>
          </a:p>
          <a:p>
            <a:pPr lvl="1">
              <a:lnSpc>
                <a:spcPct val="90000"/>
              </a:lnSpc>
            </a:pPr>
            <a:r>
              <a:rPr lang="en-US" b="1" dirty="0" smtClean="0">
                <a:ea typeface="ＭＳ Ｐゴシック" charset="-128"/>
              </a:rPr>
              <a:t>Juan </a:t>
            </a:r>
          </a:p>
          <a:p>
            <a:pPr lvl="2">
              <a:lnSpc>
                <a:spcPct val="90000"/>
              </a:lnSpc>
              <a:buClr>
                <a:srgbClr val="F79646"/>
              </a:buClr>
            </a:pPr>
            <a:r>
              <a:rPr lang="en-US" b="1" dirty="0" smtClean="0">
                <a:ea typeface="ＭＳ Ｐゴシック" charset="-128"/>
              </a:rPr>
              <a:t>Can spend and commit 		on cost object Q678543</a:t>
            </a:r>
          </a:p>
          <a:p>
            <a:pPr lvl="1">
              <a:lnSpc>
                <a:spcPct val="90000"/>
              </a:lnSpc>
            </a:pPr>
            <a:r>
              <a:rPr lang="en-US" b="1" dirty="0" smtClean="0">
                <a:ea typeface="ＭＳ Ｐゴシック" charset="-128"/>
              </a:rPr>
              <a:t>Attila </a:t>
            </a:r>
          </a:p>
          <a:p>
            <a:pPr lvl="2">
              <a:lnSpc>
                <a:spcPct val="90000"/>
              </a:lnSpc>
              <a:buClr>
                <a:srgbClr val="F79646"/>
              </a:buClr>
            </a:pPr>
            <a:r>
              <a:rPr lang="en-US" b="1" dirty="0" smtClean="0">
                <a:ea typeface="ＭＳ Ｐゴシック" charset="-128"/>
              </a:rPr>
              <a:t>can approve 			on cost object Q678543</a:t>
            </a:r>
            <a:endParaRPr lang="en-US" dirty="0" smtClean="0">
              <a:ea typeface="ＭＳ Ｐゴシック" charset="-128"/>
            </a:endParaRPr>
          </a:p>
          <a:p>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a:t>
            </a:r>
            <a:r>
              <a:rPr lang="en-US" dirty="0" err="1" smtClean="0"/>
              <a:t>perMIT’s</a:t>
            </a:r>
            <a:r>
              <a:rPr lang="en-US" dirty="0" smtClean="0"/>
              <a:t> model</a:t>
            </a:r>
            <a:endParaRPr lang="en-US" dirty="0"/>
          </a:p>
        </p:txBody>
      </p:sp>
      <p:sp>
        <p:nvSpPr>
          <p:cNvPr id="3" name="Content Placeholder 2"/>
          <p:cNvSpPr>
            <a:spLocks noGrp="1"/>
          </p:cNvSpPr>
          <p:nvPr>
            <p:ph idx="1"/>
          </p:nvPr>
        </p:nvSpPr>
        <p:spPr/>
        <p:txBody>
          <a:bodyPr/>
          <a:lstStyle/>
          <a:p>
            <a:r>
              <a:rPr lang="en-US" sz="2800" dirty="0" smtClean="0">
                <a:ea typeface="ＭＳ Ｐゴシック" charset="-128"/>
              </a:rPr>
              <a:t>ASPECs have starting and ending dates</a:t>
            </a:r>
          </a:p>
          <a:p>
            <a:pPr lvl="1"/>
            <a:r>
              <a:rPr lang="en-US" b="1" dirty="0">
                <a:ea typeface="ＭＳ Ｐゴシック" charset="-128"/>
              </a:rPr>
              <a:t>Attila </a:t>
            </a:r>
          </a:p>
          <a:p>
            <a:pPr lvl="2">
              <a:buClr>
                <a:srgbClr val="F79646"/>
              </a:buClr>
            </a:pPr>
            <a:r>
              <a:rPr lang="en-US" sz="2800" b="1" dirty="0" smtClean="0">
                <a:ea typeface="ＭＳ Ｐゴシック" charset="-128"/>
              </a:rPr>
              <a:t>can approve </a:t>
            </a:r>
          </a:p>
          <a:p>
            <a:pPr lvl="2">
              <a:buClr>
                <a:srgbClr val="F79646"/>
              </a:buClr>
            </a:pPr>
            <a:r>
              <a:rPr lang="en-US" sz="2800" b="1" dirty="0" smtClean="0">
                <a:ea typeface="ＭＳ Ｐゴシック" charset="-128"/>
              </a:rPr>
              <a:t>on cost object Q678543</a:t>
            </a:r>
          </a:p>
          <a:p>
            <a:pPr lvl="2">
              <a:buClr>
                <a:srgbClr val="F79646"/>
              </a:buClr>
            </a:pPr>
            <a:r>
              <a:rPr lang="en-US" sz="2800" b="1" dirty="0" smtClean="0">
                <a:ea typeface="ＭＳ Ｐゴシック" charset="-128"/>
              </a:rPr>
              <a:t>Starting on July 1</a:t>
            </a:r>
            <a:r>
              <a:rPr lang="en-US" sz="2800" b="1" baseline="30000" dirty="0" smtClean="0">
                <a:ea typeface="ＭＳ Ｐゴシック" charset="-128"/>
              </a:rPr>
              <a:t>st</a:t>
            </a:r>
            <a:r>
              <a:rPr lang="en-US" sz="2800" b="1" dirty="0" smtClean="0">
                <a:ea typeface="ＭＳ Ｐゴシック" charset="-128"/>
              </a:rPr>
              <a:t>, 2007</a:t>
            </a:r>
          </a:p>
          <a:p>
            <a:pPr lvl="2">
              <a:buClr>
                <a:srgbClr val="F79646"/>
              </a:buClr>
            </a:pPr>
            <a:r>
              <a:rPr lang="en-US" sz="2800" b="1" dirty="0" smtClean="0">
                <a:ea typeface="ＭＳ Ｐゴシック" charset="-128"/>
              </a:rPr>
              <a:t>Ending on September 15, 2010</a:t>
            </a:r>
            <a:endParaRPr lang="en-US" sz="2800" dirty="0" smtClean="0">
              <a:ea typeface="ＭＳ Ｐゴシック" charset="-128"/>
            </a:endParaRPr>
          </a:p>
          <a:p>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a:t>
            </a:r>
            <a:r>
              <a:rPr lang="en-US" dirty="0" err="1" smtClean="0"/>
              <a:t>perMIT’s</a:t>
            </a:r>
            <a:r>
              <a:rPr lang="en-US" dirty="0" smtClean="0"/>
              <a:t> model</a:t>
            </a:r>
            <a:endParaRPr lang="en-US" dirty="0"/>
          </a:p>
        </p:txBody>
      </p:sp>
      <p:sp>
        <p:nvSpPr>
          <p:cNvPr id="3" name="Content Placeholder 2"/>
          <p:cNvSpPr>
            <a:spLocks noGrp="1"/>
          </p:cNvSpPr>
          <p:nvPr>
            <p:ph idx="1"/>
          </p:nvPr>
        </p:nvSpPr>
        <p:spPr/>
        <p:txBody>
          <a:bodyPr/>
          <a:lstStyle/>
          <a:p>
            <a:r>
              <a:rPr lang="en-US" dirty="0">
                <a:ea typeface="ＭＳ Ｐゴシック" charset="-128"/>
              </a:rPr>
              <a:t>A subject may also be a grantor of a function + qualifier pair</a:t>
            </a:r>
          </a:p>
          <a:p>
            <a:pPr marL="342900" lvl="1" indent="-342900">
              <a:buClr>
                <a:schemeClr val="accent2"/>
              </a:buClr>
              <a:buFont typeface="Arial" charset="0"/>
              <a:buChar char="•"/>
            </a:pPr>
            <a:r>
              <a:rPr lang="en-US" sz="3200" b="1" dirty="0" smtClean="0">
                <a:ea typeface="ＭＳ Ｐゴシック" charset="-128"/>
              </a:rPr>
              <a:t>Jane </a:t>
            </a:r>
          </a:p>
          <a:p>
            <a:pPr marL="742950" lvl="2" indent="-342900">
              <a:buClr>
                <a:schemeClr val="accent2"/>
              </a:buClr>
            </a:pPr>
            <a:r>
              <a:rPr lang="en-US" sz="3200" b="1" dirty="0" smtClean="0">
                <a:ea typeface="ＭＳ Ｐゴシック" charset="-128"/>
              </a:rPr>
              <a:t>Can grant </a:t>
            </a:r>
          </a:p>
          <a:p>
            <a:pPr marL="1200150" lvl="3" indent="-342900"/>
            <a:r>
              <a:rPr lang="en-US" sz="3200" b="1" dirty="0" smtClean="0">
                <a:ea typeface="ＭＳ Ｐゴシック" charset="-128"/>
              </a:rPr>
              <a:t>“Can Download + MS Office 2007”</a:t>
            </a:r>
          </a:p>
          <a:p>
            <a:pPr marL="742950" lvl="2" indent="-342900">
              <a:buClr>
                <a:srgbClr val="F79646"/>
              </a:buClr>
            </a:pPr>
            <a:r>
              <a:rPr lang="en-US" sz="3200" b="1" dirty="0" smtClean="0">
                <a:ea typeface="ＭＳ Ｐゴシック" charset="-128"/>
              </a:rPr>
              <a:t>(To anyone )</a:t>
            </a:r>
          </a:p>
          <a:p>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a:t>
            </a:r>
            <a:r>
              <a:rPr lang="en-US" dirty="0" err="1" smtClean="0"/>
              <a:t>perMIT’s</a:t>
            </a:r>
            <a:r>
              <a:rPr lang="en-US" dirty="0" smtClean="0"/>
              <a:t> model</a:t>
            </a:r>
            <a:endParaRPr lang="en-US" dirty="0"/>
          </a:p>
        </p:txBody>
      </p:sp>
      <p:sp>
        <p:nvSpPr>
          <p:cNvPr id="3" name="Content Placeholder 2"/>
          <p:cNvSpPr>
            <a:spLocks noGrp="1"/>
          </p:cNvSpPr>
          <p:nvPr>
            <p:ph idx="1"/>
          </p:nvPr>
        </p:nvSpPr>
        <p:spPr/>
        <p:txBody>
          <a:bodyPr/>
          <a:lstStyle/>
          <a:p>
            <a:r>
              <a:rPr lang="en-US" sz="2400" b="1" dirty="0" smtClean="0">
                <a:ea typeface="ＭＳ Ｐゴシック" charset="-128"/>
              </a:rPr>
              <a:t>A function can have child functions</a:t>
            </a:r>
            <a:r>
              <a:rPr lang="en-US" sz="2400" dirty="0" smtClean="0">
                <a:ea typeface="ＭＳ Ｐゴシック" charset="-128"/>
              </a:rPr>
              <a:t> (inheritance)</a:t>
            </a:r>
          </a:p>
          <a:p>
            <a:r>
              <a:rPr lang="en-US" sz="2400" dirty="0" smtClean="0">
                <a:ea typeface="ＭＳ Ｐゴシック" charset="-128"/>
              </a:rPr>
              <a:t>EHS Coordinator for a DLC</a:t>
            </a:r>
          </a:p>
          <a:p>
            <a:pPr lvl="1"/>
            <a:r>
              <a:rPr lang="en-US" sz="2400" dirty="0" smtClean="0">
                <a:ea typeface="ＭＳ Ｐゴシック" charset="-128"/>
              </a:rPr>
              <a:t>Add or update Room Sets in Labs Database</a:t>
            </a:r>
          </a:p>
          <a:p>
            <a:pPr lvl="1"/>
            <a:r>
              <a:rPr lang="en-US" sz="2400" dirty="0" smtClean="0">
                <a:ea typeface="ＭＳ Ｐゴシック" charset="-128"/>
              </a:rPr>
              <a:t>View information on Room Sets</a:t>
            </a:r>
          </a:p>
          <a:p>
            <a:pPr lvl="1"/>
            <a:r>
              <a:rPr lang="en-US" sz="2400" dirty="0" smtClean="0">
                <a:ea typeface="ＭＳ Ｐゴシック" charset="-128"/>
              </a:rPr>
              <a:t>View room set info plus suppressed phone numbers</a:t>
            </a:r>
          </a:p>
          <a:p>
            <a:pPr lvl="1"/>
            <a:r>
              <a:rPr lang="en-US" sz="2400" dirty="0" smtClean="0">
                <a:ea typeface="ＭＳ Ｐゴシック" charset="-128"/>
              </a:rPr>
              <a:t>View EHS Training Reports</a:t>
            </a:r>
          </a:p>
          <a:p>
            <a:pPr lvl="1"/>
            <a:r>
              <a:rPr lang="en-US" sz="2400" dirty="0" smtClean="0">
                <a:ea typeface="ＭＳ Ｐゴシック" charset="-128"/>
              </a:rPr>
              <a:t>View all inspection data for Room Sets under a DLC</a:t>
            </a:r>
          </a:p>
          <a:p>
            <a:pPr lvl="1"/>
            <a:r>
              <a:rPr lang="en-US" sz="2400" dirty="0" smtClean="0">
                <a:ea typeface="ＭＳ Ｐゴシック" charset="-128"/>
              </a:rPr>
              <a:t>Maintain inspection data for Room Sets under a DLC</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Sidebar: terminology and jargon</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Moira</a:t>
            </a:r>
          </a:p>
          <a:p>
            <a:r>
              <a:rPr lang="en-US" dirty="0" smtClean="0"/>
              <a:t>MIT ID DB</a:t>
            </a:r>
            <a:endParaRPr lang="en-US" dirty="0" smtClean="0"/>
          </a:p>
          <a:p>
            <a:r>
              <a:rPr lang="en-US" dirty="0" smtClean="0"/>
              <a:t>Kerberos</a:t>
            </a:r>
          </a:p>
          <a:p>
            <a:r>
              <a:rPr lang="en-US" dirty="0" smtClean="0"/>
              <a:t>Regular Account</a:t>
            </a:r>
          </a:p>
          <a:p>
            <a:r>
              <a:rPr lang="en-US" dirty="0" smtClean="0"/>
              <a:t>Special, aka sponsored, Account</a:t>
            </a:r>
          </a:p>
          <a:p>
            <a:r>
              <a:rPr lang="en-US" dirty="0" err="1" smtClean="0"/>
              <a:t>SoR</a:t>
            </a:r>
            <a:r>
              <a:rPr lang="en-US" dirty="0" smtClean="0"/>
              <a:t> </a:t>
            </a:r>
          </a:p>
          <a:p>
            <a:r>
              <a:rPr lang="en-US" dirty="0" smtClean="0"/>
              <a:t>X.509 Certificates</a:t>
            </a:r>
          </a:p>
          <a:p>
            <a:pPr lvl="1"/>
            <a:r>
              <a:rPr lang="en-US" dirty="0" smtClean="0"/>
              <a:t>User</a:t>
            </a:r>
          </a:p>
          <a:p>
            <a:pPr lvl="1"/>
            <a:r>
              <a:rPr lang="en-US" dirty="0" smtClean="0"/>
              <a:t>Server</a:t>
            </a:r>
          </a:p>
          <a:p>
            <a:r>
              <a:rPr lang="en-US" dirty="0" smtClean="0"/>
              <a:t>LDAP</a:t>
            </a:r>
          </a:p>
          <a:p>
            <a:endParaRPr lang="en-US" dirty="0"/>
          </a:p>
        </p:txBody>
      </p:sp>
      <p:sp>
        <p:nvSpPr>
          <p:cNvPr id="7" name="Content Placeholder 6"/>
          <p:cNvSpPr>
            <a:spLocks noGrp="1"/>
          </p:cNvSpPr>
          <p:nvPr>
            <p:ph sz="half" idx="2"/>
          </p:nvPr>
        </p:nvSpPr>
        <p:spPr/>
        <p:txBody>
          <a:bodyPr>
            <a:normAutofit fontScale="92500" lnSpcReduction="20000"/>
          </a:bodyPr>
          <a:lstStyle/>
          <a:p>
            <a:r>
              <a:rPr lang="en-US" dirty="0" smtClean="0"/>
              <a:t>Federation</a:t>
            </a:r>
          </a:p>
          <a:p>
            <a:r>
              <a:rPr lang="en-US" dirty="0" smtClean="0"/>
              <a:t>InCommon Federation</a:t>
            </a:r>
          </a:p>
          <a:p>
            <a:r>
              <a:rPr lang="en-US" dirty="0" smtClean="0"/>
              <a:t>Shibboleth</a:t>
            </a:r>
          </a:p>
          <a:p>
            <a:r>
              <a:rPr lang="en-US" dirty="0" smtClean="0"/>
              <a:t>IdP</a:t>
            </a:r>
          </a:p>
          <a:p>
            <a:r>
              <a:rPr lang="en-US" dirty="0" smtClean="0"/>
              <a:t>SP</a:t>
            </a:r>
          </a:p>
          <a:p>
            <a:r>
              <a:rPr lang="en-US" dirty="0" smtClean="0"/>
              <a:t>SAML</a:t>
            </a:r>
          </a:p>
          <a:p>
            <a:r>
              <a:rPr lang="en-US" dirty="0" smtClean="0"/>
              <a:t>Collaboration Accounts</a:t>
            </a:r>
          </a:p>
          <a:p>
            <a:r>
              <a:rPr lang="en-US" dirty="0" smtClean="0"/>
              <a:t>Touchstone</a:t>
            </a:r>
          </a:p>
          <a:p>
            <a:r>
              <a:rPr lang="en-US" dirty="0" smtClean="0"/>
              <a:t>Roles</a:t>
            </a:r>
          </a:p>
          <a:p>
            <a:r>
              <a:rPr lang="en-US" dirty="0" err="1" smtClean="0"/>
              <a:t>perMIT</a:t>
            </a:r>
            <a:endParaRPr lang="en-US" dirty="0" smtClean="0"/>
          </a:p>
          <a:p>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a:t>
            </a:r>
            <a:r>
              <a:rPr lang="en-US" dirty="0" err="1" smtClean="0"/>
              <a:t>perMIT’s</a:t>
            </a:r>
            <a:r>
              <a:rPr lang="en-US" dirty="0" smtClean="0"/>
              <a:t> model</a:t>
            </a:r>
            <a:endParaRPr lang="en-US" dirty="0"/>
          </a:p>
        </p:txBody>
      </p:sp>
      <p:sp>
        <p:nvSpPr>
          <p:cNvPr id="3" name="Content Placeholder 2"/>
          <p:cNvSpPr>
            <a:spLocks noGrp="1"/>
          </p:cNvSpPr>
          <p:nvPr>
            <p:ph idx="1"/>
          </p:nvPr>
        </p:nvSpPr>
        <p:spPr/>
        <p:txBody>
          <a:bodyPr>
            <a:normAutofit fontScale="62500" lnSpcReduction="20000"/>
          </a:bodyPr>
          <a:lstStyle/>
          <a:p>
            <a:pPr>
              <a:lnSpc>
                <a:spcPct val="80000"/>
              </a:lnSpc>
            </a:pPr>
            <a:r>
              <a:rPr lang="en-US" dirty="0" smtClean="0">
                <a:ea typeface="ＭＳ Ｐゴシック" charset="-128"/>
              </a:rPr>
              <a:t>Qualifiers are organized into hierarchies (inheritance)</a:t>
            </a:r>
          </a:p>
          <a:p>
            <a:pPr>
              <a:lnSpc>
                <a:spcPct val="80000"/>
              </a:lnSpc>
            </a:pPr>
            <a:r>
              <a:rPr lang="en-US" dirty="0" smtClean="0">
                <a:ea typeface="ＭＳ Ｐゴシック" charset="-128"/>
              </a:rPr>
              <a:t>+--</a:t>
            </a:r>
            <a:r>
              <a:rPr lang="en-US" dirty="0" smtClean="0">
                <a:solidFill>
                  <a:srgbClr val="FFFFFF"/>
                </a:solidFill>
                <a:ea typeface="ＭＳ Ｐゴシック" charset="-128"/>
                <a:hlinkClick r:id="rId2"/>
              </a:rPr>
              <a:t>10000000</a:t>
            </a:r>
            <a:r>
              <a:rPr lang="en-US" dirty="0" smtClean="0">
                <a:solidFill>
                  <a:srgbClr val="FFFFFF"/>
                </a:solidFill>
                <a:ea typeface="ＭＳ Ｐゴシック" charset="-128"/>
              </a:rPr>
              <a:t> </a:t>
            </a:r>
            <a:r>
              <a:rPr lang="en-US" dirty="0" smtClean="0">
                <a:ea typeface="ＭＳ Ｐゴシック" charset="-128"/>
              </a:rPr>
              <a:t>MIT-All</a:t>
            </a:r>
            <a:br>
              <a:rPr lang="en-US" dirty="0" smtClean="0">
                <a:ea typeface="ＭＳ Ｐゴシック" charset="-128"/>
              </a:rPr>
            </a:br>
            <a:r>
              <a:rPr lang="en-US" dirty="0" smtClean="0">
                <a:ea typeface="ＭＳ Ｐゴシック" charset="-128"/>
              </a:rPr>
              <a:t>   +--</a:t>
            </a:r>
            <a:r>
              <a:rPr lang="en-US" dirty="0" smtClean="0">
                <a:ea typeface="ＭＳ Ｐゴシック" charset="-128"/>
                <a:hlinkClick r:id="rId3"/>
              </a:rPr>
              <a:t>10000001</a:t>
            </a:r>
            <a:r>
              <a:rPr lang="en-US" dirty="0" smtClean="0">
                <a:ea typeface="ＭＳ Ｐゴシック" charset="-128"/>
              </a:rPr>
              <a:t> Provost Area</a:t>
            </a:r>
            <a:br>
              <a:rPr lang="en-US" dirty="0" smtClean="0">
                <a:ea typeface="ＭＳ Ｐゴシック" charset="-128"/>
              </a:rPr>
            </a:br>
            <a:r>
              <a:rPr lang="en-US" dirty="0" smtClean="0">
                <a:ea typeface="ＭＳ Ｐゴシック" charset="-128"/>
              </a:rPr>
              <a:t>   |  +--</a:t>
            </a:r>
            <a:r>
              <a:rPr lang="en-US" dirty="0" smtClean="0">
                <a:ea typeface="ＭＳ Ｐゴシック" charset="-128"/>
                <a:hlinkClick r:id="rId4"/>
              </a:rPr>
              <a:t>10000005</a:t>
            </a:r>
            <a:r>
              <a:rPr lang="en-US" dirty="0" smtClean="0">
                <a:ea typeface="ＭＳ Ｐゴシック" charset="-128"/>
              </a:rPr>
              <a:t> Architecture &amp; Planning Area</a:t>
            </a:r>
            <a:br>
              <a:rPr lang="en-US" dirty="0" smtClean="0">
                <a:ea typeface="ＭＳ Ｐゴシック" charset="-128"/>
              </a:rPr>
            </a:br>
            <a:r>
              <a:rPr lang="en-US" dirty="0" smtClean="0">
                <a:ea typeface="ＭＳ Ｐゴシック" charset="-128"/>
              </a:rPr>
              <a:t>   |  |  +--10000267 School of Architecture &amp; Planning (030000)</a:t>
            </a:r>
            <a:br>
              <a:rPr lang="en-US" dirty="0" smtClean="0">
                <a:ea typeface="ＭＳ Ｐゴシック" charset="-128"/>
              </a:rPr>
            </a:br>
            <a:r>
              <a:rPr lang="en-US" dirty="0" smtClean="0">
                <a:ea typeface="ＭＳ Ｐゴシック" charset="-128"/>
              </a:rPr>
              <a:t>   |  |  +--10000270 Architecture (031000)</a:t>
            </a:r>
            <a:br>
              <a:rPr lang="en-US" dirty="0" smtClean="0">
                <a:ea typeface="ＭＳ Ｐゴシック" charset="-128"/>
              </a:rPr>
            </a:br>
            <a:r>
              <a:rPr lang="en-US" dirty="0" smtClean="0">
                <a:ea typeface="ＭＳ Ｐゴシック" charset="-128"/>
              </a:rPr>
              <a:t>   |  |  +--10000272 Center for Real Estate (033000)</a:t>
            </a:r>
            <a:br>
              <a:rPr lang="en-US" dirty="0" smtClean="0">
                <a:ea typeface="ＭＳ Ｐゴシック" charset="-128"/>
              </a:rPr>
            </a:br>
            <a:r>
              <a:rPr lang="en-US" dirty="0" smtClean="0">
                <a:ea typeface="ＭＳ Ｐゴシック" charset="-128"/>
              </a:rPr>
              <a:t>   |  |  +--10000273 Urban Studies &amp; Planning (035000)</a:t>
            </a:r>
            <a:br>
              <a:rPr lang="en-US" dirty="0" smtClean="0">
                <a:ea typeface="ＭＳ Ｐゴシック" charset="-128"/>
              </a:rPr>
            </a:br>
            <a:r>
              <a:rPr lang="en-US" dirty="0" smtClean="0">
                <a:ea typeface="ＭＳ Ｐゴシック" charset="-128"/>
              </a:rPr>
              <a:t>   |  |  +--10000275 Program in Media Arts and Sciences (036000)</a:t>
            </a:r>
            <a:br>
              <a:rPr lang="en-US" dirty="0" smtClean="0">
                <a:ea typeface="ＭＳ Ｐゴシック" charset="-128"/>
              </a:rPr>
            </a:br>
            <a:r>
              <a:rPr lang="en-US" dirty="0" smtClean="0">
                <a:ea typeface="ＭＳ Ｐゴシック" charset="-128"/>
              </a:rPr>
              <a:t>   |  |  +--10000276 Center for Advanced Visual Studies (038000)</a:t>
            </a:r>
            <a:br>
              <a:rPr lang="en-US" dirty="0" smtClean="0">
                <a:ea typeface="ＭＳ Ｐゴシック" charset="-128"/>
              </a:rPr>
            </a:br>
            <a:r>
              <a:rPr lang="en-US" dirty="0" smtClean="0">
                <a:ea typeface="ＭＳ Ｐゴシック" charset="-128"/>
              </a:rPr>
              <a:t>   |  |  +--10000277 Media Laboratory (039000)</a:t>
            </a:r>
            <a:br>
              <a:rPr lang="en-US" dirty="0" smtClean="0">
                <a:ea typeface="ＭＳ Ｐゴシック" charset="-128"/>
              </a:rPr>
            </a:br>
            <a:r>
              <a:rPr lang="en-US" dirty="0" smtClean="0">
                <a:ea typeface="ＭＳ Ｐゴシック" charset="-128"/>
              </a:rPr>
              <a:t>   |  |  +--10002536 The Aga Khan Program (031500)</a:t>
            </a:r>
            <a:br>
              <a:rPr lang="en-US" dirty="0" smtClean="0">
                <a:ea typeface="ＭＳ Ｐゴシック" charset="-128"/>
              </a:rPr>
            </a:br>
            <a:r>
              <a:rPr lang="en-US" dirty="0" smtClean="0">
                <a:ea typeface="ＭＳ Ｐゴシック" charset="-128"/>
              </a:rPr>
              <a:t>   |  |  +--10002537 Architecture &amp; Planning - Depart Heads (030100)</a:t>
            </a:r>
            <a:br>
              <a:rPr lang="en-US" dirty="0" smtClean="0">
                <a:ea typeface="ＭＳ Ｐゴシック" charset="-128"/>
              </a:rPr>
            </a:br>
            <a:r>
              <a:rPr lang="en-US" dirty="0" smtClean="0">
                <a:ea typeface="ＭＳ Ｐゴシック" charset="-128"/>
              </a:rPr>
              <a:t>   |  |  +--10002583 Design Laboratory (030010)</a:t>
            </a:r>
            <a:br>
              <a:rPr lang="en-US" dirty="0" smtClean="0">
                <a:ea typeface="ＭＳ Ｐゴシック" charset="-128"/>
              </a:rPr>
            </a:br>
            <a:r>
              <a:rPr lang="en-US" dirty="0" smtClean="0">
                <a:ea typeface="ＭＳ Ｐゴシック" charset="-128"/>
              </a:rPr>
              <a:t>   |  |  +--10003158 </a:t>
            </a:r>
            <a:r>
              <a:rPr lang="en-US" dirty="0" err="1" smtClean="0">
                <a:ea typeface="ＭＳ Ｐゴシック" charset="-128"/>
              </a:rPr>
              <a:t>Legatum</a:t>
            </a:r>
            <a:r>
              <a:rPr lang="en-US" dirty="0" smtClean="0">
                <a:ea typeface="ＭＳ Ｐゴシック" charset="-128"/>
              </a:rPr>
              <a:t> Center for Dev Entrepreneurship (030020)</a:t>
            </a:r>
            <a:br>
              <a:rPr lang="en-US" dirty="0" smtClean="0">
                <a:ea typeface="ＭＳ Ｐゴシック" charset="-128"/>
              </a:rPr>
            </a:br>
            <a:r>
              <a:rPr lang="en-US" dirty="0" smtClean="0">
                <a:ea typeface="ＭＳ Ｐゴシック" charset="-128"/>
              </a:rPr>
              <a:t>   |  +--</a:t>
            </a:r>
            <a:r>
              <a:rPr lang="en-US" dirty="0" smtClean="0">
                <a:ea typeface="ＭＳ Ｐゴシック" charset="-128"/>
                <a:hlinkClick r:id="rId5"/>
              </a:rPr>
              <a:t>10000006</a:t>
            </a:r>
            <a:r>
              <a:rPr lang="en-US" dirty="0" smtClean="0">
                <a:ea typeface="ＭＳ Ｐゴシック" charset="-128"/>
              </a:rPr>
              <a:t> Associate Provost for the Arts</a:t>
            </a:r>
            <a:br>
              <a:rPr lang="en-US" dirty="0" smtClean="0">
                <a:ea typeface="ＭＳ Ｐゴシック" charset="-128"/>
              </a:rPr>
            </a:br>
            <a:r>
              <a:rPr lang="en-US" dirty="0" smtClean="0">
                <a:ea typeface="ＭＳ Ｐゴシック" charset="-128"/>
              </a:rPr>
              <a:t>   |  |  +--10000604 Museum (401811)</a:t>
            </a:r>
            <a:br>
              <a:rPr lang="en-US" dirty="0" smtClean="0">
                <a:ea typeface="ＭＳ Ｐゴシック" charset="-128"/>
              </a:rPr>
            </a:br>
            <a:r>
              <a:rPr lang="en-US" dirty="0" smtClean="0">
                <a:ea typeface="ＭＳ Ｐゴシック" charset="-128"/>
              </a:rPr>
              <a:t>   |  |  +--10000605 List Visual Arts Center (401812)</a:t>
            </a:r>
            <a:br>
              <a:rPr lang="en-US" dirty="0" smtClean="0">
                <a:ea typeface="ＭＳ Ｐゴシック" charset="-128"/>
              </a:rPr>
            </a:br>
            <a:r>
              <a:rPr lang="en-US" dirty="0" smtClean="0">
                <a:ea typeface="ＭＳ Ｐゴシック" charset="-128"/>
              </a:rPr>
              <a:t>   |  |  +--10000606 Office of the Arts (401813)</a:t>
            </a:r>
            <a:br>
              <a:rPr lang="en-US" dirty="0" smtClean="0">
                <a:ea typeface="ＭＳ Ｐゴシック" charset="-128"/>
              </a:rPr>
            </a:b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Authorization: </a:t>
            </a:r>
            <a:r>
              <a:rPr lang="en-US" dirty="0" err="1" smtClean="0"/>
              <a:t>perMIT’s</a:t>
            </a:r>
            <a:r>
              <a:rPr lang="en-US" dirty="0" smtClean="0"/>
              <a:t> deployment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ea typeface="ＭＳ Ｐゴシック" charset="-128"/>
              </a:rPr>
              <a:t>MIT Roles has been in use since at least 1998</a:t>
            </a:r>
          </a:p>
          <a:p>
            <a:r>
              <a:rPr lang="en-US" dirty="0" err="1" smtClean="0">
                <a:ea typeface="ＭＳ Ｐゴシック" charset="-128"/>
              </a:rPr>
              <a:t>perMIT</a:t>
            </a:r>
            <a:r>
              <a:rPr lang="en-US" dirty="0" smtClean="0">
                <a:ea typeface="ＭＳ Ｐゴシック" charset="-128"/>
              </a:rPr>
              <a:t> is the next generation</a:t>
            </a:r>
          </a:p>
          <a:p>
            <a:r>
              <a:rPr lang="en-US" dirty="0" smtClean="0">
                <a:ea typeface="ＭＳ Ｐゴシック" charset="-128"/>
              </a:rPr>
              <a:t>FY10 – </a:t>
            </a:r>
            <a:r>
              <a:rPr lang="en-US" dirty="0" err="1" smtClean="0">
                <a:ea typeface="ＭＳ Ｐゴシック" charset="-128"/>
              </a:rPr>
              <a:t>perMIT</a:t>
            </a:r>
            <a:r>
              <a:rPr lang="en-US" dirty="0" smtClean="0">
                <a:ea typeface="ＭＳ Ｐゴシック" charset="-128"/>
              </a:rPr>
              <a:t> and Roles will coexist, Roles will act as the master</a:t>
            </a:r>
          </a:p>
          <a:p>
            <a:r>
              <a:rPr lang="en-US" dirty="0" smtClean="0">
                <a:ea typeface="ＭＳ Ｐゴシック" charset="-128"/>
              </a:rPr>
              <a:t>March 2010 – </a:t>
            </a:r>
            <a:r>
              <a:rPr lang="en-US" dirty="0" err="1" smtClean="0">
                <a:ea typeface="ＭＳ Ｐゴシック" charset="-128"/>
              </a:rPr>
              <a:t>perMIT</a:t>
            </a:r>
            <a:r>
              <a:rPr lang="en-US" dirty="0" smtClean="0">
                <a:ea typeface="ＭＳ Ｐゴシック" charset="-128"/>
              </a:rPr>
              <a:t> available for download to other sites</a:t>
            </a:r>
          </a:p>
          <a:p>
            <a:r>
              <a:rPr lang="en-US" dirty="0" smtClean="0">
                <a:ea typeface="ＭＳ Ｐゴシック" charset="-128"/>
              </a:rPr>
              <a:t>April 2010 – some MIT applications will use </a:t>
            </a:r>
            <a:r>
              <a:rPr lang="en-US" dirty="0" err="1" smtClean="0">
                <a:ea typeface="ＭＳ Ｐゴシック" charset="-128"/>
              </a:rPr>
              <a:t>perMIT</a:t>
            </a:r>
            <a:r>
              <a:rPr lang="en-US" dirty="0" smtClean="0">
                <a:ea typeface="ＭＳ Ｐゴシック" charset="-128"/>
              </a:rPr>
              <a:t> as the Policy Decision Point</a:t>
            </a:r>
          </a:p>
          <a:p>
            <a:r>
              <a:rPr lang="en-US" dirty="0" smtClean="0">
                <a:ea typeface="ＭＳ Ｐゴシック" charset="-128"/>
              </a:rPr>
              <a:t>FY11 – </a:t>
            </a:r>
            <a:r>
              <a:rPr lang="en-US" dirty="0" err="1" smtClean="0">
                <a:ea typeface="ＭＳ Ｐゴシック" charset="-128"/>
              </a:rPr>
              <a:t>perMIT</a:t>
            </a:r>
            <a:r>
              <a:rPr lang="en-US" dirty="0" smtClean="0">
                <a:ea typeface="ＭＳ Ｐゴシック" charset="-128"/>
              </a:rPr>
              <a:t> and Roles will continue to coexist, </a:t>
            </a:r>
            <a:r>
              <a:rPr lang="en-US" dirty="0" err="1" smtClean="0">
                <a:ea typeface="ＭＳ Ｐゴシック" charset="-128"/>
              </a:rPr>
              <a:t>perMIT</a:t>
            </a:r>
            <a:r>
              <a:rPr lang="en-US" dirty="0" smtClean="0">
                <a:ea typeface="ＭＳ Ｐゴシック" charset="-128"/>
              </a:rPr>
              <a:t> will act as the master</a:t>
            </a:r>
          </a:p>
          <a:p>
            <a:pPr lvl="1"/>
            <a:r>
              <a:rPr lang="en-US" dirty="0" smtClean="0">
                <a:ea typeface="ＭＳ Ｐゴシック" charset="-128"/>
              </a:rPr>
              <a:t>three applications have an Oracle SQL dependency</a:t>
            </a:r>
          </a:p>
          <a:p>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upcoming features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ea typeface="ＭＳ Ｐゴシック" charset="-128"/>
              </a:rPr>
              <a:t>Broaden the allowable values of SUBJECTS in an ASPEC</a:t>
            </a:r>
          </a:p>
          <a:p>
            <a:pPr lvl="1"/>
            <a:r>
              <a:rPr lang="en-US" dirty="0" smtClean="0">
                <a:ea typeface="ＭＳ Ｐゴシック" charset="-128"/>
              </a:rPr>
              <a:t>Federated users, Servers / machines,  Applications / processes</a:t>
            </a:r>
          </a:p>
          <a:p>
            <a:r>
              <a:rPr lang="en-US" dirty="0" smtClean="0">
                <a:ea typeface="ＭＳ Ｐゴシック" charset="-128"/>
              </a:rPr>
              <a:t>Add strong data typing to Qualifier subtypes</a:t>
            </a:r>
          </a:p>
          <a:p>
            <a:pPr lvl="1"/>
            <a:r>
              <a:rPr lang="en-US" dirty="0" smtClean="0">
                <a:ea typeface="ＭＳ Ｐゴシック" charset="-128"/>
              </a:rPr>
              <a:t>The logic of some existing stored procedures is based on knowledge of MIT data formats, instead of data typing. This will go away.</a:t>
            </a:r>
          </a:p>
          <a:p>
            <a:r>
              <a:rPr lang="en-US" dirty="0" smtClean="0">
                <a:ea typeface="ＭＳ Ｐゴシック" charset="-128"/>
              </a:rPr>
              <a:t>Expand the audit trails</a:t>
            </a:r>
          </a:p>
          <a:p>
            <a:r>
              <a:rPr lang="en-US" dirty="0" smtClean="0">
                <a:ea typeface="ＭＳ Ｐゴシック" charset="-128"/>
              </a:rPr>
              <a:t>High Availability</a:t>
            </a:r>
          </a:p>
          <a:p>
            <a:r>
              <a:rPr lang="en-US" dirty="0" smtClean="0">
                <a:ea typeface="ＭＳ Ｐゴシック" charset="-128"/>
              </a:rPr>
              <a:t>Packaging for external distribution</a:t>
            </a:r>
          </a:p>
          <a:p>
            <a:pPr lvl="1"/>
            <a:r>
              <a:rPr lang="en-US" dirty="0" smtClean="0">
                <a:ea typeface="ＭＳ Ｐゴシック" charset="-128"/>
              </a:rPr>
              <a:t>Sample data sets</a:t>
            </a:r>
          </a:p>
          <a:p>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a:xfrm>
            <a:off x="749300" y="381000"/>
            <a:ext cx="7721600" cy="5791200"/>
          </a:xfrm>
          <a:prstGeom prst="rect">
            <a:avLst/>
          </a:prstGeom>
          <a:noFill/>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a:xfrm>
            <a:off x="609600" y="457200"/>
            <a:ext cx="7924800" cy="5638800"/>
          </a:xfrm>
          <a:prstGeom prst="rect">
            <a:avLst/>
          </a:prstGeom>
          <a:noFill/>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a:xfrm>
            <a:off x="614363" y="304800"/>
            <a:ext cx="8067675" cy="6051550"/>
          </a:xfrm>
          <a:prstGeom prst="rect">
            <a:avLst/>
          </a:prstGeom>
          <a:noFill/>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attributes</a:t>
            </a:r>
            <a:endParaRPr lang="en-US" dirty="0"/>
          </a:p>
        </p:txBody>
      </p:sp>
      <p:sp>
        <p:nvSpPr>
          <p:cNvPr id="3" name="Content Placeholder 2"/>
          <p:cNvSpPr>
            <a:spLocks noGrp="1"/>
          </p:cNvSpPr>
          <p:nvPr>
            <p:ph idx="1"/>
          </p:nvPr>
        </p:nvSpPr>
        <p:spPr/>
        <p:txBody>
          <a:bodyPr/>
          <a:lstStyle/>
          <a:p>
            <a:r>
              <a:rPr lang="en-US" dirty="0" smtClean="0"/>
              <a:t>SAML can also contain authorization data</a:t>
            </a:r>
          </a:p>
          <a:p>
            <a:r>
              <a:rPr lang="en-US" dirty="0" smtClean="0"/>
              <a:t>E.g. is the person a student, staff, or affiliate</a:t>
            </a:r>
          </a:p>
          <a:p>
            <a:r>
              <a:rPr lang="en-US" dirty="0" smtClean="0"/>
              <a:t>Could release group membership but this becomes a huge privacy concern</a:t>
            </a:r>
          </a:p>
          <a:p>
            <a:r>
              <a:rPr lang="en-US" dirty="0" smtClean="0"/>
              <a:t>Could release application specific </a:t>
            </a:r>
            <a:r>
              <a:rPr lang="en-US" dirty="0" err="1" smtClean="0"/>
              <a:t>perMIT</a:t>
            </a:r>
            <a:r>
              <a:rPr lang="en-US" dirty="0" smtClean="0"/>
              <a:t> information with development effort</a:t>
            </a:r>
            <a:endParaRPr lang="en-US" dirty="0" smtClean="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local</a:t>
            </a:r>
            <a:endParaRPr lang="en-US" dirty="0"/>
          </a:p>
        </p:txBody>
      </p:sp>
      <p:sp>
        <p:nvSpPr>
          <p:cNvPr id="3" name="Content Placeholder 2"/>
          <p:cNvSpPr>
            <a:spLocks noGrp="1"/>
          </p:cNvSpPr>
          <p:nvPr>
            <p:ph idx="1"/>
          </p:nvPr>
        </p:nvSpPr>
        <p:spPr/>
        <p:txBody>
          <a:bodyPr/>
          <a:lstStyle/>
          <a:p>
            <a:r>
              <a:rPr lang="en-US" dirty="0" smtClean="0"/>
              <a:t>Too many applications implement their own local authorization management</a:t>
            </a:r>
          </a:p>
          <a:p>
            <a:r>
              <a:rPr lang="en-US" dirty="0" smtClean="0"/>
              <a:t>Security concern: too many dangling privileges when a person changes jobs</a:t>
            </a:r>
          </a:p>
          <a:p>
            <a:r>
              <a:rPr lang="en-US" dirty="0" smtClean="0"/>
              <a:t>Lack of consistent auditing</a:t>
            </a: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details about authorization</a:t>
            </a:r>
            <a:endParaRPr lang="en-US" dirty="0"/>
          </a:p>
        </p:txBody>
      </p:sp>
      <p:sp>
        <p:nvSpPr>
          <p:cNvPr id="3" name="Content Placeholder 2"/>
          <p:cNvSpPr>
            <a:spLocks noGrp="1"/>
          </p:cNvSpPr>
          <p:nvPr>
            <p:ph idx="1"/>
          </p:nvPr>
        </p:nvSpPr>
        <p:spPr/>
        <p:txBody>
          <a:bodyPr/>
          <a:lstStyle/>
          <a:p>
            <a:r>
              <a:rPr lang="en-US" dirty="0" smtClean="0"/>
              <a:t>Can be found starting at slide 94</a:t>
            </a:r>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Data and Directory Services</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How we expose aspects of identification, registration, authentication, and authorization information to applications and systems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Sidebar: What </a:t>
            </a:r>
            <a:r>
              <a:rPr lang="en-US" dirty="0" smtClean="0"/>
              <a:t>is Moira?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Moira is a meta-directory dating from 1988, originally developed for Project Athena</a:t>
            </a:r>
          </a:p>
          <a:p>
            <a:pPr lvl="1"/>
            <a:r>
              <a:rPr lang="en-US" b="1" dirty="0" smtClean="0"/>
              <a:t>Namespace management and reservation</a:t>
            </a:r>
          </a:p>
          <a:p>
            <a:pPr lvl="1"/>
            <a:r>
              <a:rPr lang="en-US" b="1" dirty="0" smtClean="0"/>
              <a:t>User account registration and management</a:t>
            </a:r>
          </a:p>
          <a:p>
            <a:pPr lvl="1"/>
            <a:r>
              <a:rPr lang="en-US" b="1" dirty="0" smtClean="0"/>
              <a:t>List and group management</a:t>
            </a:r>
          </a:p>
          <a:p>
            <a:pPr lvl="1"/>
            <a:r>
              <a:rPr lang="en-US" dirty="0" smtClean="0"/>
              <a:t>Network/subnet </a:t>
            </a:r>
            <a:r>
              <a:rPr lang="en-US" dirty="0" smtClean="0"/>
              <a:t>management</a:t>
            </a:r>
          </a:p>
          <a:p>
            <a:pPr lvl="1"/>
            <a:r>
              <a:rPr lang="en-US" dirty="0" smtClean="0"/>
              <a:t>Host/Machine </a:t>
            </a:r>
            <a:r>
              <a:rPr lang="en-US" dirty="0" smtClean="0"/>
              <a:t>management</a:t>
            </a:r>
          </a:p>
          <a:p>
            <a:pPr lvl="1"/>
            <a:r>
              <a:rPr lang="en-US" dirty="0" smtClean="0"/>
              <a:t>Athena cluster management</a:t>
            </a:r>
          </a:p>
          <a:p>
            <a:pPr lvl="1"/>
            <a:r>
              <a:rPr lang="en-US" dirty="0" smtClean="0"/>
              <a:t>AFS and NFS file system management</a:t>
            </a:r>
          </a:p>
          <a:p>
            <a:pPr lvl="1"/>
            <a:r>
              <a:rPr lang="en-US" dirty="0" smtClean="0"/>
              <a:t>Win.mit.edu container management</a:t>
            </a:r>
          </a:p>
          <a:p>
            <a:pPr lvl="1"/>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and Directory Services</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Data Warehouse</a:t>
            </a:r>
          </a:p>
          <a:p>
            <a:r>
              <a:rPr lang="en-US" dirty="0" smtClean="0"/>
              <a:t>SAML assertions via </a:t>
            </a:r>
            <a:r>
              <a:rPr lang="en-US" dirty="0" err="1" smtClean="0"/>
              <a:t>IdPs</a:t>
            </a:r>
            <a:r>
              <a:rPr lang="en-US" dirty="0" smtClean="0"/>
              <a:t>: MIT  and otherwise</a:t>
            </a:r>
          </a:p>
          <a:p>
            <a:pPr lvl="1"/>
            <a:endParaRPr lang="en-US" dirty="0" smtClean="0"/>
          </a:p>
        </p:txBody>
      </p:sp>
      <p:sp>
        <p:nvSpPr>
          <p:cNvPr id="4" name="Content Placeholder 3"/>
          <p:cNvSpPr>
            <a:spLocks noGrp="1"/>
          </p:cNvSpPr>
          <p:nvPr>
            <p:ph sz="half" idx="2"/>
          </p:nvPr>
        </p:nvSpPr>
        <p:spPr/>
        <p:txBody>
          <a:bodyPr>
            <a:normAutofit lnSpcReduction="10000"/>
          </a:bodyPr>
          <a:lstStyle/>
          <a:p>
            <a:r>
              <a:rPr lang="en-US" dirty="0" smtClean="0"/>
              <a:t>(meta) Directories:</a:t>
            </a:r>
          </a:p>
          <a:p>
            <a:pPr lvl="1"/>
            <a:r>
              <a:rPr lang="en-US" dirty="0" smtClean="0"/>
              <a:t>(Moira)</a:t>
            </a:r>
          </a:p>
          <a:p>
            <a:pPr lvl="1"/>
            <a:r>
              <a:rPr lang="en-US" dirty="0" smtClean="0"/>
              <a:t>Hesiod</a:t>
            </a:r>
          </a:p>
          <a:p>
            <a:pPr lvl="1"/>
            <a:r>
              <a:rPr lang="en-US" dirty="0" smtClean="0"/>
              <a:t>LDAP</a:t>
            </a:r>
          </a:p>
          <a:p>
            <a:pPr lvl="1"/>
            <a:r>
              <a:rPr lang="en-US" dirty="0" smtClean="0"/>
              <a:t>Active Directory</a:t>
            </a:r>
          </a:p>
          <a:p>
            <a:pPr lvl="2"/>
            <a:r>
              <a:rPr lang="en-US" dirty="0" smtClean="0"/>
              <a:t>WIN.mit.edu</a:t>
            </a:r>
          </a:p>
          <a:p>
            <a:pPr lvl="2"/>
            <a:r>
              <a:rPr lang="en-US" dirty="0" smtClean="0"/>
              <a:t>Exchange.mit.edu</a:t>
            </a:r>
          </a:p>
          <a:p>
            <a:pPr lvl="1"/>
            <a:r>
              <a:rPr lang="en-US" dirty="0" smtClean="0"/>
              <a:t>NIST OID</a:t>
            </a:r>
          </a:p>
          <a:p>
            <a:pPr lvl="1"/>
            <a:r>
              <a:rPr lang="en-US" dirty="0" smtClean="0"/>
              <a:t>SAIS OID</a:t>
            </a:r>
          </a:p>
          <a:p>
            <a:pPr lvl="1"/>
            <a:r>
              <a:rPr lang="en-US" dirty="0" smtClean="0"/>
              <a:t>CSO</a:t>
            </a:r>
          </a:p>
          <a:p>
            <a:pPr lvl="1"/>
            <a:r>
              <a:rPr lang="en-US" dirty="0" smtClean="0"/>
              <a:t>DLC systems</a:t>
            </a:r>
          </a:p>
          <a:p>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Apples to Oranges</a:t>
            </a:r>
            <a:endParaRPr lang="en-US" dirty="0"/>
          </a:p>
        </p:txBody>
      </p:sp>
      <p:sp>
        <p:nvSpPr>
          <p:cNvPr id="5" name="Text Placeholder 4"/>
          <p:cNvSpPr>
            <a:spLocks noGrp="1"/>
          </p:cNvSpPr>
          <p:nvPr>
            <p:ph type="body" idx="1"/>
          </p:nvPr>
        </p:nvSpPr>
        <p:spPr/>
        <p:txBody>
          <a:bodyPr/>
          <a:lstStyle/>
          <a:p>
            <a:r>
              <a:rPr lang="en-US" dirty="0" smtClean="0"/>
              <a:t>Types of MIT ID Cards</a:t>
            </a:r>
          </a:p>
        </p:txBody>
      </p:sp>
      <p:sp>
        <p:nvSpPr>
          <p:cNvPr id="3" name="Content Placeholder 2"/>
          <p:cNvSpPr>
            <a:spLocks noGrp="1"/>
          </p:cNvSpPr>
          <p:nvPr>
            <p:ph sz="half" idx="2"/>
          </p:nvPr>
        </p:nvSpPr>
        <p:spPr/>
        <p:txBody>
          <a:bodyPr>
            <a:normAutofit/>
          </a:bodyPr>
          <a:lstStyle/>
          <a:p>
            <a:pPr lvl="1"/>
            <a:r>
              <a:rPr lang="en-US" dirty="0" smtClean="0"/>
              <a:t>Student</a:t>
            </a:r>
          </a:p>
          <a:p>
            <a:pPr lvl="1"/>
            <a:r>
              <a:rPr lang="en-US" dirty="0" smtClean="0"/>
              <a:t>Employee</a:t>
            </a:r>
          </a:p>
          <a:p>
            <a:pPr lvl="1"/>
            <a:r>
              <a:rPr lang="en-US" dirty="0" smtClean="0"/>
              <a:t>Affiliate</a:t>
            </a:r>
          </a:p>
          <a:p>
            <a:pPr lvl="1"/>
            <a:r>
              <a:rPr lang="en-US" dirty="0" smtClean="0"/>
              <a:t>Spouse/Partner</a:t>
            </a:r>
          </a:p>
          <a:p>
            <a:pPr lvl="1"/>
            <a:r>
              <a:rPr lang="en-US" dirty="0" smtClean="0"/>
              <a:t>DLC Sponsored</a:t>
            </a:r>
          </a:p>
          <a:p>
            <a:pPr lvl="1"/>
            <a:r>
              <a:rPr lang="en-US" dirty="0" smtClean="0"/>
              <a:t>Retiree</a:t>
            </a:r>
          </a:p>
          <a:p>
            <a:pPr lvl="1"/>
            <a:r>
              <a:rPr lang="en-US" dirty="0" smtClean="0"/>
              <a:t>Other and special</a:t>
            </a:r>
          </a:p>
          <a:p>
            <a:pPr lvl="1"/>
            <a:r>
              <a:rPr lang="en-US" dirty="0" smtClean="0"/>
              <a:t>Alumni</a:t>
            </a:r>
          </a:p>
          <a:p>
            <a:endParaRPr lang="en-US" dirty="0" smtClean="0"/>
          </a:p>
          <a:p>
            <a:endParaRPr lang="en-US" dirty="0"/>
          </a:p>
        </p:txBody>
      </p:sp>
      <p:sp>
        <p:nvSpPr>
          <p:cNvPr id="6" name="Text Placeholder 5"/>
          <p:cNvSpPr>
            <a:spLocks noGrp="1"/>
          </p:cNvSpPr>
          <p:nvPr>
            <p:ph type="body" sz="quarter" idx="3"/>
          </p:nvPr>
        </p:nvSpPr>
        <p:spPr/>
        <p:txBody>
          <a:bodyPr/>
          <a:lstStyle/>
          <a:p>
            <a:r>
              <a:rPr lang="en-US" dirty="0" smtClean="0"/>
              <a:t>LDAP categories</a:t>
            </a:r>
            <a:endParaRPr lang="en-US" dirty="0"/>
          </a:p>
        </p:txBody>
      </p:sp>
      <p:sp>
        <p:nvSpPr>
          <p:cNvPr id="7" name="Content Placeholder 6"/>
          <p:cNvSpPr>
            <a:spLocks noGrp="1"/>
          </p:cNvSpPr>
          <p:nvPr>
            <p:ph sz="quarter" idx="4"/>
          </p:nvPr>
        </p:nvSpPr>
        <p:spPr/>
        <p:txBody>
          <a:bodyPr>
            <a:normAutofit fontScale="92500" lnSpcReduction="20000"/>
          </a:bodyPr>
          <a:lstStyle/>
          <a:p>
            <a:r>
              <a:rPr lang="en-US" dirty="0" smtClean="0"/>
              <a:t>Student</a:t>
            </a:r>
          </a:p>
          <a:p>
            <a:r>
              <a:rPr lang="en-US" dirty="0" smtClean="0"/>
              <a:t>Staff</a:t>
            </a:r>
          </a:p>
          <a:p>
            <a:r>
              <a:rPr lang="en-US" dirty="0" smtClean="0"/>
              <a:t>Affiliate</a:t>
            </a:r>
          </a:p>
          <a:p>
            <a:pPr>
              <a:buNone/>
            </a:pPr>
            <a:r>
              <a:rPr lang="en-US" b="1" dirty="0" smtClean="0"/>
              <a:t>Moira classes</a:t>
            </a:r>
          </a:p>
          <a:p>
            <a:r>
              <a:rPr lang="en-US" dirty="0" smtClean="0"/>
              <a:t>Staff</a:t>
            </a:r>
          </a:p>
          <a:p>
            <a:r>
              <a:rPr lang="en-US" dirty="0" smtClean="0"/>
              <a:t>G</a:t>
            </a:r>
          </a:p>
          <a:p>
            <a:r>
              <a:rPr lang="en-US" dirty="0" err="1" smtClean="0"/>
              <a:t>GuestYY</a:t>
            </a:r>
            <a:endParaRPr lang="en-US" dirty="0" smtClean="0"/>
          </a:p>
          <a:p>
            <a:r>
              <a:rPr lang="en-US" dirty="0" smtClean="0"/>
              <a:t>YYYY</a:t>
            </a:r>
            <a:endParaRPr lang="en-US" dirty="0" smtClean="0"/>
          </a:p>
          <a:p>
            <a:r>
              <a:rPr lang="en-US" dirty="0" smtClean="0"/>
              <a:t>Faculty</a:t>
            </a:r>
            <a:endParaRPr lang="en-US" dirty="0"/>
          </a:p>
          <a:p>
            <a:pPr>
              <a:buNone/>
            </a:pPr>
            <a:r>
              <a:rPr lang="en-US" dirty="0" smtClean="0"/>
              <a:t>Notice neither </a:t>
            </a:r>
            <a:r>
              <a:rPr lang="en-US" dirty="0" smtClean="0"/>
              <a:t>card office nor LDAP have </a:t>
            </a:r>
            <a:r>
              <a:rPr lang="en-US" dirty="0" smtClean="0"/>
              <a:t>a category of “faculty”</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Services: Open Issues</a:t>
            </a:r>
            <a:endParaRPr lang="en-US" dirty="0"/>
          </a:p>
        </p:txBody>
      </p:sp>
      <p:sp>
        <p:nvSpPr>
          <p:cNvPr id="3" name="Content Placeholder 2"/>
          <p:cNvSpPr>
            <a:spLocks noGrp="1"/>
          </p:cNvSpPr>
          <p:nvPr>
            <p:ph idx="1"/>
          </p:nvPr>
        </p:nvSpPr>
        <p:spPr/>
        <p:txBody>
          <a:bodyPr>
            <a:normAutofit/>
          </a:bodyPr>
          <a:lstStyle/>
          <a:p>
            <a:r>
              <a:rPr lang="en-US" dirty="0" smtClean="0"/>
              <a:t>Desire </a:t>
            </a:r>
            <a:r>
              <a:rPr lang="en-US" dirty="0" smtClean="0"/>
              <a:t>better reporting to users, of the self-service data that we have about </a:t>
            </a:r>
            <a:r>
              <a:rPr lang="en-US" dirty="0" smtClean="0"/>
              <a:t>user </a:t>
            </a:r>
            <a:r>
              <a:rPr lang="en-US" dirty="0" smtClean="0"/>
              <a:t>(host and DHCP registrations, list memberships, authorizations, </a:t>
            </a:r>
            <a:r>
              <a:rPr lang="en-US" dirty="0" smtClean="0"/>
              <a:t>…)</a:t>
            </a:r>
          </a:p>
          <a:p>
            <a:r>
              <a:rPr lang="en-US" dirty="0" smtClean="0"/>
              <a:t>One stop viewing and updates for the user</a:t>
            </a:r>
          </a:p>
          <a:p>
            <a:r>
              <a:rPr lang="en-US" dirty="0" smtClean="0"/>
              <a:t>Useful to Accounts and Security teams</a:t>
            </a:r>
          </a:p>
          <a:p>
            <a:r>
              <a:rPr lang="en-US" dirty="0" smtClean="0"/>
              <a:t>Need to scope project and make proposal</a:t>
            </a: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a:t>
            </a:r>
            <a:endParaRPr lang="en-US"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Provisioning Details</a:t>
            </a:r>
            <a:br>
              <a:rPr lang="en-US" dirty="0" smtClean="0"/>
            </a:br>
            <a:r>
              <a:rPr lang="en-US" dirty="0" smtClean="0"/>
              <a:t>83</a:t>
            </a:r>
            <a:endParaRPr lang="en-US"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Provisioning: Systems of Record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MITID Database</a:t>
            </a:r>
          </a:p>
          <a:p>
            <a:pPr lvl="1"/>
            <a:r>
              <a:rPr lang="en-US" dirty="0" smtClean="0"/>
              <a:t>Entry points must first create an MIT ID Number</a:t>
            </a:r>
          </a:p>
          <a:p>
            <a:r>
              <a:rPr lang="en-US" dirty="0" smtClean="0"/>
              <a:t>Moira</a:t>
            </a:r>
          </a:p>
          <a:p>
            <a:pPr lvl="1"/>
            <a:r>
              <a:rPr lang="en-US" dirty="0" smtClean="0"/>
              <a:t>Fed from Data Warehouse, but becomes the </a:t>
            </a:r>
            <a:r>
              <a:rPr lang="en-US" dirty="0" err="1" smtClean="0"/>
              <a:t>SoR</a:t>
            </a:r>
            <a:r>
              <a:rPr lang="en-US" dirty="0" smtClean="0"/>
              <a:t> for Kerberos Account Registration</a:t>
            </a:r>
          </a:p>
          <a:p>
            <a:r>
              <a:rPr lang="en-US" dirty="0" smtClean="0"/>
              <a:t>Kerberos</a:t>
            </a:r>
          </a:p>
          <a:p>
            <a:pPr lvl="1"/>
            <a:r>
              <a:rPr lang="en-US" dirty="0" err="1" smtClean="0"/>
              <a:t>SoR</a:t>
            </a:r>
            <a:r>
              <a:rPr lang="en-US" dirty="0" smtClean="0"/>
              <a:t> for username and password</a:t>
            </a:r>
          </a:p>
          <a:p>
            <a:pPr lvl="1"/>
            <a:r>
              <a:rPr lang="en-US" dirty="0" smtClean="0"/>
              <a:t>Chosen username is fed back into Moira, which then feeds it back to the Data Warehouse (KRB_PERSON) table</a:t>
            </a:r>
            <a:endParaRPr 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Provisioning: Systems of </a:t>
            </a:r>
            <a:r>
              <a:rPr lang="en-US" dirty="0" smtClean="0"/>
              <a:t>Record and entry points</a:t>
            </a:r>
            <a:endParaRPr lang="en-US" dirty="0"/>
          </a:p>
        </p:txBody>
      </p:sp>
      <p:sp>
        <p:nvSpPr>
          <p:cNvPr id="3" name="Content Placeholder 2"/>
          <p:cNvSpPr>
            <a:spLocks noGrp="1"/>
          </p:cNvSpPr>
          <p:nvPr>
            <p:ph idx="1"/>
          </p:nvPr>
        </p:nvSpPr>
        <p:spPr/>
        <p:txBody>
          <a:bodyPr/>
          <a:lstStyle/>
          <a:p>
            <a:r>
              <a:rPr lang="en-US" dirty="0" smtClean="0"/>
              <a:t>SAP/HR</a:t>
            </a:r>
          </a:p>
          <a:p>
            <a:pPr lvl="1"/>
            <a:r>
              <a:rPr lang="en-US" dirty="0" smtClean="0"/>
              <a:t>Employees (receiving benefits, not contractors)</a:t>
            </a:r>
          </a:p>
          <a:p>
            <a:r>
              <a:rPr lang="en-US" dirty="0" smtClean="0"/>
              <a:t>Registrar/MITSIS</a:t>
            </a:r>
          </a:p>
          <a:p>
            <a:pPr lvl="1"/>
            <a:r>
              <a:rPr lang="en-US" dirty="0" smtClean="0"/>
              <a:t>Students</a:t>
            </a:r>
          </a:p>
          <a:p>
            <a:r>
              <a:rPr lang="en-US" dirty="0" smtClean="0"/>
              <a:t>Moira</a:t>
            </a:r>
          </a:p>
          <a:p>
            <a:pPr lvl="1"/>
            <a:r>
              <a:rPr lang="en-US" dirty="0" smtClean="0"/>
              <a:t>Affiliates (including contractors</a:t>
            </a:r>
            <a:r>
              <a:rPr lang="en-US" dirty="0" smtClean="0"/>
              <a:t>)</a:t>
            </a:r>
          </a:p>
          <a:p>
            <a:r>
              <a:rPr lang="en-US" dirty="0" smtClean="0"/>
              <a:t>Card Services</a:t>
            </a:r>
          </a:p>
          <a:p>
            <a:pPr lvl="1"/>
            <a:r>
              <a:rPr lang="en-US" dirty="0" smtClean="0"/>
              <a:t>Affiliates, spouses and partners, DLC sponsored, …</a:t>
            </a:r>
            <a:endParaRPr 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Provisioning: example, employee</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256136" y="1600200"/>
            <a:ext cx="6631727"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Provisioning: Special Accounts</a:t>
            </a:r>
            <a:endParaRPr lang="en-US" dirty="0"/>
          </a:p>
        </p:txBody>
      </p:sp>
      <p:sp>
        <p:nvSpPr>
          <p:cNvPr id="3" name="Content Placeholder 2"/>
          <p:cNvSpPr>
            <a:spLocks noGrp="1"/>
          </p:cNvSpPr>
          <p:nvPr>
            <p:ph idx="1"/>
          </p:nvPr>
        </p:nvSpPr>
        <p:spPr/>
        <p:txBody>
          <a:bodyPr/>
          <a:lstStyle/>
          <a:p>
            <a:r>
              <a:rPr lang="en-US" dirty="0" smtClean="0"/>
              <a:t>Any employee (provisioned by HR) may sponsor an account for someone that doesn’t come through the normal processes</a:t>
            </a:r>
          </a:p>
          <a:p>
            <a:pPr marL="342900" lvl="1" indent="-342900">
              <a:buFont typeface="Arial" pitchFamily="34" charset="0"/>
              <a:buChar char="•"/>
            </a:pPr>
            <a:r>
              <a:rPr lang="en-US" dirty="0" smtClean="0"/>
              <a:t>Contractors, temporary employees, voucher employees, visiting scholars, visiting faculty, VIPs, friends of the institute, </a:t>
            </a:r>
            <a:r>
              <a:rPr lang="en-US" dirty="0" smtClean="0"/>
              <a:t>collaborators, </a:t>
            </a:r>
            <a:r>
              <a:rPr lang="en-US" dirty="0" smtClean="0"/>
              <a:t>…</a:t>
            </a:r>
          </a:p>
          <a:p>
            <a:pPr marL="342900" lvl="1" indent="-342900">
              <a:buFont typeface="Arial" pitchFamily="34" charset="0"/>
              <a:buChar char="•"/>
            </a:pPr>
            <a:r>
              <a:rPr lang="en-US" dirty="0" smtClean="0"/>
              <a:t>It  is important that systems be designed so that successful authentication != authorization</a:t>
            </a:r>
          </a:p>
          <a:p>
            <a:endParaRPr lang="en-US" dirty="0" smtClean="0"/>
          </a:p>
          <a:p>
            <a:endParaRPr lang="en-U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Provisioning: lifetime</a:t>
            </a:r>
            <a:endParaRPr lang="en-US" dirty="0"/>
          </a:p>
        </p:txBody>
      </p:sp>
      <p:sp>
        <p:nvSpPr>
          <p:cNvPr id="3" name="Content Placeholder 2"/>
          <p:cNvSpPr>
            <a:spLocks noGrp="1"/>
          </p:cNvSpPr>
          <p:nvPr>
            <p:ph idx="1"/>
          </p:nvPr>
        </p:nvSpPr>
        <p:spPr/>
        <p:txBody>
          <a:bodyPr/>
          <a:lstStyle/>
          <a:p>
            <a:r>
              <a:rPr lang="en-US" dirty="0" smtClean="0"/>
              <a:t>MIT ID Numbers by design are never recycled</a:t>
            </a:r>
          </a:p>
          <a:p>
            <a:r>
              <a:rPr lang="en-US" dirty="0" smtClean="0"/>
              <a:t>Ideally a person should only need one MIT ID number during their </a:t>
            </a:r>
            <a:r>
              <a:rPr lang="en-US" dirty="0" smtClean="0"/>
              <a:t>lifetime </a:t>
            </a:r>
            <a:r>
              <a:rPr lang="en-US" baseline="30000" dirty="0" smtClean="0">
                <a:solidFill>
                  <a:srgbClr val="FFFF00"/>
                </a:solidFill>
              </a:rPr>
              <a:t>(2)</a:t>
            </a:r>
            <a:endParaRPr lang="en-US" baseline="30000" dirty="0" smtClean="0">
              <a:solidFill>
                <a:srgbClr val="FFFF00"/>
              </a:solidFill>
            </a:endParaRPr>
          </a:p>
          <a:p>
            <a:r>
              <a:rPr lang="en-US" dirty="0" smtClean="0"/>
              <a:t>Kerberos principal names were originally intended to be recycled, and were for many years.</a:t>
            </a:r>
          </a:p>
          <a:p>
            <a:r>
              <a:rPr lang="en-US" dirty="0" smtClean="0"/>
              <a:t>At this time Kerberos principal names are not recycled</a:t>
            </a:r>
            <a:r>
              <a:rPr lang="en-US" dirty="0" smtClean="0"/>
              <a:t>. </a:t>
            </a:r>
            <a:r>
              <a:rPr lang="en-US" baseline="30000" dirty="0" smtClean="0">
                <a:solidFill>
                  <a:srgbClr val="FFFF00"/>
                </a:solidFill>
              </a:rPr>
              <a:t>(3)</a:t>
            </a:r>
            <a:endParaRPr lang="en-US" baseline="30000" dirty="0">
              <a:solidFill>
                <a:srgbClr val="FFFF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Sidebar: MIT ID DB and service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MIT ID DB provides authorized lookup and assignment of MIT ID numbers</a:t>
            </a:r>
          </a:p>
          <a:p>
            <a:r>
              <a:rPr lang="en-US" dirty="0" smtClean="0"/>
              <a:t>In 1994 MIT decided to eliminate the use of SSNs as a primary identifier across institute systems</a:t>
            </a:r>
          </a:p>
          <a:p>
            <a:r>
              <a:rPr lang="en-US" dirty="0" smtClean="0"/>
              <a:t>MIT ID DB is </a:t>
            </a:r>
            <a:r>
              <a:rPr lang="en-US" dirty="0" err="1" smtClean="0"/>
              <a:t>SoR</a:t>
            </a:r>
            <a:r>
              <a:rPr lang="en-US" dirty="0" smtClean="0"/>
              <a:t> for SSNs</a:t>
            </a:r>
          </a:p>
          <a:p>
            <a:r>
              <a:rPr lang="en-US" dirty="0" smtClean="0"/>
              <a:t>MIT ID DB does not report SSNs</a:t>
            </a:r>
          </a:p>
          <a:p>
            <a:r>
              <a:rPr lang="en-US" dirty="0" smtClean="0"/>
              <a:t>Ideally a person should only need one MIT ID number in their lifetime</a:t>
            </a:r>
          </a:p>
          <a:p>
            <a:r>
              <a:rPr lang="en-US" dirty="0" smtClean="0"/>
              <a:t>Even applicants are assigned ID numbers, prior to acceptance</a:t>
            </a:r>
            <a:endParaRPr 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Provisioning: non-Kerberos accounts</a:t>
            </a:r>
            <a:endParaRPr lang="en-US" dirty="0"/>
          </a:p>
        </p:txBody>
      </p:sp>
      <p:sp>
        <p:nvSpPr>
          <p:cNvPr id="3" name="Content Placeholder 2"/>
          <p:cNvSpPr>
            <a:spLocks noGrp="1"/>
          </p:cNvSpPr>
          <p:nvPr>
            <p:ph idx="1"/>
          </p:nvPr>
        </p:nvSpPr>
        <p:spPr/>
        <p:txBody>
          <a:bodyPr/>
          <a:lstStyle/>
          <a:p>
            <a:r>
              <a:rPr lang="en-US" dirty="0" smtClean="0"/>
              <a:t>When dealing with systems that support federated authentication, or distributed authentication, there is a registration aspect of provisioning which is bound to the authorization process.</a:t>
            </a:r>
          </a:p>
          <a:p>
            <a:r>
              <a:rPr lang="en-US" dirty="0" smtClean="0"/>
              <a:t>External users that are actively using MIT applications </a:t>
            </a:r>
            <a:r>
              <a:rPr lang="en-US" b="1" dirty="0" smtClean="0"/>
              <a:t>should</a:t>
            </a:r>
            <a:r>
              <a:rPr lang="en-US" dirty="0" smtClean="0"/>
              <a:t> appear in our central authorization management systems. </a:t>
            </a:r>
            <a:r>
              <a:rPr lang="en-US" baseline="30000" dirty="0" smtClean="0">
                <a:solidFill>
                  <a:srgbClr val="FFFF00"/>
                </a:solidFill>
              </a:rPr>
              <a:t>(4)</a:t>
            </a:r>
            <a:endParaRPr lang="en-US" baseline="30000" dirty="0">
              <a:solidFill>
                <a:srgbClr val="FFFF00"/>
              </a:solidFill>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Provisioning: Collaboration Accounts</a:t>
            </a:r>
            <a:endParaRPr lang="en-US" dirty="0"/>
          </a:p>
        </p:txBody>
      </p:sp>
      <p:sp>
        <p:nvSpPr>
          <p:cNvPr id="3" name="Content Placeholder 2"/>
          <p:cNvSpPr>
            <a:spLocks noGrp="1"/>
          </p:cNvSpPr>
          <p:nvPr>
            <p:ph idx="1"/>
          </p:nvPr>
        </p:nvSpPr>
        <p:spPr/>
        <p:txBody>
          <a:bodyPr/>
          <a:lstStyle/>
          <a:p>
            <a:r>
              <a:rPr lang="en-US" dirty="0" smtClean="0"/>
              <a:t>All (self registered) Collaboration Accounts are propagated into Moira and LDAP and MAY appear on Moira and LDAP lists and groups.</a:t>
            </a:r>
          </a:p>
          <a:p>
            <a:r>
              <a:rPr lang="en-US" dirty="0" smtClean="0"/>
              <a:t>At this time, Collaboration Accounts, cannot be represented in Roles/</a:t>
            </a:r>
            <a:r>
              <a:rPr lang="en-US" dirty="0" err="1" smtClean="0"/>
              <a:t>perMIT</a:t>
            </a:r>
            <a:r>
              <a:rPr lang="en-US" dirty="0" smtClean="0"/>
              <a:t> authorizations. This will change as </a:t>
            </a:r>
            <a:r>
              <a:rPr lang="en-US" dirty="0" err="1" smtClean="0"/>
              <a:t>perMIT</a:t>
            </a:r>
            <a:r>
              <a:rPr lang="en-US" dirty="0" smtClean="0"/>
              <a:t> reaches production status. </a:t>
            </a:r>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Provisioning: Accounts from federation partners</a:t>
            </a:r>
            <a:endParaRPr lang="en-US" dirty="0"/>
          </a:p>
        </p:txBody>
      </p:sp>
      <p:sp>
        <p:nvSpPr>
          <p:cNvPr id="3" name="Content Placeholder 2"/>
          <p:cNvSpPr>
            <a:spLocks noGrp="1"/>
          </p:cNvSpPr>
          <p:nvPr>
            <p:ph idx="1"/>
          </p:nvPr>
        </p:nvSpPr>
        <p:spPr/>
        <p:txBody>
          <a:bodyPr/>
          <a:lstStyle/>
          <a:p>
            <a:r>
              <a:rPr lang="en-US" dirty="0" smtClean="0"/>
              <a:t>Accounts from federation partners do not automatically appear in Moira or LDAP. </a:t>
            </a:r>
            <a:r>
              <a:rPr lang="en-US" baseline="30000" dirty="0" smtClean="0">
                <a:solidFill>
                  <a:srgbClr val="FFFF00"/>
                </a:solidFill>
              </a:rPr>
              <a:t>(4)</a:t>
            </a:r>
          </a:p>
          <a:p>
            <a:r>
              <a:rPr lang="en-US" dirty="0" smtClean="0"/>
              <a:t>This presents some usability issues for some applications.</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Authorization</a:t>
            </a:r>
            <a:br>
              <a:rPr lang="en-US" dirty="0" smtClean="0"/>
            </a:br>
            <a:r>
              <a:rPr lang="en-US" dirty="0" smtClean="0"/>
              <a:t>94</a:t>
            </a:r>
            <a:endParaRPr lang="en-US" dirty="0"/>
          </a:p>
        </p:txBody>
      </p:sp>
      <p:sp>
        <p:nvSpPr>
          <p:cNvPr id="3" name="Content Placeholder 2"/>
          <p:cNvSpPr>
            <a:spLocks noGrp="1"/>
          </p:cNvSpPr>
          <p:nvPr>
            <p:ph idx="1"/>
          </p:nvPr>
        </p:nvSpPr>
        <p:spPr/>
        <p:txBody>
          <a:bodyPr/>
          <a:lstStyle/>
          <a:p>
            <a:r>
              <a:rPr lang="en-US" dirty="0" smtClean="0"/>
              <a:t>Further details</a:t>
            </a:r>
            <a:endParaRPr lang="en-US"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a:t>
            </a:r>
            <a:r>
              <a:rPr lang="en-US" dirty="0" err="1" smtClean="0"/>
              <a:t>perMIT’s</a:t>
            </a:r>
            <a:r>
              <a:rPr lang="en-US" dirty="0" smtClean="0"/>
              <a:t> model</a:t>
            </a:r>
            <a:endParaRPr lang="en-US" dirty="0"/>
          </a:p>
        </p:txBody>
      </p:sp>
      <p:sp>
        <p:nvSpPr>
          <p:cNvPr id="3" name="Content Placeholder 2"/>
          <p:cNvSpPr>
            <a:spLocks noGrp="1"/>
          </p:cNvSpPr>
          <p:nvPr>
            <p:ph idx="1"/>
          </p:nvPr>
        </p:nvSpPr>
        <p:spPr/>
        <p:txBody>
          <a:bodyPr/>
          <a:lstStyle/>
          <a:p>
            <a:r>
              <a:rPr lang="en-US" sz="2800" dirty="0" smtClean="0">
                <a:ea typeface="ＭＳ Ｐゴシック" charset="-128"/>
              </a:rPr>
              <a:t>Each function is associated with a particular type of qualifier</a:t>
            </a:r>
          </a:p>
          <a:p>
            <a:r>
              <a:rPr lang="en-US" sz="2800" dirty="0" smtClean="0">
                <a:ea typeface="ＭＳ Ｐゴシック" charset="-128"/>
              </a:rPr>
              <a:t>The function “Initiate a Termination Request” </a:t>
            </a:r>
          </a:p>
          <a:p>
            <a:pPr lvl="1"/>
            <a:r>
              <a:rPr lang="en-US" dirty="0">
                <a:ea typeface="ＭＳ Ｐゴシック" charset="-128"/>
              </a:rPr>
              <a:t>Can have a qualifier of ORG Unit (e.g. Department of Athletics, Community Programs)</a:t>
            </a:r>
          </a:p>
          <a:p>
            <a:pPr lvl="1"/>
            <a:r>
              <a:rPr lang="en-US" dirty="0">
                <a:ea typeface="ＭＳ Ｐゴシック" charset="-128"/>
              </a:rPr>
              <a:t>Cannot have a qualifier of Payroll Deduction Type (e.g. Day Care Deductions)</a:t>
            </a:r>
          </a:p>
          <a:p>
            <a:endParaRPr lang="en-US"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a:t>
            </a:r>
            <a:r>
              <a:rPr lang="en-US" dirty="0" err="1" smtClean="0"/>
              <a:t>perMIT’s</a:t>
            </a:r>
            <a:r>
              <a:rPr lang="en-US" dirty="0" smtClean="0"/>
              <a:t> model</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ea typeface="ＭＳ Ｐゴシック" charset="-128"/>
              </a:rPr>
              <a:t>Functions have an attribute which determine to which category they may be applied</a:t>
            </a:r>
          </a:p>
          <a:p>
            <a:r>
              <a:rPr lang="en-US" dirty="0" smtClean="0">
                <a:ea typeface="ＭＳ Ｐゴシック" charset="-128"/>
              </a:rPr>
              <a:t>Example of Functions within category “Telephony and Network”</a:t>
            </a:r>
          </a:p>
          <a:p>
            <a:pPr lvl="1"/>
            <a:r>
              <a:rPr lang="en-US" dirty="0" smtClean="0">
                <a:ea typeface="ＭＳ Ｐゴシック" charset="-128"/>
              </a:rPr>
              <a:t>Administer phone preferences by network ID</a:t>
            </a:r>
          </a:p>
          <a:p>
            <a:pPr lvl="1"/>
            <a:r>
              <a:rPr lang="en-US" dirty="0" smtClean="0">
                <a:ea typeface="ＭＳ Ｐゴシック" charset="-128"/>
              </a:rPr>
              <a:t>Can administer telephones authorized by phone no.</a:t>
            </a:r>
          </a:p>
          <a:p>
            <a:pPr lvl="1"/>
            <a:r>
              <a:rPr lang="en-US" dirty="0" smtClean="0">
                <a:ea typeface="ＭＳ Ｐゴシック" charset="-128"/>
              </a:rPr>
              <a:t>Network Administration</a:t>
            </a:r>
          </a:p>
          <a:p>
            <a:pPr lvl="1"/>
            <a:r>
              <a:rPr lang="en-US" dirty="0" smtClean="0">
                <a:ea typeface="ＭＳ Ｐゴシック" charset="-128"/>
              </a:rPr>
              <a:t>Telephone administration</a:t>
            </a:r>
          </a:p>
          <a:p>
            <a:r>
              <a:rPr lang="en-US" dirty="0" smtClean="0">
                <a:ea typeface="ＭＳ Ｐゴシック" charset="-128"/>
              </a:rPr>
              <a:t>The functions above fall within category “Telephony”, not “Student Financial Systems”. Thus, users or applications that are limited to granting or viewing ASPECs within the “Student Financial Systems” category would not have access to the above functions.</a:t>
            </a:r>
          </a:p>
          <a:p>
            <a:endParaRPr lang="en-US"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a:t>
            </a:r>
            <a:r>
              <a:rPr lang="en-US" dirty="0" err="1" smtClean="0"/>
              <a:t>perMIT’s</a:t>
            </a:r>
            <a:r>
              <a:rPr lang="en-US" dirty="0" smtClean="0"/>
              <a:t> model</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ea typeface="ＭＳ Ｐゴシック" charset="-128"/>
              </a:rPr>
              <a:t>More than one qualifier type can exist within a category</a:t>
            </a:r>
          </a:p>
          <a:p>
            <a:r>
              <a:rPr lang="en-US" dirty="0" smtClean="0">
                <a:ea typeface="ＭＳ Ｐゴシック" charset="-128"/>
              </a:rPr>
              <a:t>Functions within category “Telephony and Network”</a:t>
            </a:r>
          </a:p>
          <a:p>
            <a:pPr lvl="1"/>
            <a:r>
              <a:rPr lang="en-US" dirty="0" smtClean="0">
                <a:ea typeface="ＭＳ Ｐゴシック" charset="-128"/>
              </a:rPr>
              <a:t>Administer phone preferences by network ID</a:t>
            </a:r>
          </a:p>
          <a:p>
            <a:pPr lvl="2">
              <a:buClr>
                <a:srgbClr val="F79646"/>
              </a:buClr>
            </a:pPr>
            <a:r>
              <a:rPr lang="en-US" dirty="0" smtClean="0">
                <a:ea typeface="ＭＳ Ｐゴシック" charset="-128"/>
              </a:rPr>
              <a:t>Applicable qualifier type = </a:t>
            </a:r>
            <a:r>
              <a:rPr lang="en-US" b="1" dirty="0" smtClean="0">
                <a:ea typeface="ＭＳ Ｐゴシック" charset="-128"/>
              </a:rPr>
              <a:t>Network IDs</a:t>
            </a:r>
          </a:p>
          <a:p>
            <a:pPr lvl="1"/>
            <a:r>
              <a:rPr lang="en-US" dirty="0" smtClean="0">
                <a:ea typeface="ＭＳ Ｐゴシック" charset="-128"/>
              </a:rPr>
              <a:t>Can administer telephones authorized by phone no.</a:t>
            </a:r>
          </a:p>
          <a:p>
            <a:pPr lvl="2">
              <a:buClr>
                <a:srgbClr val="F79646"/>
              </a:buClr>
            </a:pPr>
            <a:r>
              <a:rPr lang="en-US" dirty="0" smtClean="0">
                <a:ea typeface="ＭＳ Ｐゴシック" charset="-128"/>
              </a:rPr>
              <a:t>Applicable qualifier type = </a:t>
            </a:r>
            <a:r>
              <a:rPr lang="en-US" b="1" dirty="0" smtClean="0">
                <a:ea typeface="ＭＳ Ｐゴシック" charset="-128"/>
              </a:rPr>
              <a:t>MIT Phone numbers</a:t>
            </a:r>
          </a:p>
          <a:p>
            <a:pPr lvl="1"/>
            <a:r>
              <a:rPr lang="en-US" dirty="0" smtClean="0">
                <a:ea typeface="ＭＳ Ｐゴシック" charset="-128"/>
              </a:rPr>
              <a:t>Network Administration</a:t>
            </a:r>
          </a:p>
          <a:p>
            <a:pPr lvl="2">
              <a:buClr>
                <a:srgbClr val="F79646"/>
              </a:buClr>
            </a:pPr>
            <a:r>
              <a:rPr lang="en-US" dirty="0" smtClean="0">
                <a:ea typeface="ＭＳ Ｐゴシック" charset="-128"/>
              </a:rPr>
              <a:t>Applicable qualifier type = </a:t>
            </a:r>
            <a:r>
              <a:rPr lang="en-US" b="1" dirty="0" smtClean="0">
                <a:ea typeface="ＭＳ Ｐゴシック" charset="-128"/>
              </a:rPr>
              <a:t>COST OBJECT</a:t>
            </a:r>
          </a:p>
          <a:p>
            <a:pPr lvl="1"/>
            <a:r>
              <a:rPr lang="en-US" dirty="0" smtClean="0">
                <a:ea typeface="ＭＳ Ｐゴシック" charset="-128"/>
              </a:rPr>
              <a:t>Telephone administration</a:t>
            </a:r>
          </a:p>
          <a:p>
            <a:pPr lvl="2">
              <a:buClr>
                <a:srgbClr val="F79646"/>
              </a:buClr>
            </a:pPr>
            <a:r>
              <a:rPr lang="en-US" dirty="0" smtClean="0">
                <a:ea typeface="ＭＳ Ｐゴシック" charset="-128"/>
              </a:rPr>
              <a:t>Applicable qualifier type = </a:t>
            </a:r>
            <a:r>
              <a:rPr lang="en-US" b="1" dirty="0" smtClean="0">
                <a:ea typeface="ＭＳ Ｐゴシック" charset="-128"/>
              </a:rPr>
              <a:t>COST OBJECT</a:t>
            </a:r>
          </a:p>
          <a:p>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a:t>
            </a:r>
            <a:r>
              <a:rPr lang="en-US" dirty="0" err="1" smtClean="0"/>
              <a:t>perMIT’s</a:t>
            </a:r>
            <a:r>
              <a:rPr lang="en-US" dirty="0" smtClean="0"/>
              <a:t> model</a:t>
            </a:r>
            <a:endParaRPr lang="en-US" dirty="0"/>
          </a:p>
        </p:txBody>
      </p:sp>
      <p:sp>
        <p:nvSpPr>
          <p:cNvPr id="3" name="Content Placeholder 2"/>
          <p:cNvSpPr>
            <a:spLocks noGrp="1"/>
          </p:cNvSpPr>
          <p:nvPr>
            <p:ph idx="1"/>
          </p:nvPr>
        </p:nvSpPr>
        <p:spPr/>
        <p:txBody>
          <a:bodyPr>
            <a:normAutofit fontScale="77500" lnSpcReduction="20000"/>
          </a:bodyPr>
          <a:lstStyle/>
          <a:p>
            <a:pPr>
              <a:defRPr/>
            </a:pPr>
            <a:r>
              <a:rPr lang="en-US" sz="3600" dirty="0">
                <a:ea typeface="ＭＳ Ｐゴシック" charset="-128"/>
              </a:rPr>
              <a:t>Rules / Implied privileges</a:t>
            </a:r>
          </a:p>
          <a:p>
            <a:pPr>
              <a:defRPr/>
            </a:pPr>
            <a:r>
              <a:rPr lang="en-US" dirty="0">
                <a:ea typeface="ＭＳ Ｐゴシック" charset="-128"/>
              </a:rPr>
              <a:t>Added after over a decade of deployment</a:t>
            </a:r>
          </a:p>
          <a:p>
            <a:pPr>
              <a:defRPr/>
            </a:pPr>
            <a:endParaRPr lang="en-US" dirty="0">
              <a:ea typeface="ＭＳ Ｐゴシック" charset="-128"/>
            </a:endParaRPr>
          </a:p>
          <a:p>
            <a:pPr algn="ctr">
              <a:buNone/>
              <a:defRPr/>
            </a:pPr>
            <a:r>
              <a:rPr lang="en-US" b="1" dirty="0">
                <a:ea typeface="ＭＳ Ｐゴシック" charset="-128"/>
              </a:rPr>
              <a:t>Institutional Data from a variety of systems of record </a:t>
            </a:r>
          </a:p>
          <a:p>
            <a:pPr algn="ctr">
              <a:buNone/>
              <a:defRPr/>
            </a:pPr>
            <a:r>
              <a:rPr lang="en-US" b="1" dirty="0">
                <a:ea typeface="ＭＳ Ｐゴシック" charset="-128"/>
              </a:rPr>
              <a:t>+</a:t>
            </a:r>
          </a:p>
          <a:p>
            <a:pPr algn="ctr">
              <a:buNone/>
              <a:defRPr/>
            </a:pPr>
            <a:r>
              <a:rPr lang="en-US" b="1" dirty="0">
                <a:ea typeface="ＭＳ Ｐゴシック" charset="-128"/>
              </a:rPr>
              <a:t>Simple set of rules </a:t>
            </a:r>
          </a:p>
          <a:p>
            <a:pPr algn="ctr">
              <a:buNone/>
              <a:defRPr/>
            </a:pPr>
            <a:r>
              <a:rPr lang="en-US" b="1" dirty="0">
                <a:ea typeface="ＭＳ Ｐゴシック" charset="-128"/>
              </a:rPr>
              <a:t>=</a:t>
            </a:r>
          </a:p>
          <a:p>
            <a:pPr algn="ctr">
              <a:buNone/>
              <a:defRPr/>
            </a:pPr>
            <a:r>
              <a:rPr lang="en-US" b="1" dirty="0">
                <a:ea typeface="ＭＳ Ｐゴシック" charset="-128"/>
              </a:rPr>
              <a:t>ASPECs for a large number of users</a:t>
            </a:r>
          </a:p>
          <a:p>
            <a:pPr>
              <a:defRPr/>
            </a:pPr>
            <a:endParaRPr lang="en-US" dirty="0">
              <a:ea typeface="ＭＳ Ｐゴシック" charset="-128"/>
            </a:endParaRPr>
          </a:p>
          <a:p>
            <a:pPr>
              <a:defRPr/>
            </a:pPr>
            <a:r>
              <a:rPr lang="en-US" dirty="0">
                <a:ea typeface="ＭＳ Ｐゴシック" charset="-128"/>
              </a:rPr>
              <a:t>Access to library resources </a:t>
            </a:r>
          </a:p>
          <a:p>
            <a:pPr>
              <a:defRPr/>
            </a:pPr>
            <a:r>
              <a:rPr lang="en-US" dirty="0">
                <a:ea typeface="ＭＳ Ｐゴシック" charset="-128"/>
              </a:rPr>
              <a:t>Door access controls</a:t>
            </a:r>
          </a:p>
          <a:p>
            <a:endParaRPr lang="en-US"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 </a:t>
            </a:r>
            <a:r>
              <a:rPr lang="en-US" dirty="0" err="1" smtClean="0"/>
              <a:t>perMIT’s</a:t>
            </a:r>
            <a:r>
              <a:rPr lang="en-US" dirty="0" smtClean="0"/>
              <a:t> model</a:t>
            </a:r>
            <a:endParaRPr lang="en-US" dirty="0"/>
          </a:p>
        </p:txBody>
      </p:sp>
      <p:sp>
        <p:nvSpPr>
          <p:cNvPr id="3" name="Content Placeholder 2"/>
          <p:cNvSpPr>
            <a:spLocks noGrp="1"/>
          </p:cNvSpPr>
          <p:nvPr>
            <p:ph idx="1"/>
          </p:nvPr>
        </p:nvSpPr>
        <p:spPr/>
        <p:txBody>
          <a:bodyPr>
            <a:normAutofit fontScale="92500"/>
          </a:bodyPr>
          <a:lstStyle/>
          <a:p>
            <a:pPr>
              <a:defRPr/>
            </a:pPr>
            <a:r>
              <a:rPr lang="en-US" dirty="0">
                <a:ea typeface="ＭＳ Ｐゴシック" charset="-128"/>
              </a:rPr>
              <a:t>Master department hierarchy</a:t>
            </a:r>
          </a:p>
          <a:p>
            <a:pPr lvl="1">
              <a:defRPr/>
            </a:pPr>
            <a:r>
              <a:rPr lang="en-US" dirty="0">
                <a:ea typeface="ＭＳ Ｐゴシック" charset="-128"/>
              </a:rPr>
              <a:t>Is conceptually independent of </a:t>
            </a:r>
            <a:r>
              <a:rPr lang="en-US" dirty="0" err="1">
                <a:ea typeface="ＭＳ Ｐゴシック" charset="-128"/>
              </a:rPr>
              <a:t>perMIT</a:t>
            </a:r>
            <a:endParaRPr lang="en-US" dirty="0">
              <a:ea typeface="ＭＳ Ｐゴシック" charset="-128"/>
            </a:endParaRPr>
          </a:p>
          <a:p>
            <a:pPr lvl="1">
              <a:defRPr/>
            </a:pPr>
            <a:r>
              <a:rPr lang="en-US" dirty="0">
                <a:ea typeface="ＭＳ Ｐゴシック" charset="-128"/>
              </a:rPr>
              <a:t>Is bundled with </a:t>
            </a:r>
            <a:r>
              <a:rPr lang="en-US" dirty="0" err="1">
                <a:ea typeface="ＭＳ Ｐゴシック" charset="-128"/>
              </a:rPr>
              <a:t>perMIT</a:t>
            </a:r>
            <a:endParaRPr lang="en-US" dirty="0">
              <a:ea typeface="ＭＳ Ｐゴシック" charset="-128"/>
            </a:endParaRPr>
          </a:p>
          <a:p>
            <a:pPr lvl="1">
              <a:defRPr/>
            </a:pPr>
            <a:r>
              <a:rPr lang="en-US" dirty="0">
                <a:ea typeface="ＭＳ Ｐゴシック" charset="-128"/>
              </a:rPr>
              <a:t>Is used by </a:t>
            </a:r>
            <a:r>
              <a:rPr lang="en-US" dirty="0" err="1">
                <a:ea typeface="ＭＳ Ｐゴシック" charset="-128"/>
              </a:rPr>
              <a:t>perMIT</a:t>
            </a:r>
            <a:r>
              <a:rPr lang="en-US" dirty="0">
                <a:ea typeface="ＭＳ Ｐゴシック" charset="-128"/>
              </a:rPr>
              <a:t>, and other systems</a:t>
            </a:r>
          </a:p>
          <a:p>
            <a:pPr>
              <a:defRPr/>
            </a:pPr>
            <a:r>
              <a:rPr lang="en-US" dirty="0"/>
              <a:t>used for is creating a master hierarchy whose objects can then be linked to the department-like objects in the various stovepipe hierarchies</a:t>
            </a:r>
          </a:p>
          <a:p>
            <a:pPr lvl="1">
              <a:defRPr/>
            </a:pPr>
            <a:r>
              <a:rPr lang="en-US" dirty="0">
                <a:ea typeface="ＭＳ Ｐゴシック" charset="-128"/>
              </a:rPr>
              <a:t>Lets you relate or link one vertical view with another</a:t>
            </a:r>
          </a:p>
          <a:p>
            <a:pPr lvl="2">
              <a:defRPr/>
            </a:pPr>
            <a:r>
              <a:rPr lang="en-US" dirty="0">
                <a:ea typeface="ＭＳ Ｐゴシック" charset="-128"/>
              </a:rPr>
              <a:t>HR org, Academic units, profit centers, spending groups,  …</a:t>
            </a:r>
          </a:p>
          <a:p>
            <a:pPr>
              <a:defRPr/>
            </a:pPr>
            <a:endParaRPr lang="en-US" dirty="0">
              <a:ea typeface="ＭＳ Ｐゴシック" charset="-128"/>
            </a:endParaRP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5494</TotalTime>
  <Words>4206</Words>
  <Application>Microsoft Office PowerPoint</Application>
  <PresentationFormat>On-screen Show (4:3)</PresentationFormat>
  <Paragraphs>664</Paragraphs>
  <Slides>98</Slides>
  <Notes>0</Notes>
  <HiddenSlides>0</HiddenSlides>
  <MMClips>0</MMClips>
  <ScaleCrop>false</ScaleCrop>
  <HeadingPairs>
    <vt:vector size="4" baseType="variant">
      <vt:variant>
        <vt:lpstr>Theme</vt:lpstr>
      </vt:variant>
      <vt:variant>
        <vt:i4>1</vt:i4>
      </vt:variant>
      <vt:variant>
        <vt:lpstr>Slide Titles</vt:lpstr>
      </vt:variant>
      <vt:variant>
        <vt:i4>98</vt:i4>
      </vt:variant>
    </vt:vector>
  </HeadingPairs>
  <TitlesOfParts>
    <vt:vector size="99" baseType="lpstr">
      <vt:lpstr>Office Theme</vt:lpstr>
      <vt:lpstr>MIT Identity Services</vt:lpstr>
      <vt:lpstr>Scope</vt:lpstr>
      <vt:lpstr>Why are Identity Services important?</vt:lpstr>
      <vt:lpstr>Landscape</vt:lpstr>
      <vt:lpstr>Generic Components</vt:lpstr>
      <vt:lpstr>Main Topics</vt:lpstr>
      <vt:lpstr>Sidebar: terminology and jargon</vt:lpstr>
      <vt:lpstr>Sidebar: What is Moira?</vt:lpstr>
      <vt:lpstr>Sidebar: MIT ID DB and service</vt:lpstr>
      <vt:lpstr>Slide 10</vt:lpstr>
      <vt:lpstr>Sidebar: accounts</vt:lpstr>
      <vt:lpstr>Sidebar: Systems of Record (SoR)</vt:lpstr>
      <vt:lpstr>Sidebar: X.509 Certificates</vt:lpstr>
      <vt:lpstr>Sidebar: LDAP</vt:lpstr>
      <vt:lpstr>Sidebar: Federation</vt:lpstr>
      <vt:lpstr>Slide 16</vt:lpstr>
      <vt:lpstr>Sidebar: IdP</vt:lpstr>
      <vt:lpstr>Sidebar: SP</vt:lpstr>
      <vt:lpstr>Sidebar: SAML</vt:lpstr>
      <vt:lpstr>Sidebar: Shibboleth</vt:lpstr>
      <vt:lpstr>Sidebar: Shibboleth</vt:lpstr>
      <vt:lpstr>Sidebar: Collaboration Accounts</vt:lpstr>
      <vt:lpstr>Sidebar: Touchstone</vt:lpstr>
      <vt:lpstr>Sidebar: Roles</vt:lpstr>
      <vt:lpstr>Sidebar: Roles</vt:lpstr>
      <vt:lpstr>Sidebar: perMIT</vt:lpstr>
      <vt:lpstr>Who is the MIT Community?</vt:lpstr>
      <vt:lpstr>Provisioning</vt:lpstr>
      <vt:lpstr>Provisioning: Key identifiers</vt:lpstr>
      <vt:lpstr>Provisioning: entry points</vt:lpstr>
      <vt:lpstr>Provisioning: Open Issues</vt:lpstr>
      <vt:lpstr>Level of Assurance (LOA) (1)</vt:lpstr>
      <vt:lpstr>Improve data quality and reduce the number of times a person is assigned multiple MIT ID numbers (2)</vt:lpstr>
      <vt:lpstr>Privacy concern introduced by Google Apps, OpenID, and Federation (3)</vt:lpstr>
      <vt:lpstr>expose active federation users to our authorization management systems (4)</vt:lpstr>
      <vt:lpstr>Username restrictions</vt:lpstr>
      <vt:lpstr>Improve management of special accounts</vt:lpstr>
      <vt:lpstr>Kerberos non-null instances</vt:lpstr>
      <vt:lpstr>Provisioning </vt:lpstr>
      <vt:lpstr>Authentication</vt:lpstr>
      <vt:lpstr>Authentication: Services and Credentials</vt:lpstr>
      <vt:lpstr>Authentication: Kerberos</vt:lpstr>
      <vt:lpstr>Authentication: Kerberos protocol used with</vt:lpstr>
      <vt:lpstr>Authentication: X.509 (soft) User Certificates</vt:lpstr>
      <vt:lpstr>Authentication: Server Certificates</vt:lpstr>
      <vt:lpstr>Authentication: Application Certificates</vt:lpstr>
      <vt:lpstr>Authentication: local accounts</vt:lpstr>
      <vt:lpstr>Authentication: Radius</vt:lpstr>
      <vt:lpstr>Authentication: Touchstone / Shibboleth</vt:lpstr>
      <vt:lpstr>Authentication: Touchstone/Shibboleth applications</vt:lpstr>
      <vt:lpstr>Authentication: Touchstone interest</vt:lpstr>
      <vt:lpstr>Authentication: Touchstone in progress</vt:lpstr>
      <vt:lpstr>Authentication: Open Issues</vt:lpstr>
      <vt:lpstr>CRL (5)</vt:lpstr>
      <vt:lpstr>Issuing Server and Application Certificates </vt:lpstr>
      <vt:lpstr>Data velocity</vt:lpstr>
      <vt:lpstr>Grow the usage of Touchstone</vt:lpstr>
      <vt:lpstr>TouchstoneNetwork.net InCommon membership</vt:lpstr>
      <vt:lpstr>The International Experience</vt:lpstr>
      <vt:lpstr>OpenID</vt:lpstr>
      <vt:lpstr>Authorization</vt:lpstr>
      <vt:lpstr>Authorization services</vt:lpstr>
      <vt:lpstr>Authorization: Moira lists</vt:lpstr>
      <vt:lpstr>Authorizations: Moira lists</vt:lpstr>
      <vt:lpstr>Authorization: perMIT’s model</vt:lpstr>
      <vt:lpstr>Authorization: perMIT’s model</vt:lpstr>
      <vt:lpstr>Authorization: perMIT’s model</vt:lpstr>
      <vt:lpstr>Authorization: perMIT’s model</vt:lpstr>
      <vt:lpstr>Authorization: perMIT’s model</vt:lpstr>
      <vt:lpstr>Authorization: perMIT’s model</vt:lpstr>
      <vt:lpstr>Authorization: perMIT’s deployment</vt:lpstr>
      <vt:lpstr>Authorization: upcoming features</vt:lpstr>
      <vt:lpstr>Slide 73</vt:lpstr>
      <vt:lpstr>Slide 74</vt:lpstr>
      <vt:lpstr>Slide 75</vt:lpstr>
      <vt:lpstr>Authorization: attributes</vt:lpstr>
      <vt:lpstr>Authorization: local</vt:lpstr>
      <vt:lpstr>More details about authorization</vt:lpstr>
      <vt:lpstr>Data and Directory Services</vt:lpstr>
      <vt:lpstr>Data and Directory Services</vt:lpstr>
      <vt:lpstr>Apples to Oranges</vt:lpstr>
      <vt:lpstr>Data Services: Open Issues</vt:lpstr>
      <vt:lpstr>End</vt:lpstr>
      <vt:lpstr>Provisioning Details 83</vt:lpstr>
      <vt:lpstr>Provisioning: Systems of Record</vt:lpstr>
      <vt:lpstr>Provisioning: Systems of Record and entry points</vt:lpstr>
      <vt:lpstr>Provisioning: example, employee</vt:lpstr>
      <vt:lpstr>Provisioning: Special Accounts</vt:lpstr>
      <vt:lpstr>Provisioning: lifetime</vt:lpstr>
      <vt:lpstr>Provisioning: non-Kerberos accounts</vt:lpstr>
      <vt:lpstr>Provisioning: Collaboration Accounts</vt:lpstr>
      <vt:lpstr>Provisioning: Accounts from federation partners</vt:lpstr>
      <vt:lpstr>Authorization 94</vt:lpstr>
      <vt:lpstr>Authorization: perMIT’s model</vt:lpstr>
      <vt:lpstr>Authorization: perMIT’s model</vt:lpstr>
      <vt:lpstr>Authorization: perMIT’s model</vt:lpstr>
      <vt:lpstr>Authorization: perMIT’s model</vt:lpstr>
      <vt:lpstr>Authorization: perMIT’s model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MIT Identity Services</dc:title>
  <dc:creator>pbh.local</dc:creator>
  <cp:lastModifiedBy>pbh.local</cp:lastModifiedBy>
  <cp:revision>65</cp:revision>
  <dcterms:created xsi:type="dcterms:W3CDTF">2009-12-14T21:06:33Z</dcterms:created>
  <dcterms:modified xsi:type="dcterms:W3CDTF">2010-01-08T00:00:26Z</dcterms:modified>
</cp:coreProperties>
</file>