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83" d="100"/>
          <a:sy n="83" d="100"/>
        </p:scale>
        <p:origin x="14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71FBC-4F90-489B-A79E-CD8BBB9CD1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7BFEF8-4455-4E87-9F83-A9C61B5684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6CE08-129F-4A8C-A336-86D4A0A05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C443B-D5F5-4A6A-82F2-EEA5DBF78A03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696208-EE3F-4AE5-BED0-478F8FF77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847A83-272D-48BF-A483-54378A601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2ED8-8A7A-4564-9D06-A3236353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00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6F32A-AC74-43D2-BBF1-C8BAAA848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118A11-9FD9-4F8A-B578-C18D0FD773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E7ABE2-4E8C-40DF-9BE3-56B36E0EA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C443B-D5F5-4A6A-82F2-EEA5DBF78A03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5D1C5C-513D-4EE9-AAD3-4CB87A041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5B598F-7DA7-4EA3-BE91-7E0557ED3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2ED8-8A7A-4564-9D06-A3236353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985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099C5F-3F9F-4A0D-ACEB-33D4131CAF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B1C587-CE5F-488B-8D5C-82CD97A991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515FB5-F795-41A3-AACC-DE3A9A8B9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C443B-D5F5-4A6A-82F2-EEA5DBF78A03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FCFA7A-4151-4446-AE41-AF3D0FC8A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2969C0-4D26-4D06-95C0-13D3D4968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2ED8-8A7A-4564-9D06-A3236353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374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0AA77-738D-4AA9-91E6-BFB91CEB2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969696-9608-4956-B5F9-579DC0A6AB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B3AF1-64AC-4A6F-81B0-7E179AF89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C443B-D5F5-4A6A-82F2-EEA5DBF78A03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B47B9E-691F-4897-B30B-2D9BAAB46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F92E7-B1F6-4B44-BD69-280213E23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2ED8-8A7A-4564-9D06-A3236353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314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C8C26-7CB4-430E-8AC6-F5AA85F46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49A22A-F2AA-4829-8C20-3CCE078328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52CD13-AC10-4B89-910E-FB3B30651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C443B-D5F5-4A6A-82F2-EEA5DBF78A03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3250D8-A1D6-4424-A369-A69E0724A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49E1D-CB56-4179-B87E-F3B796F4F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2ED8-8A7A-4564-9D06-A3236353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581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A2BA9-D42A-4255-841B-B384B009C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974EAE-3370-48CF-A6EA-3BBCD6B629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22130D-2AA9-4476-8784-EED91991C9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7724B5-821E-4CC0-AA4C-189736706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C443B-D5F5-4A6A-82F2-EEA5DBF78A03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B1131E-98C9-47CC-B573-6A5946E37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081510-85BD-4E76-92E4-200D64738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2ED8-8A7A-4564-9D06-A3236353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755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CCD9F-2CDF-4E44-8607-609DCCD25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9B306F-A84E-4A37-BDB7-121D3474D4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0E0D3-AF79-4772-AD49-13B7763671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95D705-AC51-45FA-89BA-8EB95872F1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8AC8D4-1968-457F-BB22-0CE84F3D4A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51B34D-2358-46D8-8768-AB5084F75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C443B-D5F5-4A6A-82F2-EEA5DBF78A03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621560-5E4B-4AC0-8138-4AFD5DF57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F63E9F-BD86-4756-94A1-71BB933A2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2ED8-8A7A-4564-9D06-A3236353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702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29885-3BF8-46A1-B1FD-353F19D16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93F214-B764-4602-A51D-8E46E670E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C443B-D5F5-4A6A-82F2-EEA5DBF78A03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725293-8356-4CFD-9903-12E23298C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EC80C7-EF36-49DA-845A-D3819958C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2ED8-8A7A-4564-9D06-A3236353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315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455809-E7FF-47C5-A05D-7BFAF7F57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C443B-D5F5-4A6A-82F2-EEA5DBF78A03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5CD7F3-1B99-4E68-A0D3-E3D7E4093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8FD702-59BA-4DAE-A9D9-E520EC093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2ED8-8A7A-4564-9D06-A3236353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777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DA91C-4C29-49F8-8396-16DAFED2B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97B23-1B8E-4878-B85D-1C8C3E399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7175FC-1CEA-4A3B-BCCA-7B56F8ABA3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8DD034-067C-4777-B217-738987776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C443B-D5F5-4A6A-82F2-EEA5DBF78A03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3C4282-8049-41AC-B086-DF4A1DBFC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E11427-D994-4E0C-95B9-03B1F17F3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2ED8-8A7A-4564-9D06-A3236353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288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859A8-3D51-440B-B7C0-5EF5D889E9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3283A9-E441-4450-AC95-E0E32F7475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36EFB0-15AD-4A34-AA0F-F5FAD7CC08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25FB63-6DFC-40CD-9222-6C708481C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C443B-D5F5-4A6A-82F2-EEA5DBF78A03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8F70B1-9ABD-4DFD-AC6B-42CFD240A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EA43A7-C70C-4B4E-97A3-99818F992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B2ED8-8A7A-4564-9D06-A3236353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994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86532D-2FDD-4FC2-BD7C-98D144B79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FBD1DF-B5D4-4380-BBE2-0918339D4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404EEF-AFF8-409B-8ED1-F0A3D7966B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C443B-D5F5-4A6A-82F2-EEA5DBF78A03}" type="datetimeFigureOut">
              <a:rPr lang="en-US" smtClean="0"/>
              <a:t>6/13/2022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93D941-09DF-4B28-AAAF-184825FC83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AC92ED-66F6-445E-854D-5A1FA94531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B2ED8-8A7A-4564-9D06-A3236353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84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cvaccaro@mit.ed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st.mit.edu/virtual-computer-lab?category=19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53F7B07-6949-4DB6-9AAA-52E9ABA43D44}"/>
              </a:ext>
            </a:extLst>
          </p:cNvPr>
          <p:cNvSpPr txBox="1"/>
          <p:nvPr/>
        </p:nvSpPr>
        <p:spPr>
          <a:xfrm>
            <a:off x="2655454" y="3963758"/>
            <a:ext cx="688109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Virtual Desktops </a:t>
            </a:r>
          </a:p>
          <a:p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Virtual Athena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Virtual Desktop for Computer Labs</a:t>
            </a:r>
          </a:p>
        </p:txBody>
      </p:sp>
      <p:pic>
        <p:nvPicPr>
          <p:cNvPr id="1026" name="Picture 2" descr="Getting ahead in the cloud - Internet Newsletter for Lawyers">
            <a:extLst>
              <a:ext uri="{FF2B5EF4-FFF2-40B4-BE49-F238E27FC236}">
                <a16:creationId xmlns:a16="http://schemas.microsoft.com/office/drawing/2014/main" id="{CFE98220-9610-4A02-9533-DE86C85C88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291" y="368156"/>
            <a:ext cx="9589655" cy="350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560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AD92BA6-F5AE-48BD-81DF-F8760B6EB242}"/>
              </a:ext>
            </a:extLst>
          </p:cNvPr>
          <p:cNvSpPr txBox="1"/>
          <p:nvPr/>
        </p:nvSpPr>
        <p:spPr>
          <a:xfrm>
            <a:off x="1034473" y="1136073"/>
            <a:ext cx="1071418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                         VIRTUAL ATHENA</a:t>
            </a:r>
          </a:p>
          <a:p>
            <a:endParaRPr lang="en-US" sz="2800" dirty="0"/>
          </a:p>
          <a:p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Students Only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AFS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Root Access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24 Hour session limit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150 concurrent users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2 </a:t>
            </a:r>
            <a:r>
              <a:rPr lang="en-US" sz="2800" dirty="0" err="1"/>
              <a:t>cpus</a:t>
            </a:r>
            <a:r>
              <a:rPr lang="en-US" sz="2800" dirty="0"/>
              <a:t>, 8GB mem, 18 GB free storage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517605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FE17C1D-4E49-464B-BE58-2C51E115B094}"/>
              </a:ext>
            </a:extLst>
          </p:cNvPr>
          <p:cNvSpPr txBox="1"/>
          <p:nvPr/>
        </p:nvSpPr>
        <p:spPr>
          <a:xfrm>
            <a:off x="0" y="554183"/>
            <a:ext cx="11693237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         Virtual Desktops for Computer Labs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BETA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Windows 10, 11 or Athena Ubuntu 18.04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1 </a:t>
            </a:r>
            <a:r>
              <a:rPr lang="en-US" sz="2800" dirty="0" err="1"/>
              <a:t>vm</a:t>
            </a:r>
            <a:r>
              <a:rPr lang="en-US" sz="2800" dirty="0"/>
              <a:t> per student per term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Max Resources: 100 Students, 500GB storage, 16 GB RAM and 4 CPUs.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No GPU’s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7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What Is the Cloud? The Not-So Mysterious Place Where Your Data Goes |  Discover Magazine">
            <a:extLst>
              <a:ext uri="{FF2B5EF4-FFF2-40B4-BE49-F238E27FC236}">
                <a16:creationId xmlns:a16="http://schemas.microsoft.com/office/drawing/2014/main" id="{8ECADD33-73ED-4CD7-A0F6-13760F570D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36" y="129309"/>
            <a:ext cx="5107709" cy="2637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0DE53D1-EC52-47B4-A37C-C671F80E3450}"/>
              </a:ext>
            </a:extLst>
          </p:cNvPr>
          <p:cNvSpPr txBox="1"/>
          <p:nvPr/>
        </p:nvSpPr>
        <p:spPr>
          <a:xfrm>
            <a:off x="5985164" y="1043709"/>
            <a:ext cx="40975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WHY Virtual LABS?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EF4754-A81F-4F73-B895-62B787B2FA57}"/>
              </a:ext>
            </a:extLst>
          </p:cNvPr>
          <p:cNvSpPr txBox="1"/>
          <p:nvPr/>
        </p:nvSpPr>
        <p:spPr>
          <a:xfrm>
            <a:off x="572655" y="3713018"/>
            <a:ext cx="7279237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One time installation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One image for all students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Image can be saved for next semester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 machine can be replaced within 15 minutes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7x24 access from anyplace in the world.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801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Strategy Starts with Asking the Right Questions">
            <a:extLst>
              <a:ext uri="{FF2B5EF4-FFF2-40B4-BE49-F238E27FC236}">
                <a16:creationId xmlns:a16="http://schemas.microsoft.com/office/drawing/2014/main" id="{9669483F-1BC4-4425-9BB5-1701B15B07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094" y="257897"/>
            <a:ext cx="5011882" cy="283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97ECF65-4866-41BF-9579-12D652620817}"/>
              </a:ext>
            </a:extLst>
          </p:cNvPr>
          <p:cNvSpPr txBox="1"/>
          <p:nvPr/>
        </p:nvSpPr>
        <p:spPr>
          <a:xfrm>
            <a:off x="396006" y="2609320"/>
            <a:ext cx="10604502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Additional Information</a:t>
            </a:r>
          </a:p>
          <a:p>
            <a:endParaRPr lang="en-US" sz="2800" dirty="0"/>
          </a:p>
          <a:p>
            <a:r>
              <a:rPr lang="en-US" sz="2800" dirty="0"/>
              <a:t>Contact : Claudia Rugeles-Vaccaro </a:t>
            </a:r>
            <a:r>
              <a:rPr lang="en-US" sz="2800" dirty="0">
                <a:hlinkClick r:id="rId3"/>
              </a:rPr>
              <a:t>cvaccaro@mit.edu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General Information on Virtual Desktops: http://kb.mit.edu/confluence/display/istcontrib/Horizon+Virtual+Desktops+and+Computer+Labs+Landing+Page</a:t>
            </a:r>
          </a:p>
          <a:p>
            <a:endParaRPr lang="en-US" sz="2800" dirty="0"/>
          </a:p>
          <a:p>
            <a:r>
              <a:rPr lang="en-US" sz="2800" dirty="0"/>
              <a:t>Virtual labs: </a:t>
            </a:r>
            <a:r>
              <a:rPr lang="en-US" sz="2800" dirty="0">
                <a:hlinkClick r:id="rId4"/>
              </a:rPr>
              <a:t>https://ist.mit.edu/virtual-computer-lab?category=19</a:t>
            </a: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62916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9 Questions you should ask web development agency before building a web  site - Orange Hill Development">
            <a:extLst>
              <a:ext uri="{FF2B5EF4-FFF2-40B4-BE49-F238E27FC236}">
                <a16:creationId xmlns:a16="http://schemas.microsoft.com/office/drawing/2014/main" id="{3D0A5CDA-F76D-47E7-BA7B-AA65FE4CA1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25" y="790575"/>
            <a:ext cx="9810750" cy="527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095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1062</TotalTime>
  <Words>170</Words>
  <Application>Microsoft Office PowerPoint</Application>
  <PresentationFormat>Widescreen</PresentationFormat>
  <Paragraphs>37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Claudia Rugeles-Vaccaro</dc:creator>
  <cp:lastModifiedBy>Claudia Rugeles-Vaccaro</cp:lastModifiedBy>
  <cp:revision>13</cp:revision>
  <dcterms:created xsi:type="dcterms:W3CDTF">2022-06-14T01:18:16Z</dcterms:created>
  <dcterms:modified xsi:type="dcterms:W3CDTF">2022-06-14T19:00:32Z</dcterms:modified>
</cp:coreProperties>
</file>