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57"/>
  </p:normalViewPr>
  <p:slideViewPr>
    <p:cSldViewPr snapToGrid="0" snapToObjects="1">
      <p:cViewPr varScale="1">
        <p:scale>
          <a:sx n="97" d="100"/>
          <a:sy n="97" d="100"/>
        </p:scale>
        <p:origin x="1832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D29C8-6A8E-D54E-AB4D-9C6BC904A9C0}" type="datetimeFigureOut">
              <a:rPr lang="en-US" smtClean="0"/>
              <a:t>8/18/20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B2860-1F98-E649-A185-B54C0BE230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D29C8-6A8E-D54E-AB4D-9C6BC904A9C0}" type="datetimeFigureOut">
              <a:rPr lang="en-US" smtClean="0"/>
              <a:t>8/18/20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B2860-1F98-E649-A185-B54C0BE230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D29C8-6A8E-D54E-AB4D-9C6BC904A9C0}" type="datetimeFigureOut">
              <a:rPr lang="en-US" smtClean="0"/>
              <a:t>8/18/20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B2860-1F98-E649-A185-B54C0BE230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D29C8-6A8E-D54E-AB4D-9C6BC904A9C0}" type="datetimeFigureOut">
              <a:rPr lang="en-US" smtClean="0"/>
              <a:t>8/18/20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B2860-1F98-E649-A185-B54C0BE230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D29C8-6A8E-D54E-AB4D-9C6BC904A9C0}" type="datetimeFigureOut">
              <a:rPr lang="en-US" smtClean="0"/>
              <a:t>8/18/20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B2860-1F98-E649-A185-B54C0BE230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D29C8-6A8E-D54E-AB4D-9C6BC904A9C0}" type="datetimeFigureOut">
              <a:rPr lang="en-US" smtClean="0"/>
              <a:t>8/18/20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B2860-1F98-E649-A185-B54C0BE230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D29C8-6A8E-D54E-AB4D-9C6BC904A9C0}" type="datetimeFigureOut">
              <a:rPr lang="en-US" smtClean="0"/>
              <a:t>8/18/20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B2860-1F98-E649-A185-B54C0BE230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D29C8-6A8E-D54E-AB4D-9C6BC904A9C0}" type="datetimeFigureOut">
              <a:rPr lang="en-US" smtClean="0"/>
              <a:t>8/18/20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B2860-1F98-E649-A185-B54C0BE230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D29C8-6A8E-D54E-AB4D-9C6BC904A9C0}" type="datetimeFigureOut">
              <a:rPr lang="en-US" smtClean="0"/>
              <a:t>8/18/20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B2860-1F98-E649-A185-B54C0BE230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D29C8-6A8E-D54E-AB4D-9C6BC904A9C0}" type="datetimeFigureOut">
              <a:rPr lang="en-US" smtClean="0"/>
              <a:t>8/18/20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B2860-1F98-E649-A185-B54C0BE230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D29C8-6A8E-D54E-AB4D-9C6BC904A9C0}" type="datetimeFigureOut">
              <a:rPr lang="en-US" smtClean="0"/>
              <a:t>8/18/20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B2860-1F98-E649-A185-B54C0BE230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AD29C8-6A8E-D54E-AB4D-9C6BC904A9C0}" type="datetimeFigureOut">
              <a:rPr lang="en-US" smtClean="0"/>
              <a:t>8/18/20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AB2860-1F98-E649-A185-B54C0BE23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200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10800000">
            <a:off x="874643" y="662609"/>
            <a:ext cx="63477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latin typeface="Helvetica" charset="0"/>
                <a:ea typeface="Helvetica" charset="0"/>
                <a:cs typeface="Helvetica" charset="0"/>
              </a:rPr>
              <a:t>Professor</a:t>
            </a:r>
          </a:p>
          <a:p>
            <a:pPr algn="ctr"/>
            <a:r>
              <a:rPr lang="en-US" sz="6600" b="1" dirty="0" smtClean="0">
                <a:latin typeface="Helvetica" charset="0"/>
                <a:ea typeface="Helvetica" charset="0"/>
                <a:cs typeface="Helvetica" charset="0"/>
              </a:rPr>
              <a:t>Name Name</a:t>
            </a:r>
            <a:endParaRPr lang="en-US" sz="6600" b="1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74643" y="7460974"/>
            <a:ext cx="63477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smtClean="0">
                <a:latin typeface="Helvetica" charset="0"/>
                <a:ea typeface="Helvetica" charset="0"/>
                <a:cs typeface="Helvetica" charset="0"/>
              </a:rPr>
              <a:t>Professor</a:t>
            </a:r>
          </a:p>
          <a:p>
            <a:pPr algn="ctr"/>
            <a:r>
              <a:rPr lang="en-US" sz="6600" b="1" dirty="0" smtClean="0">
                <a:latin typeface="Helvetica" charset="0"/>
                <a:ea typeface="Helvetica" charset="0"/>
                <a:cs typeface="Helvetica" charset="0"/>
              </a:rPr>
              <a:t>Name Name</a:t>
            </a:r>
            <a:endParaRPr lang="en-US" sz="6600" b="1" dirty="0">
              <a:latin typeface="Helvetica" charset="0"/>
              <a:ea typeface="Helvetica" charset="0"/>
              <a:cs typeface="Helvetica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5029200"/>
            <a:ext cx="77724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10734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6</Words>
  <Application>Microsoft Macintosh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2020-08-18T19:41:57Z</dcterms:created>
  <dcterms:modified xsi:type="dcterms:W3CDTF">2020-08-18T19:45:53Z</dcterms:modified>
</cp:coreProperties>
</file>