
<file path=[Content_Types].xml><?xml version="1.0" encoding="utf-8"?>
<Types xmlns="http://schemas.openxmlformats.org/package/2006/content-types">
  <Default ContentType="application/x-fontdata" Extension="fntdata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aleway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italic.fntdata"/><Relationship Id="rId22" Type="http://schemas.openxmlformats.org/officeDocument/2006/relationships/font" Target="fonts/Lato-regular.fntdata"/><Relationship Id="rId21" Type="http://schemas.openxmlformats.org/officeDocument/2006/relationships/font" Target="fonts/Raleway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bold.fntdata"/><Relationship Id="rId1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ee996c360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ee996c360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6ee996c360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6ee996c360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6ee996c360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6ee996c360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ee996c360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6ee996c360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ee996c36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6ee996c3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ee996c360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6ee996c360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6ee996c360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6ee996c360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ee996c360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6ee996c36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ee996c360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ee996c360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ee996c360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6ee996c360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6ee996c360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6ee996c360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AA000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9600"/>
              <a:buFont typeface="Lato"/>
              <a:buNone/>
              <a:defRPr sz="9600">
                <a:solidFill>
                  <a:srgbClr val="AA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rgbClr val="B3995D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3404975" y="415800"/>
            <a:ext cx="53169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3432425" y="4739975"/>
            <a:ext cx="5289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3336328" y="1568300"/>
            <a:ext cx="50040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rgbClr val="AA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AA0000"/>
              </a:buClr>
              <a:buSzPts val="3600"/>
              <a:buNone/>
              <a:defRPr sz="3600">
                <a:solidFill>
                  <a:srgbClr val="AA0000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Relationship Id="rId4" Type="http://schemas.openxmlformats.org/officeDocument/2006/relationships/hyperlink" Target="mailto:jfung@mit.edu" TargetMode="External"/><Relationship Id="rId5" Type="http://schemas.openxmlformats.org/officeDocument/2006/relationships/hyperlink" Target="mailto:jfung@mit.edu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2.98 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Team 49ers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2980-49ers@mit.edu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Riley Ennis</a:t>
            </a:r>
            <a:endParaRPr sz="3600"/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3134600" y="1179800"/>
            <a:ext cx="5913000" cy="35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Hometown:</a:t>
            </a:r>
            <a:r>
              <a:rPr lang="en" sz="1400"/>
              <a:t> Riverside, CT, USA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Education: </a:t>
            </a:r>
            <a:r>
              <a:rPr lang="en" sz="1400"/>
              <a:t>BS Mechanical Engineering MIT ‘20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Previous Work Experience:</a:t>
            </a:r>
            <a:endParaRPr b="1"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2019 (3 mo) Transenterix Mechanical Engineering Intern: Developed software and hardware for the Senhance Robotic Surgical System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2018 (3 mo) Morphic Therapeutic: Purified and crystallized protein as a member of the structural biology team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2017 (9 mo) MIT Center for Gynepathology Research Undergraduate Researcher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Skills: </a:t>
            </a:r>
            <a:r>
              <a:rPr lang="en" sz="1400"/>
              <a:t>Mechanical design &amp; testing, CAD, fabrication/prototyping, manufacturing, rapid prototyping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Sports Interests</a:t>
            </a:r>
            <a:r>
              <a:rPr lang="en" sz="1400"/>
              <a:t>:  Swimming (MIT Varsity 2016-17)</a:t>
            </a:r>
            <a:endParaRPr sz="1400"/>
          </a:p>
        </p:txBody>
      </p:sp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000" y="603400"/>
            <a:ext cx="2567599" cy="256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/>
          <p:cNvPicPr preferRelativeResize="0"/>
          <p:nvPr/>
        </p:nvPicPr>
        <p:blipFill rotWithShape="1">
          <a:blip r:embed="rId4">
            <a:alphaModFix/>
          </a:blip>
          <a:srcRect b="0" l="0" r="0" t="26943"/>
          <a:stretch/>
        </p:blipFill>
        <p:spPr>
          <a:xfrm>
            <a:off x="567000" y="636500"/>
            <a:ext cx="2567602" cy="250140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2"/>
          <p:cNvSpPr txBox="1"/>
          <p:nvPr/>
        </p:nvSpPr>
        <p:spPr>
          <a:xfrm>
            <a:off x="1104850" y="3305750"/>
            <a:ext cx="14919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rileyjo@mit.edu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Johnny Fung</a:t>
            </a:r>
            <a:endParaRPr sz="3600"/>
          </a:p>
        </p:txBody>
      </p:sp>
      <p:pic>
        <p:nvPicPr>
          <p:cNvPr id="150" name="Google Shape;150;p23"/>
          <p:cNvPicPr preferRelativeResize="0"/>
          <p:nvPr/>
        </p:nvPicPr>
        <p:blipFill rotWithShape="1">
          <a:blip r:embed="rId3">
            <a:alphaModFix/>
          </a:blip>
          <a:srcRect b="0" l="46972" r="0" t="0"/>
          <a:stretch/>
        </p:blipFill>
        <p:spPr>
          <a:xfrm>
            <a:off x="923900" y="603400"/>
            <a:ext cx="2042302" cy="256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3"/>
          <p:cNvSpPr txBox="1"/>
          <p:nvPr/>
        </p:nvSpPr>
        <p:spPr>
          <a:xfrm>
            <a:off x="1195200" y="3305750"/>
            <a:ext cx="1499700" cy="7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jfung</a:t>
            </a: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2" name="Google Shape;152;p23"/>
          <p:cNvSpPr txBox="1"/>
          <p:nvPr>
            <p:ph idx="1" type="body"/>
          </p:nvPr>
        </p:nvSpPr>
        <p:spPr>
          <a:xfrm>
            <a:off x="3336325" y="1238800"/>
            <a:ext cx="55371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Hometown:</a:t>
            </a:r>
            <a:r>
              <a:rPr lang="en" sz="1500"/>
              <a:t> Chicago, IL, USA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Education: </a:t>
            </a:r>
            <a:r>
              <a:rPr lang="en" sz="1500"/>
              <a:t>BS Mechanical Engineering ‘20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Previous Work Experience:</a:t>
            </a:r>
            <a:endParaRPr b="1"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2019 (to present) MIT Research Laboratory of Electronics: Investigating fiber electronics for auscultation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2018 (3 mo) Olsen Research Group: Optimizing methods to recycle used rubber tires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Skills: </a:t>
            </a:r>
            <a:r>
              <a:rPr lang="en" sz="1500"/>
              <a:t>Mechanical design, CA</a:t>
            </a:r>
            <a:r>
              <a:rPr lang="en" sz="1500"/>
              <a:t>D, rapid fabrication/prototyping</a:t>
            </a:r>
            <a:r>
              <a:rPr lang="en" sz="1500"/>
              <a:t>, material science, manufacturing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Sports Interests</a:t>
            </a:r>
            <a:r>
              <a:rPr lang="en" sz="1500"/>
              <a:t>:  Basketball, volleyball, weightlifting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t/>
            </a:r>
            <a:endParaRPr sz="15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Timeline</a:t>
            </a:r>
            <a:endParaRPr/>
          </a:p>
        </p:txBody>
      </p:sp>
      <p:sp>
        <p:nvSpPr>
          <p:cNvPr id="158" name="Google Shape;158;p24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dates</a:t>
            </a:r>
            <a:endParaRPr/>
          </a:p>
        </p:txBody>
      </p:sp>
      <p:sp>
        <p:nvSpPr>
          <p:cNvPr id="159" name="Google Shape;159;p2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March 19th </a:t>
            </a:r>
            <a:r>
              <a:rPr lang="en"/>
              <a:t>Progress Report Presentations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May 12th</a:t>
            </a:r>
            <a:r>
              <a:rPr lang="en"/>
              <a:t> Final Presentations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Intros.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type="title"/>
          </p:nvPr>
        </p:nvSpPr>
        <p:spPr>
          <a:xfrm>
            <a:off x="3336325" y="6060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Tom Abitante</a:t>
            </a:r>
            <a:endParaRPr sz="3600"/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777" y="603403"/>
            <a:ext cx="2053176" cy="260102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974225" y="3305750"/>
            <a:ext cx="17298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abitante@mit.edu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336325" y="1241400"/>
            <a:ext cx="5459100" cy="339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Hometown: </a:t>
            </a:r>
            <a:r>
              <a:rPr lang="en" sz="1500"/>
              <a:t>Berkeley Heights, NJ, USA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Education: </a:t>
            </a:r>
            <a:endParaRPr b="1" sz="1500"/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BS Astronautical Engineering, US Naval Academy ‘12</a:t>
            </a:r>
            <a:endParaRPr sz="1500"/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PhD Student (3rd Year), Harvard-MIT Health Sciences &amp; Technology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Previous Work Experience:</a:t>
            </a:r>
            <a:endParaRPr b="1" sz="1500"/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2012-17: US Marine Corps</a:t>
            </a:r>
            <a:r>
              <a:rPr lang="en" sz="1500"/>
              <a:t>	</a:t>
            </a:r>
            <a:endParaRPr sz="1500"/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2016-17: HIIT, CrossFit Trainer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Skills: </a:t>
            </a:r>
            <a:r>
              <a:rPr lang="en" sz="1500"/>
              <a:t>Musculoskeletal, Spaceflight, and Exercise Physiology; Experimental Design.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500"/>
              <a:buChar char="-"/>
            </a:pPr>
            <a:r>
              <a:rPr b="1" lang="en" sz="1500"/>
              <a:t>Sports Interests</a:t>
            </a:r>
            <a:r>
              <a:rPr lang="en" sz="1500"/>
              <a:t>: Powerlifting, CrossFit. NFL (Giants), and NHL (Devils)</a:t>
            </a:r>
            <a:endParaRPr sz="15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Amanda Garofalo</a:t>
            </a:r>
            <a:endParaRPr sz="3600"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272950" y="1333850"/>
            <a:ext cx="5807700" cy="35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0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b="1" lang="en" sz="1450"/>
              <a:t>Hometown: </a:t>
            </a:r>
            <a:r>
              <a:rPr lang="en" sz="1450"/>
              <a:t>Fairfield, NJ, USA</a:t>
            </a:r>
            <a:endParaRPr sz="1450"/>
          </a:p>
          <a:p>
            <a:pPr indent="-320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b="1" lang="en" sz="1450"/>
              <a:t>Education: </a:t>
            </a:r>
            <a:r>
              <a:rPr lang="en" sz="1450"/>
              <a:t>BS Mechanical Engineering &amp; Minor Computer Science  MIT ‘21</a:t>
            </a:r>
            <a:endParaRPr sz="1450"/>
          </a:p>
          <a:p>
            <a:pPr indent="-320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b="1" lang="en" sz="1450"/>
              <a:t>Previous Work Experience:</a:t>
            </a:r>
            <a:endParaRPr b="1" sz="1450"/>
          </a:p>
          <a:p>
            <a:pPr indent="-320675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lang="en" sz="1450"/>
              <a:t>2019 (3 mo) Facebook Product Design Intern</a:t>
            </a:r>
            <a:endParaRPr sz="1450"/>
          </a:p>
          <a:p>
            <a:pPr indent="-320675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lang="en" sz="1450"/>
              <a:t>2018 (3 mo) Ultimate Software Software Development Intern</a:t>
            </a:r>
            <a:endParaRPr sz="1450"/>
          </a:p>
          <a:p>
            <a:pPr indent="-320675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lang="en" sz="1450"/>
              <a:t>2018 (6 mo) MIT Tata Center Undergraduate Researcher</a:t>
            </a:r>
            <a:endParaRPr sz="1450"/>
          </a:p>
          <a:p>
            <a:pPr indent="-320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b="1" lang="en" sz="1450"/>
              <a:t>Skills: </a:t>
            </a:r>
            <a:r>
              <a:rPr lang="en" sz="1450"/>
              <a:t>Mechanical design &amp; testing, CAD, fabrication/prototyping, experimental design, python, electronics</a:t>
            </a:r>
            <a:endParaRPr sz="1450"/>
          </a:p>
          <a:p>
            <a:pPr indent="-3206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50"/>
              <a:buChar char="-"/>
            </a:pPr>
            <a:r>
              <a:rPr b="1" lang="en" sz="1450"/>
              <a:t>Sports Interests:</a:t>
            </a:r>
            <a:r>
              <a:rPr lang="en" sz="1450"/>
              <a:t>  Field Hockey (MIT Varsity), basketball, softball</a:t>
            </a:r>
            <a:endParaRPr sz="145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50"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498" y="603392"/>
            <a:ext cx="2567601" cy="2651232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982000" y="3352450"/>
            <a:ext cx="1716600" cy="3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agarofal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Brendt Stephens</a:t>
            </a:r>
            <a:endParaRPr sz="3600"/>
          </a:p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3336325" y="1386650"/>
            <a:ext cx="53982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50"/>
              <a:buChar char="-"/>
            </a:pPr>
            <a:r>
              <a:rPr b="1" lang="en" sz="1550"/>
              <a:t>Hometown: </a:t>
            </a:r>
            <a:r>
              <a:rPr lang="en" sz="1550"/>
              <a:t>Troy, MI, USA</a:t>
            </a:r>
            <a:endParaRPr sz="1550"/>
          </a:p>
          <a:p>
            <a:pPr indent="-3270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50"/>
              <a:buChar char="-"/>
            </a:pPr>
            <a:r>
              <a:rPr b="1" lang="en" sz="1550"/>
              <a:t>Education:</a:t>
            </a:r>
            <a:r>
              <a:rPr lang="en" sz="1550"/>
              <a:t> BS Mechanical Engineering MIT ‘22</a:t>
            </a:r>
            <a:endParaRPr sz="1550"/>
          </a:p>
          <a:p>
            <a:pPr indent="-3270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50"/>
              <a:buChar char="-"/>
            </a:pPr>
            <a:r>
              <a:rPr b="1" lang="en" sz="1550"/>
              <a:t>Previous Work Experience: </a:t>
            </a:r>
            <a:endParaRPr b="1" sz="1550"/>
          </a:p>
          <a:p>
            <a:pPr indent="-327025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50"/>
              <a:buChar char="-"/>
            </a:pPr>
            <a:r>
              <a:rPr lang="en" sz="1550"/>
              <a:t>Research in the MIT Rohsenow Kendall Heat Transfer Lab with the NanoEngineering Group</a:t>
            </a:r>
            <a:endParaRPr sz="1550"/>
          </a:p>
          <a:p>
            <a:pPr indent="-3270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50"/>
              <a:buChar char="-"/>
            </a:pPr>
            <a:r>
              <a:rPr b="1" lang="en" sz="1550"/>
              <a:t>Skills:</a:t>
            </a:r>
            <a:r>
              <a:rPr lang="en" sz="1550"/>
              <a:t> Mechanical design &amp; rapid prototyping, CAD, MATLAB, Python, Sustainability Analysis, Manufacturing, Spanish</a:t>
            </a:r>
            <a:endParaRPr sz="1550"/>
          </a:p>
          <a:p>
            <a:pPr indent="-3270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50"/>
              <a:buChar char="-"/>
            </a:pPr>
            <a:r>
              <a:rPr b="1" lang="en" sz="1550"/>
              <a:t>Sports Interests: </a:t>
            </a:r>
            <a:r>
              <a:rPr lang="en" sz="1550"/>
              <a:t> Basketball (Varsity High School and Collegiate), Track and Field (4x400 and Long Jump)</a:t>
            </a:r>
            <a:endParaRPr sz="155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550"/>
          </a:p>
        </p:txBody>
      </p:sp>
      <p:pic>
        <p:nvPicPr>
          <p:cNvPr id="101" name="Google Shape;101;p17"/>
          <p:cNvPicPr preferRelativeResize="0"/>
          <p:nvPr/>
        </p:nvPicPr>
        <p:blipFill rotWithShape="1">
          <a:blip r:embed="rId3">
            <a:alphaModFix/>
          </a:blip>
          <a:srcRect b="0" l="0" r="0" t="14288"/>
          <a:stretch/>
        </p:blipFill>
        <p:spPr>
          <a:xfrm>
            <a:off x="398950" y="603400"/>
            <a:ext cx="2394830" cy="307887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7"/>
          <p:cNvSpPr txBox="1"/>
          <p:nvPr/>
        </p:nvSpPr>
        <p:spPr>
          <a:xfrm>
            <a:off x="765513" y="3797475"/>
            <a:ext cx="16617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bdsteph@mit.edu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336325" y="5400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Lisa Yan</a:t>
            </a:r>
            <a:endParaRPr sz="3600"/>
          </a:p>
        </p:txBody>
      </p:sp>
      <p:sp>
        <p:nvSpPr>
          <p:cNvPr id="108" name="Google Shape;108;p18"/>
          <p:cNvSpPr txBox="1"/>
          <p:nvPr>
            <p:ph idx="1" type="body"/>
          </p:nvPr>
        </p:nvSpPr>
        <p:spPr>
          <a:xfrm>
            <a:off x="3336325" y="1220525"/>
            <a:ext cx="5514300" cy="34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Hometown:</a:t>
            </a:r>
            <a:r>
              <a:rPr lang="en" sz="1500"/>
              <a:t> Seattle, WA, USA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Education: </a:t>
            </a:r>
            <a:r>
              <a:rPr lang="en" sz="1500"/>
              <a:t>BS </a:t>
            </a:r>
            <a:r>
              <a:rPr lang="en" sz="1500"/>
              <a:t>Mechanical Engineering and Business Management MIT 22’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Previous Work Experience:</a:t>
            </a:r>
            <a:endParaRPr b="1" sz="15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2020 (1 mo) MoneyLion Inc. Product Management Intern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2019 (3 mo) TinyBop Inc. Product Design Intern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2019 (6 mo) MIT Media Lab Undergraduate Researcher</a:t>
            </a:r>
            <a:endParaRPr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Skills: </a:t>
            </a:r>
            <a:r>
              <a:rPr b="1" lang="en" sz="1500"/>
              <a:t> </a:t>
            </a:r>
            <a:r>
              <a:rPr lang="en" sz="1500"/>
              <a:t>Mechanical Design, Adobe Creative Suite, Graphic Design, Project Management, Strategy and Communications, Chinese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1" lang="en" sz="1500"/>
              <a:t>Sports Interest: </a:t>
            </a:r>
            <a:r>
              <a:rPr lang="en" sz="1500"/>
              <a:t>boxing, cycling (spin), weightlifting, personal training, health and wellness</a:t>
            </a:r>
            <a:endParaRPr sz="15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 b="23867" l="0" r="0" t="29949"/>
          <a:stretch/>
        </p:blipFill>
        <p:spPr>
          <a:xfrm>
            <a:off x="440275" y="603400"/>
            <a:ext cx="2567599" cy="256759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974225" y="3305750"/>
            <a:ext cx="14997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lisayan@mit.edu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idx="1" type="body"/>
          </p:nvPr>
        </p:nvSpPr>
        <p:spPr>
          <a:xfrm>
            <a:off x="3336325" y="1238800"/>
            <a:ext cx="5436000" cy="34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Hometown:</a:t>
            </a:r>
            <a:r>
              <a:rPr b="1" lang="en" sz="1400"/>
              <a:t> </a:t>
            </a:r>
            <a:r>
              <a:rPr lang="en" sz="1400"/>
              <a:t>Sarasota</a:t>
            </a:r>
            <a:r>
              <a:rPr lang="en" sz="1400"/>
              <a:t>, Fl, USA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Education:</a:t>
            </a:r>
            <a:r>
              <a:rPr lang="en" sz="1400"/>
              <a:t> BS Mechanical Engineering &amp; Minor </a:t>
            </a:r>
            <a:r>
              <a:rPr lang="en" sz="1400"/>
              <a:t>Management</a:t>
            </a:r>
            <a:r>
              <a:rPr lang="en" sz="1400"/>
              <a:t> MIT ‘20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Previous Work Experience:</a:t>
            </a:r>
            <a:endParaRPr b="1"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2019 (3 mo) Schlumberger drilling and measurements </a:t>
            </a:r>
            <a:r>
              <a:rPr lang="en"/>
              <a:t>field</a:t>
            </a:r>
            <a:r>
              <a:rPr lang="en"/>
              <a:t> engineering intern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2018 (</a:t>
            </a:r>
            <a:r>
              <a:rPr lang="en"/>
              <a:t>3 mo</a:t>
            </a:r>
            <a:r>
              <a:rPr lang="en"/>
              <a:t>) African Leadership University engineering </a:t>
            </a:r>
            <a:r>
              <a:rPr lang="en"/>
              <a:t>intern</a:t>
            </a:r>
            <a:r>
              <a:rPr lang="en"/>
              <a:t> and robotics program coordinator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2017 </a:t>
            </a:r>
            <a:r>
              <a:rPr lang="en"/>
              <a:t>(3 mo) MIT Sea grant undergraduate researcher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Skills:</a:t>
            </a:r>
            <a:r>
              <a:rPr lang="en" sz="1400"/>
              <a:t> Mechanical design &amp; testing, CAD, fabrication/prototyping, manufacturing, data analysis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Sports Interests</a:t>
            </a:r>
            <a:r>
              <a:rPr lang="en" sz="1400"/>
              <a:t>:  Swimming, hiking, water polo, SCUBA diving, cycling, whitewater kayaking</a:t>
            </a:r>
            <a:endParaRPr sz="1400"/>
          </a:p>
        </p:txBody>
      </p:sp>
      <p:sp>
        <p:nvSpPr>
          <p:cNvPr id="116" name="Google Shape;116;p19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Rachel O’Grady</a:t>
            </a:r>
            <a:endParaRPr sz="3600"/>
          </a:p>
        </p:txBody>
      </p:sp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000" y="603400"/>
            <a:ext cx="2567599" cy="256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000" y="571814"/>
            <a:ext cx="2653825" cy="2599186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902150" y="3305750"/>
            <a:ext cx="15717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rachelo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Samuel Gozelski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525" y="603398"/>
            <a:ext cx="2456900" cy="3130226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433975" y="3795600"/>
            <a:ext cx="24840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gozelski@mit.edu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3336325" y="1238800"/>
            <a:ext cx="5436000" cy="371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Hometown:</a:t>
            </a:r>
            <a:r>
              <a:rPr lang="en" sz="1400"/>
              <a:t> East Northport, NY, USA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Education: </a:t>
            </a:r>
            <a:r>
              <a:rPr lang="en" sz="1400"/>
              <a:t>BS Mechanical Engineering concentrated in Biomechanical Product Design ‘22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Previous Work Experience:</a:t>
            </a:r>
            <a:endParaRPr b="1"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2019 (3 mo) Ferrantello Group data collection and topographical mapping intern 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2019 (4 mo) MIT Mechatronics Lab Undergraduate Researcher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2017-2018 (9 mo) Viscoelastic Properties Research 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Skills: </a:t>
            </a:r>
            <a:r>
              <a:rPr lang="en" sz="1400"/>
              <a:t>Mechanical Design &amp; Testing, CAD, Prototyping &amp; Fabrication, Materials  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Sports Interests</a:t>
            </a:r>
            <a:r>
              <a:rPr lang="en" sz="1400"/>
              <a:t>: Defensive Lineman for MIT’s Football Team, Strength and Conditioning, Health and Wellness</a:t>
            </a:r>
            <a:endParaRPr sz="14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type="title"/>
          </p:nvPr>
        </p:nvSpPr>
        <p:spPr>
          <a:xfrm>
            <a:off x="3336325" y="6034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Jonathan Sampson</a:t>
            </a:r>
            <a:endParaRPr sz="3600"/>
          </a:p>
        </p:txBody>
      </p:sp>
      <p:pic>
        <p:nvPicPr>
          <p:cNvPr id="133" name="Google Shape;133;p21"/>
          <p:cNvPicPr preferRelativeResize="0"/>
          <p:nvPr/>
        </p:nvPicPr>
        <p:blipFill rotWithShape="1">
          <a:blip r:embed="rId3">
            <a:alphaModFix/>
          </a:blip>
          <a:srcRect b="0" l="17066" r="17217" t="5544"/>
          <a:stretch/>
        </p:blipFill>
        <p:spPr>
          <a:xfrm>
            <a:off x="410200" y="517675"/>
            <a:ext cx="2728202" cy="261369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1"/>
          <p:cNvSpPr txBox="1"/>
          <p:nvPr/>
        </p:nvSpPr>
        <p:spPr>
          <a:xfrm>
            <a:off x="911050" y="3258725"/>
            <a:ext cx="17265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sampsonj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@mit.edu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3336325" y="1238800"/>
            <a:ext cx="55671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Hometown:</a:t>
            </a:r>
            <a:r>
              <a:rPr lang="en" sz="1400"/>
              <a:t> Houston, TX, USA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Education: </a:t>
            </a:r>
            <a:r>
              <a:rPr lang="en" sz="1400"/>
              <a:t>BS Mechanical Engineering, Minor Energy Studies MIT ‘20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Previous Work Experience:</a:t>
            </a:r>
            <a:endParaRPr b="1" sz="14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sz="1300"/>
              <a:t>2019 (1 yr) MIT Sloan Automotive Lab: Undergrad Research Associate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sz="1300"/>
              <a:t>2018 (4 mo) NextEra Energy: Power Generation Division Intern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sz="1300"/>
              <a:t>2018 (6 mo) MIT Lab Energy Assessment Center: Undergrad Researcher</a:t>
            </a:r>
            <a:endParaRPr sz="13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Skills: </a:t>
            </a:r>
            <a:r>
              <a:rPr lang="en" sz="1400"/>
              <a:t>Mechanical Design, Physical Analysis, Rapid Prototyping, Product Integration</a:t>
            </a:r>
            <a:r>
              <a:rPr lang="en" sz="1400"/>
              <a:t>, Data Analysis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 sz="1400"/>
              <a:t>Sports Interests</a:t>
            </a:r>
            <a:r>
              <a:rPr lang="en" sz="1400"/>
              <a:t>:  Ice hockey (MIT Men’s Club Team), football, soccer, basketball </a:t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