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9" r:id="rId3"/>
    <p:sldId id="258" r:id="rId4"/>
    <p:sldId id="260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0"/>
    <p:restoredTop sz="97889" autoAdjust="0"/>
  </p:normalViewPr>
  <p:slideViewPr>
    <p:cSldViewPr snapToGrid="0" snapToObjects="1">
      <p:cViewPr>
        <p:scale>
          <a:sx n="71" d="100"/>
          <a:sy n="71" d="100"/>
        </p:scale>
        <p:origin x="336" y="17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21748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361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883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13" name="Shape 13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17" name="Shape 17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22" name="Shape 22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31" name="Shape 31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36" name="Shape 36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8050" y="1714500"/>
            <a:ext cx="7739400" cy="1022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Islanders Sports Tech</a:t>
            </a:r>
            <a:br>
              <a:rPr lang="en" dirty="0"/>
            </a:br>
            <a:r>
              <a:rPr lang="en" dirty="0"/>
              <a:t> Team Introduction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2137225" y="2672989"/>
            <a:ext cx="48705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Understanding fan engagement via Twitter</a:t>
            </a:r>
          </a:p>
          <a:p>
            <a:pPr lvl="0" algn="l">
              <a:spcBef>
                <a:spcPts val="0"/>
              </a:spcBef>
              <a:buNone/>
            </a:pPr>
            <a:endParaRPr sz="1200" dirty="0">
              <a:solidFill>
                <a:srgbClr val="66666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 dirty="0" err="1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islanderssportstech@mit.edu</a:t>
            </a:r>
            <a:r>
              <a:rPr lang="en" sz="1200" dirty="0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45F75D-1400-5142-AC17-A7835B2CF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508" y="4152804"/>
            <a:ext cx="900462" cy="87044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ADEDAYO ADERIBOLE</a:t>
            </a:r>
          </a:p>
          <a:p>
            <a:r>
              <a:rPr lang="en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Member</a:t>
            </a:r>
          </a:p>
          <a:p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6"/>
            <a:ext cx="81930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Lagos, Nigeria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BS Electronic &amp; Electrical Engineering OAU ’13</a:t>
            </a: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       MS Electrical Power Engineering KU ’17</a:t>
            </a: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35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2015 - 2018 (3 yrs) Masdar Institute Energy Systems lab : Power Systems Stability Analysis and Control</a:t>
            </a:r>
          </a:p>
          <a:p>
            <a:pPr marL="615935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2018 - 2020 (18 mo) Research Lab of Electronics (RLE), MIT : Circuit Design, Embedded System Design and 					                                  Communictions.</a:t>
            </a: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Circuit Design, Embedded Systems Design, Signal Processing, Machine Learning and Data Analysis 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Football, Tennis, Basketball, American Football, Formula One. </a:t>
            </a: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adedayo@mit.edu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424" y="486170"/>
            <a:ext cx="1306800" cy="17423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DB3C59-D7D5-F24A-9532-EEB1DCB7B6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0508" y="4152804"/>
            <a:ext cx="900462" cy="87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848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7497075" y="396575"/>
            <a:ext cx="1147800" cy="17424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Self Photo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Mateo Correa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Member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8323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Pereira, Colombia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Pursuing Bachelors of Science in Mechanical Engineering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2019 (3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BMW Manufacturing Company: machine learning analysis to characterize assembly patterns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2018 (3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Northrop Grumman Aerospace Systems: testing of James Webb Space Telescope and 3D space printers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2017 (3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Google Inc: optimization of data validation techniques to decrease server load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2016-2017 (9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MIT Distributed Robotics Laboratory: 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Python, R, SQL, Swift, MATLAB,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Solidworks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Fusion360, Mills, Lathes, Laser Cutter, 3D Printer, Power Tools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Football, Basketball, Soccer, Statistics Analysis</a:t>
            </a: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mateoc@mit.edu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C3DA6D-B651-824F-BF5B-2D292A387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508" y="4152804"/>
            <a:ext cx="900462" cy="8704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2E943BF-6533-5E48-98D0-EE9CBF5F32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1859" y="234147"/>
            <a:ext cx="1550441" cy="20672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[Henry Martin]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Member</a:t>
            </a:r>
            <a:r>
              <a:rPr lang="en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1930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Brooklyn, NY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BS in Business Analytics ‘21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2018 (3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– Research Assistant for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Entrepreneurship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Innovation, Startups and the Law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2018 (6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 – Undergraduate Researcher for Professor John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Akula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2019 ( 3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– Intern at Sigma Ratings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R, Python, Excel 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Squash , Basketball, Baseball, Football, Hockey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hemartin@mit.edu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CFCE12-E8EB-2944-BB35-2F9B13662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0738" y="379070"/>
            <a:ext cx="1326309" cy="16578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DEDA54-22A9-FD40-8C43-335EA5220A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0508" y="4152804"/>
            <a:ext cx="900462" cy="87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19888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256</Words>
  <Application>Microsoft Macintosh PowerPoint</Application>
  <PresentationFormat>On-screen Show (16:9)</PresentationFormat>
  <Paragraphs>54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simple-light-2</vt:lpstr>
      <vt:lpstr>Islanders Sports Tech  Team Introduction</vt:lpstr>
      <vt:lpstr>ADEDAYO ADERIBOLE Team Member </vt:lpstr>
      <vt:lpstr>Mateo Correa Team Member </vt:lpstr>
      <vt:lpstr>[Henry Martin] [Team Member] 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[Team Name] Introduction</dc:title>
  <cp:lastModifiedBy>Microsoft Office User</cp:lastModifiedBy>
  <cp:revision>9</cp:revision>
  <dcterms:modified xsi:type="dcterms:W3CDTF">2020-02-18T16:49:57Z</dcterms:modified>
</cp:coreProperties>
</file>