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59" r:id="rId1"/>
  </p:sldMasterIdLst>
  <p:notesMasterIdLst>
    <p:notesMasterId r:id="rId8"/>
  </p:notes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10"/>
    <p:restoredTop sz="97889" autoAdjust="0"/>
  </p:normalViewPr>
  <p:slideViewPr>
    <p:cSldViewPr snapToGrid="0" snapToObjects="1">
      <p:cViewPr varScale="1">
        <p:scale>
          <a:sx n="114" d="100"/>
          <a:sy n="114" d="100"/>
        </p:scale>
        <p:origin x="667" y="9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3217481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4361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1883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0791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60877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13" name="Shape 13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17" name="Shape 17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22" name="Shape 22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31" name="Shape 31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  <p:pic>
        <p:nvPicPr>
          <p:cNvPr id="36" name="Shape 36"/>
          <p:cNvPicPr preferRelativeResize="0"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2025" y="4194642"/>
            <a:ext cx="778949" cy="778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2"/>
                </a:solidFill>
              </a:rPr>
              <a:t>‹#›</a:t>
            </a:fld>
            <a:endParaRPr lang="en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ctrTitle"/>
          </p:nvPr>
        </p:nvSpPr>
        <p:spPr>
          <a:xfrm>
            <a:off x="678050" y="1714500"/>
            <a:ext cx="7739400" cy="1022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dirty="0"/>
              <a:t>Islanders Sports Tech</a:t>
            </a:r>
            <a:br>
              <a:rPr lang="en" dirty="0"/>
            </a:br>
            <a:r>
              <a:rPr lang="en" dirty="0"/>
              <a:t> Team Introduction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subTitle" idx="1"/>
          </p:nvPr>
        </p:nvSpPr>
        <p:spPr>
          <a:xfrm>
            <a:off x="2137225" y="2672989"/>
            <a:ext cx="4870500" cy="792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/>
              <a:t>Understanding fan engagement via Twitter</a:t>
            </a:r>
          </a:p>
          <a:p>
            <a:pPr lvl="0" algn="l">
              <a:spcBef>
                <a:spcPts val="0"/>
              </a:spcBef>
              <a:buNone/>
            </a:pPr>
            <a:endParaRPr sz="1200" dirty="0">
              <a:solidFill>
                <a:srgbClr val="66666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200" dirty="0" err="1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islanderssportstech@mit.edu</a:t>
            </a:r>
            <a:r>
              <a:rPr lang="en" sz="1200" dirty="0">
                <a:solidFill>
                  <a:srgbClr val="66666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45F75D-1400-5142-AC17-A7835B2CF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508" y="4152804"/>
            <a:ext cx="900462" cy="87044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ADEDAYO ADERIBOLE</a:t>
            </a:r>
          </a:p>
          <a:p>
            <a:r>
              <a:rPr lang="en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Member</a:t>
            </a:r>
          </a:p>
          <a:p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6"/>
            <a:ext cx="81930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Lagos, Nigeria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BS Electronic &amp; Electrical Engineering OAU ’13</a:t>
            </a: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       MS Electrical Power Engineering KU ’17</a:t>
            </a: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35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2015 - 2018 (3 yrs) Masdar Institute Energy Systems lab : Power Systems Stability Analysis and Control</a:t>
            </a:r>
          </a:p>
          <a:p>
            <a:pPr marL="615935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2018 - 2020 (18 mo) Research Lab of Electronics (RLE), MIT : Circuit Design, Embedded System Design and 					                                  Communictions.</a:t>
            </a: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Circuit Design, Embedded Systems Design, Signal Processing, Machine Learning and Data Analysis 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Football, Tennis, Basketball, American Football, Formula One. </a:t>
            </a: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697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adedayo@mit.edu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424" y="486170"/>
            <a:ext cx="1306800" cy="17423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DB3C59-D7D5-F24A-9532-EEB1DCB7B6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0508" y="4152804"/>
            <a:ext cx="900462" cy="87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848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7497075" y="396575"/>
            <a:ext cx="1147800" cy="17424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Self Photo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Mateo Correa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Member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8323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Pereira, Colombia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Pursuing Bachelors of Science in Mechanical Engineering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2019 (3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BMW Manufacturing Company: machine learning analysis to characterize assembly patterns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2018 (3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Northrop Grumman Aerospace Systems: testing of James Webb Space Telescope and 3D space printers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2017 (3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Google Inc: optimization of data validation techniques to decrease server load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2016-2017 (9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MIT Distributed Robotics Laboratory: 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Python, R, SQL, Swift, MATLAB,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Solidworks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Fusion360, Mills, Lathes, Laser Cutter, 3D Printer, Power Tools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Football, Basketball, Soccer, Statistics Analysis</a:t>
            </a: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mateoc@mit.edu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C3DA6D-B651-824F-BF5B-2D292A387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508" y="4152804"/>
            <a:ext cx="900462" cy="8704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2E943BF-6533-5E48-98D0-EE9CBF5F32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1859" y="234147"/>
            <a:ext cx="1550441" cy="206725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Henry Martin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Member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1930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Brooklyn, NY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BS in Business Analytics ‘21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2018 (3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– Research Assistant for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Entrepreneurship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Innovation, Startups and the Law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2018 (6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 – Undergraduate Researcher for Professor John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Akula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2019 ( 3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 – Intern at Sigma Ratings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R, Python, Excel </a:t>
            </a:r>
            <a:endParaRPr lang="en-US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Squash , Basketball, Baseball, Football, Hockey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hemartin@mit.edu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CFCE12-E8EB-2944-BB35-2F9B13662E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0738" y="379070"/>
            <a:ext cx="1326309" cy="16578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DEDA54-22A9-FD40-8C43-335EA5220A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0508" y="4152804"/>
            <a:ext cx="900462" cy="87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198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7497075" y="396575"/>
            <a:ext cx="1147800" cy="1742400"/>
          </a:xfrm>
          <a:prstGeom prst="rect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/>
              <a:t>Self Photo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Kevin Ma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Member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8832300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Rockville,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Maryland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MIT Sloan S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hool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of Management - MBA 2021</a:t>
            </a: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Princeton University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– B.A., Economics 2014</a:t>
            </a: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2014 – 2016 : Financial Analyst,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Yext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2016 – 2017 : Senior Business Analyst, Plated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2017 – 2019 – Corporate Strategy Senior Manager, </a:t>
            </a:r>
            <a:r>
              <a:rPr lang="en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Yext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Python (Pandas/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Numpy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), MySQL/PostgreSQL, Tableau, Looker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Football, Basketball, Table Tennis</a:t>
            </a: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kevinsma@mit.edu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C3DA6D-B651-824F-BF5B-2D292A387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508" y="4152804"/>
            <a:ext cx="900462" cy="87044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534F80A-D69E-1F46-A851-6F44D1D9B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5953" y="191269"/>
            <a:ext cx="1970033" cy="197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315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1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3000" b="1" dirty="0">
                <a:solidFill>
                  <a:schemeClr val="accent2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Jack Behrens</a:t>
            </a:r>
            <a:endParaRPr lang="en" sz="3000" b="1" dirty="0">
              <a:solidFill>
                <a:schemeClr val="accent2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solidFill>
                  <a:srgbClr val="99999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Team Lead</a:t>
            </a:r>
            <a:endParaRPr lang="en" sz="2000" dirty="0">
              <a:solidFill>
                <a:srgbClr val="99999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rtl="0">
              <a:spcBef>
                <a:spcPts val="0"/>
              </a:spcBef>
              <a:buNone/>
            </a:pPr>
            <a:endParaRPr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311700" y="1359425"/>
            <a:ext cx="9000388" cy="3480686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Hometown: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Woodbury, Minnesota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Education: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MIT </a:t>
            </a:r>
            <a:r>
              <a:rPr lang="en" sz="1200" i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Sloan S</a:t>
            </a:r>
            <a:r>
              <a:rPr lang="en-US" sz="1200" i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lang="en" sz="1200" i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hool of Management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- MBA 2020</a:t>
            </a: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University of Minnesota </a:t>
            </a:r>
            <a:r>
              <a:rPr lang="en-US" sz="1200" i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Carlson School of Management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– B.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.,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Finance &amp; Management Information Systems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2014</a:t>
            </a:r>
          </a:p>
          <a:p>
            <a:pPr marL="13970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Previous Work Experience: </a:t>
            </a: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2014 – 2016 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FP&amp;A</a:t>
            </a: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Analyst, 3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 Consumer Business Group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615950" lvl="1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78571"/>
            </a:pPr>
            <a:r>
              <a:rPr lang="en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2016 – 2018 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Business Finance Analyst, 3M Home Care Division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r>
              <a:rPr lang="en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Skills: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Excel modeling/data analysis, PowerPoint, Minimal R and SQL</a:t>
            </a: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Sports Interests: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Huge basketball fan (Timberwolves, </a:t>
            </a:r>
            <a:r>
              <a:rPr lang="en-US" sz="1200" dirty="0" err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UofMN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Gophers) and recreational player, Football (Vikings, Gophers)… big drop-off… hockey (Wild, Gophers), baseball (Twins)</a:t>
            </a: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endParaRPr lang="en-US" sz="1200" b="1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139700" lvl="0">
              <a:lnSpc>
                <a:spcPct val="100000"/>
              </a:lnSpc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en-US" sz="1200" b="1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Contact Information: </a:t>
            </a:r>
            <a:r>
              <a:rPr lang="en-US" sz="1200" dirty="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jackbehr@mit.edu</a:t>
            </a:r>
            <a:endParaRPr lang="en" sz="1200" dirty="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C3DA6D-B651-824F-BF5B-2D292A3873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508" y="4152804"/>
            <a:ext cx="900462" cy="8704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821561-497A-417C-8297-ACDCB6B5C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7807" y="60516"/>
            <a:ext cx="1711069" cy="191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3543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583</Words>
  <Application>Microsoft Office PowerPoint</Application>
  <PresentationFormat>On-screen Show (16:9)</PresentationFormat>
  <Paragraphs>88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Helvetica Neue</vt:lpstr>
      <vt:lpstr>simple-light-2</vt:lpstr>
      <vt:lpstr>Islanders Sports Tech  Team Introduction</vt:lpstr>
      <vt:lpstr>ADEDAYO ADERIBOLE Team Member </vt:lpstr>
      <vt:lpstr>Mateo Correa Team Member </vt:lpstr>
      <vt:lpstr>Henry Martin Team Member </vt:lpstr>
      <vt:lpstr>Kevin Ma Team Member </vt:lpstr>
      <vt:lpstr>Jack Behrens Team Lead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[Team Name] Introduction</dc:title>
  <dc:creator>Jacks_Lenovo</dc:creator>
  <cp:lastModifiedBy>Jack Behrens</cp:lastModifiedBy>
  <cp:revision>14</cp:revision>
  <dcterms:modified xsi:type="dcterms:W3CDTF">2020-02-25T20:18:35Z</dcterms:modified>
</cp:coreProperties>
</file>