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2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04FE-444F-1249-ACD5-E01230E96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71BF99-513D-1349-BC2A-A75A33BBA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B0F71-25E1-BF4B-909B-C50540E81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BA4E-7796-F043-A120-2BDF88BB9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B3716-053D-094D-9E66-A9FF8E47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A4DB8-9FFA-404F-94DF-96BC28F4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F2D63-D4A9-FF4A-BA0A-F06F9F4035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172C0-47A4-E94C-AD3F-5F0D483D8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6A554-BE63-E543-A143-F706AD285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C6F83-83C8-5C4D-8A3A-15CEB40E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9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518555-D45B-6B4B-95F4-1C67AC7D51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56ABD7-FCC1-3A45-A10A-F219A103C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47DF6-20B3-2741-A90D-BB391FE89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97566-1A7F-724B-9361-36113B501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7C903-847E-7347-ABC6-FFA0DB0BA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6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A3647-7E62-2641-9F68-F4884727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75A85-C260-3D40-9C72-C6AC745F4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EC69D-D4C6-5F44-A98E-59D05D92C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10949-66A4-BA41-BFA0-A9E545F5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6547F-141F-174E-8B88-FF53BA06C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5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E6A06-5DBF-0446-A86D-1CE9EEAD4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E118E-E572-394D-9AE6-FAEF4B011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99E3A-43B8-EC43-B3B9-BDD6D51F4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8194C-AA8C-4648-B916-6E972FE01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ACF62-ECEB-0B45-8D02-6EC012975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9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0F74-12D2-BD4D-804C-2334ED6EF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E9253-57A6-9548-96C6-C11E5E915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D52333-F393-DE4A-A2C1-71925F27C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D0568-45F1-534D-9641-E46B12A7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5F20DB-3683-BF48-85CE-F25171977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3030F-D492-2A45-9DFA-B120F110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1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37AE1-C56A-C347-826E-A6EE0B88A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B7ACB-F5FF-2347-B46C-05C1C5895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C43E9-B06A-2943-B83D-1348D82F4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B610A-7563-1D46-9C6F-32B8C8B8F4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855322-7616-584D-99E0-53D682890B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54869B-E76B-F643-8FBA-71B5FF87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6E7B68-21C3-2644-88C8-C018883C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62E22E-E3F2-7448-83B0-D397E8CD8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3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E563D-C8B0-6046-8578-FE5EF64CB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450481-DD12-DF4A-9E72-27FD18A6E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B5EDD6-2149-674F-919E-F5D31DC93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9A0F7-4DDD-5C4F-9D92-7A6953473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1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06BE8E-BFA0-B64A-8983-CCDEE3E09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B3F2FB-0458-F142-BCFF-671080A6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59ABC-7103-FF4C-A0BB-298BED49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8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F6EC3-789E-1C47-B497-0CC52EC7A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8FD17-1BEA-0F4F-86CC-C5C104CAD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2B17D-DBB5-9D48-BA92-EB055C5C0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F8520-A6DC-604F-A7B6-6D3FA0F79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62728-D557-9349-81D0-D512F5341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7814D-43F0-804E-8F12-95868FC6B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07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BF8C3-2BE4-6342-8F49-71D26CE35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0EB9D-3567-104B-BAA1-4CE2C6A338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258D69-42A2-394F-AC8B-1A52CA2E3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C6235-913C-944C-BE2F-434E85D7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296EF-A661-0248-81B4-18FE99B1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E43051-0EB6-3A46-9DDF-96D9ABA3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7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1896D4-3F83-4A4E-AEAE-0DC00C5D5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20C4F-CF1D-774B-9BE2-19ACFE88F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48833-0AC2-734A-8B42-AF1246947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A48E-DC70-8D48-A8F2-1D0CF5AD0C7B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DA116-2BC2-224A-A0ED-8F66D0D22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45490-26EF-EB45-9CAF-0353DF99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06AD5-47D9-F844-A2C5-CC5EE2C9D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3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7665E-B3C7-B945-98BD-43D1A1A240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First Technical Deliverable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62EE49-3223-4E4A-AA54-1C2186A266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Henry Martin </a:t>
            </a:r>
          </a:p>
          <a:p>
            <a:r>
              <a:rPr lang="en-US" dirty="0"/>
              <a:t>2.980</a:t>
            </a:r>
          </a:p>
          <a:p>
            <a:r>
              <a:rPr lang="en-US" dirty="0"/>
              <a:t>February 20th</a:t>
            </a:r>
          </a:p>
        </p:txBody>
      </p:sp>
    </p:spTree>
    <p:extLst>
      <p:ext uri="{BB962C8B-B14F-4D97-AF65-F5344CB8AC3E}">
        <p14:creationId xmlns:p14="http://schemas.microsoft.com/office/powerpoint/2010/main" val="2016513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303815-B01C-FF48-9862-2AA0B3AED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379" y="842908"/>
            <a:ext cx="11247241" cy="51721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79A55F-0F1B-7D4E-BD2C-29461202A608}"/>
              </a:ext>
            </a:extLst>
          </p:cNvPr>
          <p:cNvSpPr txBox="1"/>
          <p:nvPr/>
        </p:nvSpPr>
        <p:spPr>
          <a:xfrm>
            <a:off x="3163330" y="988541"/>
            <a:ext cx="97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Goal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8ECBAB-DC52-6243-8480-5F928B4E08B4}"/>
              </a:ext>
            </a:extLst>
          </p:cNvPr>
          <p:cNvSpPr txBox="1"/>
          <p:nvPr/>
        </p:nvSpPr>
        <p:spPr>
          <a:xfrm>
            <a:off x="4020065" y="2151583"/>
            <a:ext cx="111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Goal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5194D8-E574-5A4A-B7E2-58D3AD030FD3}"/>
              </a:ext>
            </a:extLst>
          </p:cNvPr>
          <p:cNvSpPr txBox="1"/>
          <p:nvPr/>
        </p:nvSpPr>
        <p:spPr>
          <a:xfrm>
            <a:off x="4996249" y="2141838"/>
            <a:ext cx="97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 Goal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3D7532-D2A8-C944-BD9D-480EC27FDA38}"/>
              </a:ext>
            </a:extLst>
          </p:cNvPr>
          <p:cNvSpPr txBox="1"/>
          <p:nvPr/>
        </p:nvSpPr>
        <p:spPr>
          <a:xfrm>
            <a:off x="5463747" y="2519508"/>
            <a:ext cx="97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537179-A218-0349-A26E-0389A33E5CA5}"/>
              </a:ext>
            </a:extLst>
          </p:cNvPr>
          <p:cNvSpPr txBox="1"/>
          <p:nvPr/>
        </p:nvSpPr>
        <p:spPr>
          <a:xfrm>
            <a:off x="6207211" y="3080261"/>
            <a:ext cx="97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 Goal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D8DA8B-A6ED-3B4D-AF78-D8349FF394A5}"/>
              </a:ext>
            </a:extLst>
          </p:cNvPr>
          <p:cNvSpPr txBox="1"/>
          <p:nvPr/>
        </p:nvSpPr>
        <p:spPr>
          <a:xfrm>
            <a:off x="8897216" y="1135264"/>
            <a:ext cx="778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Isles Win !!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0CD98D-8072-0747-9475-AD83C8D93110}"/>
              </a:ext>
            </a:extLst>
          </p:cNvPr>
          <p:cNvSpPr txBox="1"/>
          <p:nvPr/>
        </p:nvSpPr>
        <p:spPr>
          <a:xfrm rot="16200000">
            <a:off x="-1009403" y="2603502"/>
            <a:ext cx="249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 of Tweets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F6A660-E6EF-B142-97F0-0AC566A7EE8F}"/>
              </a:ext>
            </a:extLst>
          </p:cNvPr>
          <p:cNvSpPr txBox="1"/>
          <p:nvPr/>
        </p:nvSpPr>
        <p:spPr>
          <a:xfrm>
            <a:off x="4996249" y="6184360"/>
            <a:ext cx="2675238" cy="373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30B6F5-0DBF-E043-84D2-3897844B4331}"/>
              </a:ext>
            </a:extLst>
          </p:cNvPr>
          <p:cNvSpPr txBox="1"/>
          <p:nvPr/>
        </p:nvSpPr>
        <p:spPr>
          <a:xfrm>
            <a:off x="2652917" y="263885"/>
            <a:ext cx="6886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Twitter Activity During Feb 10 game vs Washington</a:t>
            </a:r>
          </a:p>
        </p:txBody>
      </p:sp>
    </p:spTree>
    <p:extLst>
      <p:ext uri="{BB962C8B-B14F-4D97-AF65-F5344CB8AC3E}">
        <p14:creationId xmlns:p14="http://schemas.microsoft.com/office/powerpoint/2010/main" val="99835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6CEDE8-ACE1-824B-8E48-A5CBCE947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715" y="1897291"/>
            <a:ext cx="9355833" cy="325547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6A8010-5063-F44B-AF70-6DB3B88CC28B}"/>
              </a:ext>
            </a:extLst>
          </p:cNvPr>
          <p:cNvSpPr txBox="1"/>
          <p:nvPr/>
        </p:nvSpPr>
        <p:spPr>
          <a:xfrm>
            <a:off x="1952906" y="1325388"/>
            <a:ext cx="850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Top 100 people tweeting about the Islanders on February 10th</a:t>
            </a:r>
          </a:p>
        </p:txBody>
      </p:sp>
    </p:spTree>
    <p:extLst>
      <p:ext uri="{BB962C8B-B14F-4D97-AF65-F5344CB8AC3E}">
        <p14:creationId xmlns:p14="http://schemas.microsoft.com/office/powerpoint/2010/main" val="113325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0190F-E1D1-8949-BEA3-D09321592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Insights from Graph +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0DCFD-232C-6941-A810-47863FA50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use data from game day to analyze user activity </a:t>
            </a:r>
          </a:p>
          <a:p>
            <a:r>
              <a:rPr lang="en-US" dirty="0"/>
              <a:t>Have user data that can give insights into fan information + patterns</a:t>
            </a:r>
          </a:p>
          <a:p>
            <a:endParaRPr lang="en-US" dirty="0"/>
          </a:p>
          <a:p>
            <a:r>
              <a:rPr lang="en-US" dirty="0"/>
              <a:t>Graph created by taking data from Feb. 10 game and overlaying events in real time (goals, end of game) to see overlap and how game play affects the twitter activity </a:t>
            </a:r>
          </a:p>
          <a:p>
            <a:endParaRPr lang="en-US" dirty="0"/>
          </a:p>
          <a:p>
            <a:r>
              <a:rPr lang="en-US" dirty="0"/>
              <a:t>Data has some inaccuracies, mostly in misuse of the hashtags creating unrelated content, but mostly strong data thus far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25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AE321-9187-EE48-BDF5-6483881D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35A45-BF32-3146-A1A2-4630E30C6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Getting more information on users, including possible clustering/ identifying a type of user ( fan, journalist, fan site/blog) and identifying those users that tweet frequently about the islanders</a:t>
            </a:r>
          </a:p>
          <a:p>
            <a:endParaRPr lang="en-US" dirty="0"/>
          </a:p>
          <a:p>
            <a:r>
              <a:rPr lang="en-US" dirty="0"/>
              <a:t>Use game day data from multiple games as the season progresses to talk about trends in win vs loss, home vs away and see the possible differences in twitter activity </a:t>
            </a:r>
          </a:p>
          <a:p>
            <a:endParaRPr lang="en-US" dirty="0"/>
          </a:p>
          <a:p>
            <a:r>
              <a:rPr lang="en-US" dirty="0"/>
              <a:t>Look at more/ different hashtags relating to the islanders (#</a:t>
            </a:r>
            <a:r>
              <a:rPr lang="en-US" dirty="0" err="1"/>
              <a:t>lgi</a:t>
            </a:r>
            <a:r>
              <a:rPr lang="en-US" dirty="0"/>
              <a:t>,#</a:t>
            </a:r>
            <a:r>
              <a:rPr lang="en-US" dirty="0" err="1"/>
              <a:t>nyi</a:t>
            </a:r>
            <a:r>
              <a:rPr lang="en-US" dirty="0"/>
              <a:t>…) and look at followers of some players on the team to see how followers match up</a:t>
            </a:r>
          </a:p>
        </p:txBody>
      </p:sp>
    </p:spTree>
    <p:extLst>
      <p:ext uri="{BB962C8B-B14F-4D97-AF65-F5344CB8AC3E}">
        <p14:creationId xmlns:p14="http://schemas.microsoft.com/office/powerpoint/2010/main" val="460759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225</Words>
  <Application>Microsoft Macintosh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First Technical Deliverable</vt:lpstr>
      <vt:lpstr>PowerPoint Presentation</vt:lpstr>
      <vt:lpstr>PowerPoint Presentation</vt:lpstr>
      <vt:lpstr>Insights from Graph + Data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C Martin</dc:creator>
  <cp:lastModifiedBy>Henry C Martin</cp:lastModifiedBy>
  <cp:revision>7</cp:revision>
  <dcterms:created xsi:type="dcterms:W3CDTF">2020-02-20T04:39:54Z</dcterms:created>
  <dcterms:modified xsi:type="dcterms:W3CDTF">2020-02-20T05:44:13Z</dcterms:modified>
</cp:coreProperties>
</file>