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7889" autoAdjust="0"/>
  </p:normalViewPr>
  <p:slideViewPr>
    <p:cSldViewPr snapToGrid="0" snapToObjects="1">
      <p:cViewPr varScale="1">
        <p:scale>
          <a:sx n="171" d="100"/>
          <a:sy n="171" d="100"/>
        </p:scale>
        <p:origin x="464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21748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0491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13" name="Shape 13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17" name="Shape 17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22" name="Shape 22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31" name="Shape 31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36" name="Shape 36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8050" y="1714500"/>
            <a:ext cx="7739400" cy="1022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8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MLB - Automatic Strike Detection</a:t>
            </a:r>
            <a:br>
              <a:rPr lang="en" sz="38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</a:br>
            <a:r>
              <a:rPr lang="en" sz="3800" dirty="0"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rPr>
              <a:t>Introduction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1651330" y="2730139"/>
            <a:ext cx="584229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Predicting changes in offensive statistics if every ball/strike call were perfect</a:t>
            </a:r>
            <a:br>
              <a:rPr lang="en" sz="22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</a:br>
            <a:endParaRPr lang="en" sz="2200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pPr lvl="0" algn="l">
              <a:spcBef>
                <a:spcPts val="0"/>
              </a:spcBef>
              <a:buNone/>
            </a:pPr>
            <a:endParaRPr sz="1200" dirty="0">
              <a:solidFill>
                <a:srgbClr val="666666"/>
              </a:solidFill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600" dirty="0">
                <a:solidFill>
                  <a:schemeClr val="tx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  <a:sym typeface="Helvetica Neue"/>
              </a:rPr>
              <a:t>mlb2020@mit.edu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E93EAB-EE2E-CC41-BC1E-C440FED14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JODY FU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Lead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1700" y="1359424"/>
            <a:ext cx="8193000" cy="341013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San Francisco, CA, USA</a:t>
            </a:r>
          </a:p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BS Mechanical Engineering &amp; Minor Materials MIT ‘15</a:t>
            </a:r>
          </a:p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  <a:p>
            <a:pPr marL="914400" lvl="1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Helvetica Neue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2014 (1 yr) MIT Media Lab Fluid Interfaces: utilize surfaces to communicate through heat</a:t>
            </a:r>
          </a:p>
          <a:p>
            <a: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2015 (1 yr) Sistine Solar: invent method and process to create aesthetic solar panels</a:t>
            </a:r>
          </a:p>
          <a:p>
            <a: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2015 (3 mo) Samsung Think Tank Team:  conceptualize to prototype new VR product</a:t>
            </a:r>
          </a:p>
          <a:p>
            <a: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Helvetica Neue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2016 (8 mo) Apple Watch Product Design: design &amp; manufacture at scale new watch accessory</a:t>
            </a:r>
          </a:p>
          <a:p>
            <a:pPr marL="914400" lvl="1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Helvetica Neue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2016 (4 mo) Adidas Futures Team: execute simulation, mechanical testing, materials analysis, new manufacturing methods for next generation athletic footwear.</a:t>
            </a:r>
          </a:p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Proxima Nova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Mechanical design &amp; testing, CAD, fabrication/prototyping, FEA, materials, manufacturing, data analysis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indent="-3175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indent="-3175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Volleyball (Junior Olympics qualifier, 2007, 2008), basketball, badminton, soccer, swimming</a:t>
            </a:r>
          </a:p>
          <a:p>
            <a:pPr marL="457200" indent="-3175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indent="-3175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jody@mit.edu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7049" y="396574"/>
            <a:ext cx="1147700" cy="174242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0" y="0"/>
            <a:ext cx="3000000" cy="54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>
                <a:solidFill>
                  <a:srgbClr val="F4CC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EXAMPLE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49FE35-F68C-8945-9AC1-82EE7D637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ZACK KOPSTEIN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Communications Lead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715922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Tiburon, CA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BS Mechanical Engineering MIT ‘20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2017 (3 </a:t>
            </a:r>
            <a:r>
              <a:rPr lang="en" sz="1200" dirty="0" err="1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) </a:t>
            </a:r>
            <a:r>
              <a:rPr lang="en" sz="1200" dirty="0" err="1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OpenROV</a:t>
            </a: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designed and prototyped underwater robot camera attachment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2018 (9 </a:t>
            </a:r>
            <a:r>
              <a:rPr lang="en" sz="1200" dirty="0" err="1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) MIT Aerospace Controls Laboratory: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led structural hardware redesign for autonomous mobility device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 (1 </a:t>
            </a:r>
            <a:r>
              <a:rPr lang="en" sz="1200" dirty="0" err="1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yr</a:t>
            </a: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) MIT Ideation Laboratory: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designed robotic interactive light switch to encourage sustainable behaviors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2019 (3 </a:t>
            </a:r>
            <a:r>
              <a:rPr lang="en" sz="1200" dirty="0" err="1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  <a:sym typeface="Helvetica Neue"/>
              </a:rPr>
              <a:t>) Boeing: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created new parts and assemblies for use in future military aircraft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Product design, rapid prototyping, CAD, manufacturing, project management, Python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MIT varsity baseball, soccer, basketball, hockey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kopstein@mit.edu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A5E56-A8E9-CB49-A937-FFD669CAA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C52934D-7C1E-E94C-9B45-61B4186D9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8999" y="445025"/>
            <a:ext cx="1369501" cy="131472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7497075" y="396575"/>
            <a:ext cx="1147800" cy="17424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Self Photo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[NAME]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Role on team</a:t>
            </a:r>
            <a:r>
              <a:rPr lang="en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1930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here]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here]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here]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[insert here]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BA5E56-A8E9-CB49-A937-FFD669CAA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27" y="4246383"/>
            <a:ext cx="1109283" cy="59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73157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357</Words>
  <Application>Microsoft Macintosh PowerPoint</Application>
  <PresentationFormat>On-screen Show (16:9)</PresentationFormat>
  <Paragraphs>58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Helvetica Neue Medium</vt:lpstr>
      <vt:lpstr>Proxima Nova</vt:lpstr>
      <vt:lpstr>Helvetica Neue</vt:lpstr>
      <vt:lpstr>Helvetica Neue Light</vt:lpstr>
      <vt:lpstr>Arial</vt:lpstr>
      <vt:lpstr>simple-light-2</vt:lpstr>
      <vt:lpstr>MLB - Automatic Strike Detection Introduction</vt:lpstr>
      <vt:lpstr>JODY FU Team Lead </vt:lpstr>
      <vt:lpstr>ZACK KOPSTEIN Communications Lead </vt:lpstr>
      <vt:lpstr>[NAME] [Role on team]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[Team Name] Introduction</dc:title>
  <cp:lastModifiedBy>Zachary A Kopstein</cp:lastModifiedBy>
  <cp:revision>7</cp:revision>
  <dcterms:modified xsi:type="dcterms:W3CDTF">2020-02-18T17:55:32Z</dcterms:modified>
</cp:coreProperties>
</file>