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60" r:id="rId3"/>
    <p:sldId id="259" r:id="rId4"/>
    <p:sldId id="262" r:id="rId5"/>
    <p:sldId id="258" r:id="rId6"/>
    <p:sldId id="261" r:id="rId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7889" autoAdjust="0"/>
  </p:normalViewPr>
  <p:slideViewPr>
    <p:cSldViewPr snapToGrid="0" snapToObjects="1">
      <p:cViewPr varScale="1">
        <p:scale>
          <a:sx n="171" d="100"/>
          <a:sy n="171" d="100"/>
        </p:scale>
        <p:origin x="464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3217481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261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60491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18152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2934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13" name="Shape 13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17" name="Shape 17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22" name="Shape 22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31" name="Shape 31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36" name="Shape 36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678050" y="1714500"/>
            <a:ext cx="7739400" cy="1022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80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MLB - Automatic Strike Detection</a:t>
            </a:r>
            <a:br>
              <a:rPr lang="en" sz="380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</a:br>
            <a:r>
              <a:rPr lang="en" sz="380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Team Introductions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ubTitle" idx="1"/>
          </p:nvPr>
        </p:nvSpPr>
        <p:spPr>
          <a:xfrm>
            <a:off x="1651330" y="2730139"/>
            <a:ext cx="584229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2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Predicting changes in offensive statistics if every ball/strike call were perfect</a:t>
            </a:r>
            <a:br>
              <a:rPr lang="en" sz="22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</a:br>
            <a:endParaRPr lang="en" sz="2200" dirty="0"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</a:endParaRPr>
          </a:p>
          <a:p>
            <a:pPr lvl="0" algn="l">
              <a:spcBef>
                <a:spcPts val="0"/>
              </a:spcBef>
              <a:buNone/>
            </a:pPr>
            <a:endParaRPr sz="1200" dirty="0">
              <a:solidFill>
                <a:srgbClr val="666666"/>
              </a:solidFill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  <a:sym typeface="Helvetica Neue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600" dirty="0">
                <a:solidFill>
                  <a:schemeClr val="tx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</a:rPr>
              <a:t>mlb2020@mit.edu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E93EAB-EE2E-CC41-BC1E-C440FED145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9727" y="4246383"/>
            <a:ext cx="1109283" cy="59993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1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b="1" dirty="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DEVON GOETZ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Team Lead</a:t>
            </a:r>
            <a:endParaRPr lang="en" sz="2000" dirty="0">
              <a:solidFill>
                <a:srgbClr val="99999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rtl="0">
              <a:spcBef>
                <a:spcPts val="0"/>
              </a:spcBef>
              <a:buNone/>
            </a:pPr>
            <a:endParaRPr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359425"/>
            <a:ext cx="8715922" cy="348068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Hometown: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Rockville, MD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Education: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Mechanical Eng. and Brain &amp; Cog. Sci. // senior!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Previous Work Experience: 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2017  </a:t>
            </a:r>
            <a:r>
              <a:rPr lang="en" sz="1200" dirty="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Draper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2018  </a:t>
            </a:r>
            <a:r>
              <a:rPr lang="en" sz="1200" dirty="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Diamond Kinetics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2019  </a:t>
            </a:r>
            <a:r>
              <a:rPr lang="en" sz="1200" dirty="0" err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Liva</a:t>
            </a:r>
            <a:r>
              <a:rPr lang="en" sz="1200" dirty="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 Nova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Skills: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Project management, communications, product design, CAD, MATLAB, Python, juggling (sort of)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b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Sports Interests: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play field hockey and softball for MIT, but I grew up playing and watching all kinds of different sports! 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Contact Information: </a:t>
            </a:r>
            <a:r>
              <a:rPr lang="en-US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dkgoetz@mit.edu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// 240-994-4623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BA5E56-A8E9-CB49-A937-FFD669CAA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9727" y="4246383"/>
            <a:ext cx="1109283" cy="599937"/>
          </a:xfrm>
          <a:prstGeom prst="rect">
            <a:avLst/>
          </a:prstGeom>
        </p:spPr>
      </p:pic>
      <p:pic>
        <p:nvPicPr>
          <p:cNvPr id="1026" name="Picture 2" descr="https://lh4.googleusercontent.com/q98FrlI3yLPs30y2Ge8hiDuw-GO1l5WaTjXaS7pdTMAkEWC8rzMJVSOFekVm5_BBeqrls6L_fBJC2iBwWy06ZYsKdWaWgnXHe0vEGoPL5uiuNjC6Ass8a9vub3M2bxTsQKRLUdLFAWM">
            <a:extLst>
              <a:ext uri="{FF2B5EF4-FFF2-40B4-BE49-F238E27FC236}">
                <a16:creationId xmlns:a16="http://schemas.microsoft.com/office/drawing/2014/main" id="{6E2CB9F8-A4CB-0E45-94C7-2DE4FBDE5F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368" y="363159"/>
            <a:ext cx="1481921" cy="1406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8425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1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b="1" dirty="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SIMRAN PABLA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Team Member</a:t>
            </a:r>
            <a:endParaRPr lang="en" sz="2000" dirty="0">
              <a:solidFill>
                <a:srgbClr val="99999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rtl="0">
              <a:spcBef>
                <a:spcPts val="0"/>
              </a:spcBef>
              <a:buNone/>
            </a:pPr>
            <a:endParaRPr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359425"/>
            <a:ext cx="8193000" cy="348068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Hometown: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San Jose, CA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Education: </a:t>
            </a:r>
            <a:r>
              <a:rPr lang="en" sz="1200" dirty="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Computer Science // Senior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Previous Work Experience: 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2019</a:t>
            </a: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</a:t>
            </a:r>
            <a:r>
              <a:rPr lang="en" sz="1200" dirty="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Boeing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2019</a:t>
            </a: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</a:t>
            </a:r>
            <a:r>
              <a:rPr lang="en" sz="1200" dirty="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Oliver Wyman Labs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2018 </a:t>
            </a: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1200" dirty="0" err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Dataguise</a:t>
            </a:r>
            <a:endParaRPr lang="en" sz="1200" dirty="0">
              <a:solidFill>
                <a:srgbClr val="00000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Skills: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Python/ML Frameworks (</a:t>
            </a:r>
            <a:r>
              <a:rPr lang="en-US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PyTorch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Keras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), NLP, Project Management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Sports Interests: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watching basketball and tennis. 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Contact Information: </a:t>
            </a:r>
            <a:r>
              <a:rPr lang="en-US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simmyp@mit.edu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// (408)888-4990</a:t>
            </a: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BA5E56-A8E9-CB49-A937-FFD669CAA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9727" y="4246383"/>
            <a:ext cx="1109283" cy="599937"/>
          </a:xfrm>
          <a:prstGeom prst="rect">
            <a:avLst/>
          </a:prstGeom>
        </p:spPr>
      </p:pic>
      <p:pic>
        <p:nvPicPr>
          <p:cNvPr id="3074" name="Picture 2" descr="https://lh4.googleusercontent.com/SZCPc_5TFEIkeCc05-0axmvAOTccL5fcpbfc1zMV_e0AanVs4vFpIiXw8e82qe9p6u_Rd6u71kWjBFwOfBig1pTYbJBgwD0DaKejnKRMc2uDDNeEi0aRwRdCkDoIAGs-8e1z8wetels">
            <a:extLst>
              <a:ext uri="{FF2B5EF4-FFF2-40B4-BE49-F238E27FC236}">
                <a16:creationId xmlns:a16="http://schemas.microsoft.com/office/drawing/2014/main" id="{8EA2F7AB-D000-5443-B077-1FBF4983F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661" y="363315"/>
            <a:ext cx="1354168" cy="135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7731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1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b="1" dirty="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CLAIRE WICHMAN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Team Member</a:t>
            </a:r>
            <a:endParaRPr lang="en" sz="2000" dirty="0">
              <a:solidFill>
                <a:srgbClr val="99999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rtl="0">
              <a:spcBef>
                <a:spcPts val="0"/>
              </a:spcBef>
              <a:buNone/>
            </a:pPr>
            <a:endParaRPr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359425"/>
            <a:ext cx="8193000" cy="348068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Hometown: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Omaha, NE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Education: </a:t>
            </a:r>
            <a:r>
              <a:rPr lang="en" sz="1200" dirty="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Mechanical Engineering // Sophomore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Previous Work Experience: 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2019</a:t>
            </a: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</a:t>
            </a:r>
            <a:r>
              <a:rPr lang="en" sz="1200" dirty="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Engineering Systems Inc.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Skills: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Python, MATLAB, CAD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Sports Interests: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play softball at MIT, but I enjoy watching baseball, college football, college basketball, and golf.</a:t>
            </a: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Contact Information: </a:t>
            </a:r>
            <a:r>
              <a:rPr lang="en-US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cwichman@mit.edu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// 402-953-7104</a:t>
            </a: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b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BA5E56-A8E9-CB49-A937-FFD669CAA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9727" y="4246383"/>
            <a:ext cx="1109283" cy="599937"/>
          </a:xfrm>
          <a:prstGeom prst="rect">
            <a:avLst/>
          </a:prstGeom>
        </p:spPr>
      </p:pic>
      <p:pic>
        <p:nvPicPr>
          <p:cNvPr id="2050" name="Picture 2" descr="https://lh6.googleusercontent.com/PDstCM4GxfCkASIXZjpmdIizF18z8kfs4zNFLhd42p2or4Y779b0b1MazcC2DEWlQOy8vTaOz-tdr5WQkxR1b5nm_a857wFS9OU2Ep2ns_ydKlQ12xFF_DKdccOkSpr2q4dIXLc40pU">
            <a:extLst>
              <a:ext uri="{FF2B5EF4-FFF2-40B4-BE49-F238E27FC236}">
                <a16:creationId xmlns:a16="http://schemas.microsoft.com/office/drawing/2014/main" id="{9D9BE3C2-859A-4C4D-877E-508C2B48C0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820" y="340854"/>
            <a:ext cx="1297044" cy="1122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041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1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b="1" dirty="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ZACK KOPSTEIN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Communications Lead</a:t>
            </a:r>
            <a:endParaRPr lang="en" sz="2000" dirty="0">
              <a:solidFill>
                <a:srgbClr val="99999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rtl="0">
              <a:spcBef>
                <a:spcPts val="0"/>
              </a:spcBef>
              <a:buNone/>
            </a:pPr>
            <a:endParaRPr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359425"/>
            <a:ext cx="8715922" cy="348068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Hometown: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Tiburon, CA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Education: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Mechanical Engineering // Senior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Previous Work Experience: 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2017 (3 </a:t>
            </a:r>
            <a:r>
              <a:rPr lang="en" sz="1200" dirty="0" err="1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mo</a:t>
            </a: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) </a:t>
            </a:r>
            <a:r>
              <a:rPr lang="en" sz="1200" dirty="0" err="1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OpenROV</a:t>
            </a:r>
            <a:endParaRPr lang="en" sz="1200" dirty="0">
              <a:solidFill>
                <a:srgbClr val="000000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  <a:sym typeface="Helvetica Neue"/>
            </a:endParaRP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2018 (9 </a:t>
            </a:r>
            <a:r>
              <a:rPr lang="en" sz="1200" dirty="0" err="1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mo</a:t>
            </a: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) MIT Aerospace Controls Laboratory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2019 (1 </a:t>
            </a:r>
            <a:r>
              <a:rPr lang="en" sz="1200" dirty="0" err="1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yr</a:t>
            </a: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) MIT Ideation Laboratory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2019 (3 </a:t>
            </a:r>
            <a:r>
              <a:rPr lang="en" sz="1200" dirty="0" err="1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mo</a:t>
            </a: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) Boeing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Skills: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Product design, rapid prototyping, CAD, manufacturing, project management, Python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Sports Interests: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play baseball at MIT, but also love to watch hockey, football, and basketball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Contact Information: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kopstein@mit.edu // (415) 404-0685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BA5E56-A8E9-CB49-A937-FFD669CAA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9727" y="4246383"/>
            <a:ext cx="1109283" cy="59993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C52934D-7C1E-E94C-9B45-61B4186D95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0509" y="340949"/>
            <a:ext cx="1369501" cy="131472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1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b="1" dirty="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Enrique </a:t>
            </a:r>
            <a:r>
              <a:rPr lang="en" sz="3000" b="1" dirty="0" err="1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Montas</a:t>
            </a:r>
            <a:endParaRPr lang="en" sz="3000" b="1" dirty="0">
              <a:solidFill>
                <a:schemeClr val="accent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-US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Technical Lead</a:t>
            </a:r>
            <a:endParaRPr lang="en" sz="2000" dirty="0">
              <a:solidFill>
                <a:srgbClr val="99999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rtl="0">
              <a:spcBef>
                <a:spcPts val="0"/>
              </a:spcBef>
              <a:buNone/>
            </a:pPr>
            <a:endParaRPr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359425"/>
            <a:ext cx="8715922" cy="348068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Hometown: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Education: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Previous Work Experience: 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Skills: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Sports Interests: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Contact Information: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BA5E56-A8E9-CB49-A937-FFD669CAA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9727" y="4246383"/>
            <a:ext cx="1109283" cy="599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330787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309</Words>
  <Application>Microsoft Macintosh PowerPoint</Application>
  <PresentationFormat>On-screen Show (16:9)</PresentationFormat>
  <Paragraphs>80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Helvetica Neue Medium</vt:lpstr>
      <vt:lpstr>Helvetica Neue</vt:lpstr>
      <vt:lpstr>Helvetica Neue Light</vt:lpstr>
      <vt:lpstr>Arial</vt:lpstr>
      <vt:lpstr>simple-light-2</vt:lpstr>
      <vt:lpstr>MLB - Automatic Strike Detection Team Introductions</vt:lpstr>
      <vt:lpstr>DEVON GOETZ Team Lead </vt:lpstr>
      <vt:lpstr>SIMRAN PABLA Team Member </vt:lpstr>
      <vt:lpstr>CLAIRE WICHMAN Team Member </vt:lpstr>
      <vt:lpstr>ZACK KOPSTEIN Communications Lead </vt:lpstr>
      <vt:lpstr>Enrique Montas Technical Lead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[Team Name] Introduction</dc:title>
  <cp:lastModifiedBy>Zachary A Kopstein</cp:lastModifiedBy>
  <cp:revision>13</cp:revision>
  <dcterms:modified xsi:type="dcterms:W3CDTF">2020-02-20T17:30:21Z</dcterms:modified>
</cp:coreProperties>
</file>