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Lato" panose="020B0604020202020204" charset="0"/>
      <p:regular r:id="rId8"/>
      <p:bold r:id="rId9"/>
      <p:italic r:id="rId10"/>
      <p:boldItalic r:id="rId11"/>
    </p:embeddedFont>
    <p:embeddedFont>
      <p:font typeface="Raleway" panose="020B0604020202020204" charset="0"/>
      <p:regular r:id="rId12"/>
      <p:bold r:id="rId13"/>
      <p:italic r:id="rId14"/>
      <p:boldItalic r:id="rId15"/>
    </p:embeddedFont>
    <p:embeddedFont>
      <p:font typeface="Georgia" panose="02040502050405020303" pitchFamily="18" charset="0"/>
      <p:regular r:id="rId16"/>
      <p:bold r:id="rId17"/>
      <p:italic r:id="rId18"/>
      <p:boldItalic r:id="rId19"/>
    </p:embeddedFont>
    <p:embeddedFont>
      <p:font typeface="Corsiva" panose="020B0604020202020204" charset="0"/>
      <p:regular r:id="rId20"/>
      <p:bold r:id="rId21"/>
      <p:italic r:id="rId22"/>
      <p:boldItalic r:id="rId23"/>
    </p:embeddedFont>
    <p:embeddedFont>
      <p:font typeface="Cambria" panose="02040503050406030204" pitchFamily="18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font" Target="fonts/font19.fntdata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font" Target="fonts/font18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presProps" Target="pres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font" Target="fonts/font2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5ebb55c1bd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5ebb55c1bd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5ebb55c1b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5ebb55c1b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ebb55c1bd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5ebb55c1bd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ebb55c1bd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ebb55c1bd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1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" name="Google Shape;59;p8"/>
          <p:cNvSpPr txBox="1">
            <a:spLocks noGrp="1"/>
          </p:cNvSpPr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subTitle" idx="1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2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72" name="Google Shape;72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Vice President For Finance department</a:t>
            </a:r>
            <a:endParaRPr sz="24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Corsiva"/>
                <a:ea typeface="Corsiva"/>
                <a:cs typeface="Corsiva"/>
                <a:sym typeface="Corsiva"/>
              </a:rPr>
              <a:t>					By Wendy Daudier</a:t>
            </a:r>
            <a:endParaRPr sz="3000">
              <a:latin typeface="Corsiva"/>
              <a:ea typeface="Corsiva"/>
              <a:cs typeface="Corsiva"/>
              <a:sym typeface="Corsi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899625" y="133287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About me</a:t>
            </a:r>
            <a:endParaRPr sz="3600" b="0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CRLS c’18</a:t>
            </a:r>
            <a:endParaRPr sz="140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Rising sophomore at Fitchburg State University</a:t>
            </a:r>
            <a:endParaRPr sz="140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Studying nursing</a:t>
            </a:r>
            <a:endParaRPr sz="140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First year doing this program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679600" y="13329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>
                <a:solidFill>
                  <a:srgbClr val="1155CC"/>
                </a:solidFill>
                <a:latin typeface="Cambria"/>
                <a:ea typeface="Cambria"/>
                <a:cs typeface="Cambria"/>
                <a:sym typeface="Cambria"/>
              </a:rPr>
              <a:t>What I do in my department?  </a:t>
            </a:r>
            <a:endParaRPr sz="3000" b="0">
              <a:solidFill>
                <a:srgbClr val="1155CC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Apply payments to customer accounts in Coupa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Make sure to add the right payment to avoid overpay or underpay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Pick up mails in the morning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Organize mails so they can be ready to be scan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Enter the 10 digits PO # through SAP so they can be sent to another department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B0F00"/>
                </a:solidFill>
                <a:latin typeface="Arial"/>
                <a:ea typeface="Arial"/>
                <a:cs typeface="Arial"/>
                <a:sym typeface="Arial"/>
              </a:rPr>
              <a:t>What exactly is Coupa? </a:t>
            </a:r>
            <a:endParaRPr>
              <a:solidFill>
                <a:srgbClr val="5B0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global technology platform for Business Spend Management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16" descr="Image result for what is coupa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075" y="2393675"/>
            <a:ext cx="3921375" cy="266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6" descr="Image result for what is coupa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50650" y="3319800"/>
            <a:ext cx="1677025" cy="479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0">
                <a:solidFill>
                  <a:srgbClr val="9900FF"/>
                </a:solidFill>
                <a:latin typeface="Arial"/>
                <a:ea typeface="Arial"/>
                <a:cs typeface="Arial"/>
                <a:sym typeface="Arial"/>
              </a:rPr>
              <a:t>My Experience Overall</a:t>
            </a:r>
            <a:endParaRPr b="0">
              <a:solidFill>
                <a:srgbClr val="99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Likes: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Working as a team although I have my own office but If I get confused or don’t know what to do, there’s always people to ask. 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Dislikes:</a:t>
            </a:r>
            <a:r>
              <a:rPr lang="en" sz="14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gets boring doing the same thing daily.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17" descr="Image result for bored face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2975" y="3284150"/>
            <a:ext cx="2165374" cy="155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</Words>
  <Application>Microsoft Office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Lato</vt:lpstr>
      <vt:lpstr>Raleway</vt:lpstr>
      <vt:lpstr>Georgia</vt:lpstr>
      <vt:lpstr>Corsiva</vt:lpstr>
      <vt:lpstr>Cambria</vt:lpstr>
      <vt:lpstr>Streamline</vt:lpstr>
      <vt:lpstr>Vice President For Finance department       By Wendy Daudier</vt:lpstr>
      <vt:lpstr>About me</vt:lpstr>
      <vt:lpstr>What I do in my department?  </vt:lpstr>
      <vt:lpstr>What exactly is Coupa? </vt:lpstr>
      <vt:lpstr>My Experience Overall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Vice President For Finance department       By Wendy Daudier</dc:title>
  <dc:creator>Megan Chester</dc:creator>
  <cp:lastModifiedBy>Megan Chester</cp:lastModifiedBy>
  <cp:revision>1</cp:revision>
  <dcterms:modified xsi:type="dcterms:W3CDTF">2019-08-15T19:41:19Z</dcterms:modified>
</cp:coreProperties>
</file>