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>
        <p:scale>
          <a:sx n="125" d="100"/>
          <a:sy n="125" d="100"/>
        </p:scale>
        <p:origin x="1664" y="9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F65D10-7062-4B92-B7C2-F38A91FEEE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BB7C184-2E7E-46FD-A9C5-6CC784EA1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A11E226-CDD7-4ABF-B8C0-21E684B3A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FA34A19-317B-4469-B578-4D2B0C541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4C3CE9-0233-48EC-A97C-5E5173EEC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3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48FD33-B9B4-4BCB-AA24-C12388064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3BD2B74-4B39-4D5D-9BDD-9951FF7EAC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E4F84E-DD50-4BA4-AE1A-CDD0F6AC4C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38659F-24EC-47AB-B5CE-5D00698D7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1AF522-A860-4272-AA4A-730F11C68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84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DB0A6C9-C022-4E74-AA71-B9AB6BE79F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9D2873-E0DA-47F0-8DA0-DED0703D9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F3DB921-E86D-4454-ABF1-759D5BBB9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9E70608-F4D2-4F12-86EC-06213B2E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F0D28FA-B511-4BCC-ADFD-42455D60C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96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BC300-F6EC-4E14-A8A9-7B5EED6B7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302D6B2-43AA-467C-9CFF-3A33DA776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CFBB4D-872B-4EF7-871D-C5E3BBB04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02A7AD-F5A6-45DC-9FE8-F85FFC9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7145379-344A-4CCF-BE83-DAF0A8EC6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493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7DB3FD-D504-43EF-8C96-936730DA8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E433F7-64C0-4ACA-B7A1-0145E7AAF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CA18E64-6FA6-4986-A8BF-5D294F270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BAAEA20-C8DF-4E81-97AD-5FC44B0A2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A5F0CB-10D5-4741-94DA-6D0DEA252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74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51C6CC-D7E1-48AF-A959-0FEA98548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4B37AE-E5CA-421E-8A3F-D50335DDB0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73FADB1-C771-4F4B-8A9B-9562EB0D1E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224C5FE-DB55-4B9A-A42F-9D99D053D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A1A4903-5373-43F5-A23D-586CBFFEE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260C19-EDFF-4295-AA9B-3498F66F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90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99D9F6-D560-42D0-91D4-80FA2BA821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7861537-B805-4DC2-9B33-B293B79F4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3F3A86-4055-4C0E-9ABA-774FC74B2A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F30E96D-18A3-4A45-AE77-A61A18A5BF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BCCEA10-62FD-4435-B792-FBC7F28553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30E04B8-3252-4E21-9FDB-B1462476F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A3098EB-FAA3-415B-AD76-6C9F301D3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9FE4C3A-32E1-414C-9CFE-915F913B89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816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746A8D-32AB-4F2F-A685-7F906E4ED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07537EA-2626-478C-A0EA-5D282E6B48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70D16C-3B75-4CA6-900D-4C40D48B9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B7161DC-3D25-4F8D-93FA-E80D70DF5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847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9313FC7-1AC0-4528-BDB4-8FB36235E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41FF1DD-6392-44E8-93C9-D5165AB50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DFE0A8-ED5F-4A40-9D0E-9D6DAD8F4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67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14A984-D86E-45D2-B6AC-843DE35F3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C259582-BE6F-425B-862A-C44B1ADE85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D1BF69C-9217-4CFE-9821-50539641CE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0262039-1729-4BE9-B200-75236F84D2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91DD30E-9656-4776-A817-87082D62F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8204389-8267-4049-A56F-FB404577F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021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3F49C0-00A2-4A44-B852-3B70B5D504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E2A8861A-6080-420E-BEB5-7B6E5813112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E6434CB-1B45-440D-BBF8-3B490653F3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BA6F468-0046-42A3-A589-46F1B97CB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93B2C4C-0BD8-45BA-8FF1-69B876F29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9EBB66B-3A38-4CDB-85D4-202AE41532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91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F56E3942-6D34-45D3-B59D-03CCF3E19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C36FE0-7D9A-4BA1-9269-C9770C6C5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8DD9AD-FF4E-46E7-AA86-191156617B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F8FCA-4A31-44CE-9CF6-3F58F6BB3C6A}" type="datetimeFigureOut">
              <a:rPr lang="en-US" smtClean="0"/>
              <a:t>3/19/2019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55D2E7F-9CDC-4CC6-9A58-E61B86DCAB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0F15FB-691D-46EA-82BE-30E3E93A09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61842-9FCB-46E4-A4C0-D1AC9CCDFE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212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8727D714-5EC4-48C2-9F5F-888A32C69EF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06" t="13641" r="4941" b="12801"/>
          <a:stretch/>
        </p:blipFill>
        <p:spPr>
          <a:xfrm>
            <a:off x="9984574" y="2242414"/>
            <a:ext cx="2087817" cy="1713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2161087-611D-470B-97F6-DB482BA2989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8" r="12823"/>
          <a:stretch/>
        </p:blipFill>
        <p:spPr>
          <a:xfrm>
            <a:off x="7432044" y="1438813"/>
            <a:ext cx="2504429" cy="2030658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16A2836-5875-4E17-899C-159FDCD4AC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184" y="3941516"/>
            <a:ext cx="5130417" cy="125460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49AA5E7-F0AC-459B-848A-003ABAAD19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0184" y="5450720"/>
            <a:ext cx="5130417" cy="1254600"/>
          </a:xfrm>
          <a:prstGeom prst="rect">
            <a:avLst/>
          </a:prstGeom>
        </p:spPr>
      </p:pic>
      <p:sp>
        <p:nvSpPr>
          <p:cNvPr id="9" name="Pfeil: nach oben und unten 8">
            <a:extLst>
              <a:ext uri="{FF2B5EF4-FFF2-40B4-BE49-F238E27FC236}">
                <a16:creationId xmlns:a16="http://schemas.microsoft.com/office/drawing/2014/main" id="{B593230B-BA98-468A-BF98-6E838A3F7996}"/>
              </a:ext>
            </a:extLst>
          </p:cNvPr>
          <p:cNvSpPr/>
          <p:nvPr/>
        </p:nvSpPr>
        <p:spPr>
          <a:xfrm>
            <a:off x="7865616" y="3035995"/>
            <a:ext cx="319596" cy="90552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758A921E-F706-4634-84F8-9BC7495DF42C}"/>
              </a:ext>
            </a:extLst>
          </p:cNvPr>
          <p:cNvSpPr/>
          <p:nvPr/>
        </p:nvSpPr>
        <p:spPr>
          <a:xfrm>
            <a:off x="5255582" y="2157105"/>
            <a:ext cx="2054538" cy="514905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USB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48B2B782-E4CB-4641-9772-FDCDB115149D}"/>
              </a:ext>
            </a:extLst>
          </p:cNvPr>
          <p:cNvSpPr txBox="1"/>
          <p:nvPr/>
        </p:nvSpPr>
        <p:spPr>
          <a:xfrm>
            <a:off x="8185212" y="3224074"/>
            <a:ext cx="13082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Video Data</a:t>
            </a:r>
          </a:p>
          <a:p>
            <a:r>
              <a:rPr lang="en-US" dirty="0"/>
              <a:t>Sensor Data</a:t>
            </a:r>
          </a:p>
          <a:p>
            <a:r>
              <a:rPr lang="en-US" sz="1200" dirty="0"/>
              <a:t>Via BT or </a:t>
            </a:r>
            <a:r>
              <a:rPr lang="en-US" sz="1200" dirty="0" err="1"/>
              <a:t>WiFi</a:t>
            </a:r>
            <a:endParaRPr lang="en-US" sz="1200" dirty="0"/>
          </a:p>
        </p:txBody>
      </p: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1AA2A66E-CAB0-4C69-9F6D-2A3B2F6146AA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50183" y="4138689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krümmt 19">
            <a:extLst>
              <a:ext uri="{FF2B5EF4-FFF2-40B4-BE49-F238E27FC236}">
                <a16:creationId xmlns:a16="http://schemas.microsoft.com/office/drawing/2014/main" id="{E492189A-0301-475A-BE04-F30F7B67D0FF}"/>
              </a:ext>
            </a:extLst>
          </p:cNvPr>
          <p:cNvCxnSpPr>
            <a:cxnSpLocks/>
          </p:cNvCxnSpPr>
          <p:nvPr/>
        </p:nvCxnSpPr>
        <p:spPr>
          <a:xfrm rot="10800000" flipV="1">
            <a:off x="6650184" y="5638930"/>
            <a:ext cx="596017" cy="551128"/>
          </a:xfrm>
          <a:prstGeom prst="curvedConnector3">
            <a:avLst>
              <a:gd name="adj1" fmla="val 19001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147F3D67-42EE-4DA3-A7C5-603552FFBBCB}"/>
              </a:ext>
            </a:extLst>
          </p:cNvPr>
          <p:cNvSpPr txBox="1"/>
          <p:nvPr/>
        </p:nvSpPr>
        <p:spPr>
          <a:xfrm>
            <a:off x="5518706" y="4947268"/>
            <a:ext cx="12788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Record </a:t>
            </a:r>
          </a:p>
          <a:p>
            <a:r>
              <a:rPr lang="en-US" dirty="0"/>
              <a:t>Video to SD</a:t>
            </a:r>
          </a:p>
        </p:txBody>
      </p:sp>
      <p:sp>
        <p:nvSpPr>
          <p:cNvPr id="23" name="Pfeil: nach unten 22">
            <a:extLst>
              <a:ext uri="{FF2B5EF4-FFF2-40B4-BE49-F238E27FC236}">
                <a16:creationId xmlns:a16="http://schemas.microsoft.com/office/drawing/2014/main" id="{28BF9C1C-A97F-40E0-B827-892D0F2DA106}"/>
              </a:ext>
            </a:extLst>
          </p:cNvPr>
          <p:cNvSpPr/>
          <p:nvPr/>
        </p:nvSpPr>
        <p:spPr>
          <a:xfrm>
            <a:off x="8179559" y="704094"/>
            <a:ext cx="1313896" cy="964640"/>
          </a:xfrm>
          <a:prstGeom prst="downArrow">
            <a:avLst>
              <a:gd name="adj1" fmla="val 50000"/>
              <a:gd name="adj2" fmla="val 730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From </a:t>
            </a:r>
            <a:r>
              <a:rPr lang="en-US" sz="1400" dirty="0" err="1"/>
              <a:t>Pyxida</a:t>
            </a:r>
            <a:endParaRPr lang="en-US" sz="1200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70EE34E3-5005-4B5F-8C77-B833748F13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941" y="4613647"/>
            <a:ext cx="1859441" cy="1836579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E4F5E087-4305-4381-B72C-4085AEBAA5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8879" y="4962648"/>
            <a:ext cx="1692402" cy="1261902"/>
          </a:xfrm>
          <a:prstGeom prst="rect">
            <a:avLst/>
          </a:prstGeom>
        </p:spPr>
      </p:pic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1E765C58-D7E9-416E-B49B-B4925EBDFD04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2153382" y="5531936"/>
            <a:ext cx="70736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feld 28">
            <a:extLst>
              <a:ext uri="{FF2B5EF4-FFF2-40B4-BE49-F238E27FC236}">
                <a16:creationId xmlns:a16="http://schemas.microsoft.com/office/drawing/2014/main" id="{225FCD65-0C39-4A06-9B5D-0B666E592159}"/>
              </a:ext>
            </a:extLst>
          </p:cNvPr>
          <p:cNvSpPr txBox="1"/>
          <p:nvPr/>
        </p:nvSpPr>
        <p:spPr>
          <a:xfrm>
            <a:off x="2987337" y="4613647"/>
            <a:ext cx="419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</a:t>
            </a:r>
          </a:p>
        </p:txBody>
      </p:sp>
      <p:cxnSp>
        <p:nvCxnSpPr>
          <p:cNvPr id="31" name="Gerade Verbindung mit Pfeil 30">
            <a:extLst>
              <a:ext uri="{FF2B5EF4-FFF2-40B4-BE49-F238E27FC236}">
                <a16:creationId xmlns:a16="http://schemas.microsoft.com/office/drawing/2014/main" id="{2318F6A4-A0D3-4A59-84BC-2D856C779FD8}"/>
              </a:ext>
            </a:extLst>
          </p:cNvPr>
          <p:cNvCxnSpPr/>
          <p:nvPr/>
        </p:nvCxnSpPr>
        <p:spPr>
          <a:xfrm>
            <a:off x="4429958" y="2893774"/>
            <a:ext cx="0" cy="19045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>
            <a:extLst>
              <a:ext uri="{FF2B5EF4-FFF2-40B4-BE49-F238E27FC236}">
                <a16:creationId xmlns:a16="http://schemas.microsoft.com/office/drawing/2014/main" id="{DA71E894-0FE1-4AF0-B222-3CB8A9ED374B}"/>
              </a:ext>
            </a:extLst>
          </p:cNvPr>
          <p:cNvSpPr txBox="1"/>
          <p:nvPr/>
        </p:nvSpPr>
        <p:spPr>
          <a:xfrm>
            <a:off x="9477680" y="775531"/>
            <a:ext cx="2006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Telemetry via BT-LE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CC109618-26AF-46B5-B4AA-E74E5D0AC1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4841" y="152680"/>
            <a:ext cx="1091184" cy="874592"/>
          </a:xfrm>
          <a:prstGeom prst="rect">
            <a:avLst/>
          </a:prstGeom>
        </p:spPr>
      </p:pic>
      <p:sp>
        <p:nvSpPr>
          <p:cNvPr id="37" name="Pfeil: nach unten 36">
            <a:extLst>
              <a:ext uri="{FF2B5EF4-FFF2-40B4-BE49-F238E27FC236}">
                <a16:creationId xmlns:a16="http://schemas.microsoft.com/office/drawing/2014/main" id="{46A83FCA-CBFC-4412-8897-21F95FF17498}"/>
              </a:ext>
            </a:extLst>
          </p:cNvPr>
          <p:cNvSpPr/>
          <p:nvPr/>
        </p:nvSpPr>
        <p:spPr>
          <a:xfrm>
            <a:off x="6822570" y="1144863"/>
            <a:ext cx="736098" cy="551128"/>
          </a:xfrm>
          <a:prstGeom prst="downArrow">
            <a:avLst>
              <a:gd name="adj1" fmla="val 50000"/>
              <a:gd name="adj2" fmla="val 55085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  <a:p>
            <a:pPr algn="ctr"/>
            <a:r>
              <a:rPr lang="en-US" sz="1100" dirty="0"/>
              <a:t>I2S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AD4AF85E-D33E-48C1-8644-9A8D078642D5}"/>
              </a:ext>
            </a:extLst>
          </p:cNvPr>
          <p:cNvSpPr txBox="1"/>
          <p:nvPr/>
        </p:nvSpPr>
        <p:spPr>
          <a:xfrm>
            <a:off x="7366821" y="1097210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Audio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A8EFD06-BAB2-422F-B980-983236129C72}"/>
              </a:ext>
            </a:extLst>
          </p:cNvPr>
          <p:cNvSpPr txBox="1"/>
          <p:nvPr/>
        </p:nvSpPr>
        <p:spPr>
          <a:xfrm>
            <a:off x="2046594" y="3422419"/>
            <a:ext cx="1473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LimeSDR</a:t>
            </a:r>
            <a:r>
              <a:rPr lang="en-US" dirty="0"/>
              <a:t> mini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DAC86A-A42B-4042-8FB4-F508724E6F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895" y="1647094"/>
            <a:ext cx="3676571" cy="1587403"/>
          </a:xfrm>
          <a:prstGeom prst="rect">
            <a:avLst/>
          </a:prstGeom>
        </p:spPr>
      </p:pic>
      <p:sp>
        <p:nvSpPr>
          <p:cNvPr id="32" name="Textfeld 7">
            <a:extLst>
              <a:ext uri="{FF2B5EF4-FFF2-40B4-BE49-F238E27FC236}">
                <a16:creationId xmlns:a16="http://schemas.microsoft.com/office/drawing/2014/main" id="{2CC154AE-B7E4-4B16-9C88-F18789F2DB1A}"/>
              </a:ext>
            </a:extLst>
          </p:cNvPr>
          <p:cNvSpPr txBox="1"/>
          <p:nvPr/>
        </p:nvSpPr>
        <p:spPr>
          <a:xfrm>
            <a:off x="9984574" y="1527730"/>
            <a:ext cx="1708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Raspberry Pi 3 powered</a:t>
            </a:r>
          </a:p>
          <a:p>
            <a:r>
              <a:rPr lang="en-US" sz="1200" dirty="0"/>
              <a:t>over “</a:t>
            </a:r>
            <a:r>
              <a:rPr lang="en-US" sz="1200" dirty="0" err="1"/>
              <a:t>PiJuice</a:t>
            </a:r>
            <a:r>
              <a:rPr lang="en-US" sz="1200" dirty="0"/>
              <a:t>” (</a:t>
            </a:r>
            <a:r>
              <a:rPr lang="en-US" sz="1200" dirty="0" err="1"/>
              <a:t>selfbuild</a:t>
            </a:r>
            <a:r>
              <a:rPr lang="en-US" sz="1200" dirty="0"/>
              <a:t>)</a:t>
            </a:r>
          </a:p>
          <a:p>
            <a:r>
              <a:rPr lang="en-US" sz="1200" dirty="0"/>
              <a:t>with additional battery</a:t>
            </a:r>
          </a:p>
        </p:txBody>
      </p:sp>
      <p:sp>
        <p:nvSpPr>
          <p:cNvPr id="34" name="Textfeld 7">
            <a:extLst>
              <a:ext uri="{FF2B5EF4-FFF2-40B4-BE49-F238E27FC236}">
                <a16:creationId xmlns:a16="http://schemas.microsoft.com/office/drawing/2014/main" id="{5711C04A-8775-42E1-97DF-FD02630B2FEF}"/>
              </a:ext>
            </a:extLst>
          </p:cNvPr>
          <p:cNvSpPr txBox="1"/>
          <p:nvPr/>
        </p:nvSpPr>
        <p:spPr>
          <a:xfrm>
            <a:off x="9885034" y="5145701"/>
            <a:ext cx="1665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Raspberry Pi Zero W</a:t>
            </a:r>
          </a:p>
        </p:txBody>
      </p:sp>
      <p:sp>
        <p:nvSpPr>
          <p:cNvPr id="36" name="Textfeld 7">
            <a:extLst>
              <a:ext uri="{FF2B5EF4-FFF2-40B4-BE49-F238E27FC236}">
                <a16:creationId xmlns:a16="http://schemas.microsoft.com/office/drawing/2014/main" id="{86B1A713-EDF9-4A52-B913-0B28189B5853}"/>
              </a:ext>
            </a:extLst>
          </p:cNvPr>
          <p:cNvSpPr txBox="1"/>
          <p:nvPr/>
        </p:nvSpPr>
        <p:spPr>
          <a:xfrm>
            <a:off x="4429958" y="4234956"/>
            <a:ext cx="9188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10dBm Power</a:t>
            </a:r>
          </a:p>
        </p:txBody>
      </p:sp>
      <p:sp>
        <p:nvSpPr>
          <p:cNvPr id="39" name="Textfeld 7">
            <a:extLst>
              <a:ext uri="{FF2B5EF4-FFF2-40B4-BE49-F238E27FC236}">
                <a16:creationId xmlns:a16="http://schemas.microsoft.com/office/drawing/2014/main" id="{FA82981F-A6DE-4622-8E27-204A3D946CFE}"/>
              </a:ext>
            </a:extLst>
          </p:cNvPr>
          <p:cNvSpPr txBox="1"/>
          <p:nvPr/>
        </p:nvSpPr>
        <p:spPr>
          <a:xfrm>
            <a:off x="5370217" y="1892772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Max 900mA</a:t>
            </a:r>
          </a:p>
        </p:txBody>
      </p:sp>
    </p:spTree>
    <p:extLst>
      <p:ext uri="{BB962C8B-B14F-4D97-AF65-F5344CB8AC3E}">
        <p14:creationId xmlns:p14="http://schemas.microsoft.com/office/powerpoint/2010/main" val="306278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45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Dennis Giese</dc:creator>
  <cp:lastModifiedBy>tj</cp:lastModifiedBy>
  <cp:revision>9</cp:revision>
  <dcterms:created xsi:type="dcterms:W3CDTF">2018-10-16T01:23:34Z</dcterms:created>
  <dcterms:modified xsi:type="dcterms:W3CDTF">2019-03-19T16:10:45Z</dcterms:modified>
</cp:coreProperties>
</file>