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0" r:id="rId3"/>
    <p:sldId id="281" r:id="rId4"/>
    <p:sldId id="257" r:id="rId5"/>
    <p:sldId id="261" r:id="rId6"/>
    <p:sldId id="279" r:id="rId7"/>
    <p:sldId id="275" r:id="rId8"/>
    <p:sldId id="262" r:id="rId9"/>
    <p:sldId id="267" r:id="rId10"/>
    <p:sldId id="263" r:id="rId11"/>
    <p:sldId id="264" r:id="rId12"/>
    <p:sldId id="265" r:id="rId13"/>
    <p:sldId id="258" r:id="rId14"/>
    <p:sldId id="268" r:id="rId15"/>
    <p:sldId id="259" r:id="rId16"/>
    <p:sldId id="266" r:id="rId17"/>
    <p:sldId id="277" r:id="rId18"/>
    <p:sldId id="278" r:id="rId19"/>
    <p:sldId id="269" r:id="rId20"/>
    <p:sldId id="271" r:id="rId21"/>
    <p:sldId id="272" r:id="rId22"/>
    <p:sldId id="260" r:id="rId23"/>
    <p:sldId id="276" r:id="rId24"/>
    <p:sldId id="273" r:id="rId25"/>
    <p:sldId id="282" r:id="rId26"/>
    <p:sldId id="280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mothy Yager" userId="ceac9f2d-0d2d-4592-b0a8-449f93712990" providerId="ADAL" clId="{B672356C-7115-490B-BDEE-1B8F62F54F2F}"/>
    <pc:docChg chg="undo custSel modSld sldOrd">
      <pc:chgData name="Timothy Yager" userId="ceac9f2d-0d2d-4592-b0a8-449f93712990" providerId="ADAL" clId="{B672356C-7115-490B-BDEE-1B8F62F54F2F}" dt="2021-10-01T14:26:13.663" v="894"/>
      <pc:docMkLst>
        <pc:docMk/>
      </pc:docMkLst>
      <pc:sldChg chg="modSp mod">
        <pc:chgData name="Timothy Yager" userId="ceac9f2d-0d2d-4592-b0a8-449f93712990" providerId="ADAL" clId="{B672356C-7115-490B-BDEE-1B8F62F54F2F}" dt="2021-10-01T12:49:21.400" v="8" actId="20577"/>
        <pc:sldMkLst>
          <pc:docMk/>
          <pc:sldMk cId="3651088413" sldId="256"/>
        </pc:sldMkLst>
        <pc:spChg chg="mod">
          <ac:chgData name="Timothy Yager" userId="ceac9f2d-0d2d-4592-b0a8-449f93712990" providerId="ADAL" clId="{B672356C-7115-490B-BDEE-1B8F62F54F2F}" dt="2021-10-01T12:49:21.400" v="8" actId="20577"/>
          <ac:spMkLst>
            <pc:docMk/>
            <pc:sldMk cId="3651088413" sldId="256"/>
            <ac:spMk id="3" creationId="{F527B921-1A49-AA43-9B45-721A106C4E5A}"/>
          </ac:spMkLst>
        </pc:spChg>
      </pc:sldChg>
      <pc:sldChg chg="modSp mod ord">
        <pc:chgData name="Timothy Yager" userId="ceac9f2d-0d2d-4592-b0a8-449f93712990" providerId="ADAL" clId="{B672356C-7115-490B-BDEE-1B8F62F54F2F}" dt="2021-10-01T13:44:15.607" v="159"/>
        <pc:sldMkLst>
          <pc:docMk/>
          <pc:sldMk cId="3476779782" sldId="260"/>
        </pc:sldMkLst>
        <pc:spChg chg="mod">
          <ac:chgData name="Timothy Yager" userId="ceac9f2d-0d2d-4592-b0a8-449f93712990" providerId="ADAL" clId="{B672356C-7115-490B-BDEE-1B8F62F54F2F}" dt="2021-10-01T13:42:58.648" v="21" actId="20577"/>
          <ac:spMkLst>
            <pc:docMk/>
            <pc:sldMk cId="3476779782" sldId="260"/>
            <ac:spMk id="3" creationId="{A99B60E0-E809-B649-A7A1-4AB9A230F267}"/>
          </ac:spMkLst>
        </pc:spChg>
      </pc:sldChg>
      <pc:sldChg chg="ord">
        <pc:chgData name="Timothy Yager" userId="ceac9f2d-0d2d-4592-b0a8-449f93712990" providerId="ADAL" clId="{B672356C-7115-490B-BDEE-1B8F62F54F2F}" dt="2021-10-01T14:26:13.663" v="894"/>
        <pc:sldMkLst>
          <pc:docMk/>
          <pc:sldMk cId="18590681" sldId="266"/>
        </pc:sldMkLst>
      </pc:sldChg>
      <pc:sldChg chg="ord">
        <pc:chgData name="Timothy Yager" userId="ceac9f2d-0d2d-4592-b0a8-449f93712990" providerId="ADAL" clId="{B672356C-7115-490B-BDEE-1B8F62F54F2F}" dt="2021-10-01T13:39:46.463" v="12"/>
        <pc:sldMkLst>
          <pc:docMk/>
          <pc:sldMk cId="429653353" sldId="268"/>
        </pc:sldMkLst>
      </pc:sldChg>
      <pc:sldChg chg="modSp mod">
        <pc:chgData name="Timothy Yager" userId="ceac9f2d-0d2d-4592-b0a8-449f93712990" providerId="ADAL" clId="{B672356C-7115-490B-BDEE-1B8F62F54F2F}" dt="2021-10-01T13:43:54.215" v="155" actId="20577"/>
        <pc:sldMkLst>
          <pc:docMk/>
          <pc:sldMk cId="356501648" sldId="273"/>
        </pc:sldMkLst>
        <pc:spChg chg="mod">
          <ac:chgData name="Timothy Yager" userId="ceac9f2d-0d2d-4592-b0a8-449f93712990" providerId="ADAL" clId="{B672356C-7115-490B-BDEE-1B8F62F54F2F}" dt="2021-10-01T13:43:54.215" v="155" actId="20577"/>
          <ac:spMkLst>
            <pc:docMk/>
            <pc:sldMk cId="356501648" sldId="273"/>
            <ac:spMk id="3" creationId="{93DF9A2A-EBD2-4935-9435-378B41AF451A}"/>
          </ac:spMkLst>
        </pc:spChg>
      </pc:sldChg>
      <pc:sldChg chg="ord">
        <pc:chgData name="Timothy Yager" userId="ceac9f2d-0d2d-4592-b0a8-449f93712990" providerId="ADAL" clId="{B672356C-7115-490B-BDEE-1B8F62F54F2F}" dt="2021-10-01T13:44:04.263" v="157"/>
        <pc:sldMkLst>
          <pc:docMk/>
          <pc:sldMk cId="2369578472" sldId="274"/>
        </pc:sldMkLst>
      </pc:sldChg>
      <pc:sldChg chg="modSp mod">
        <pc:chgData name="Timothy Yager" userId="ceac9f2d-0d2d-4592-b0a8-449f93712990" providerId="ADAL" clId="{B672356C-7115-490B-BDEE-1B8F62F54F2F}" dt="2021-10-01T13:43:21.950" v="46" actId="20577"/>
        <pc:sldMkLst>
          <pc:docMk/>
          <pc:sldMk cId="118623802" sldId="276"/>
        </pc:sldMkLst>
        <pc:spChg chg="mod">
          <ac:chgData name="Timothy Yager" userId="ceac9f2d-0d2d-4592-b0a8-449f93712990" providerId="ADAL" clId="{B672356C-7115-490B-BDEE-1B8F62F54F2F}" dt="2021-10-01T13:43:21.950" v="46" actId="20577"/>
          <ac:spMkLst>
            <pc:docMk/>
            <pc:sldMk cId="118623802" sldId="276"/>
            <ac:spMk id="3" creationId="{EF403063-17BB-6243-A8B8-724E24249A22}"/>
          </ac:spMkLst>
        </pc:spChg>
      </pc:sldChg>
      <pc:sldChg chg="ord">
        <pc:chgData name="Timothy Yager" userId="ceac9f2d-0d2d-4592-b0a8-449f93712990" providerId="ADAL" clId="{B672356C-7115-490B-BDEE-1B8F62F54F2F}" dt="2021-10-01T13:42:28.467" v="14"/>
        <pc:sldMkLst>
          <pc:docMk/>
          <pc:sldMk cId="4103887885" sldId="277"/>
        </pc:sldMkLst>
      </pc:sldChg>
      <pc:sldChg chg="ord">
        <pc:chgData name="Timothy Yager" userId="ceac9f2d-0d2d-4592-b0a8-449f93712990" providerId="ADAL" clId="{B672356C-7115-490B-BDEE-1B8F62F54F2F}" dt="2021-10-01T13:35:11.852" v="10"/>
        <pc:sldMkLst>
          <pc:docMk/>
          <pc:sldMk cId="2041292714" sldId="279"/>
        </pc:sldMkLst>
      </pc:sldChg>
      <pc:sldChg chg="modSp mod">
        <pc:chgData name="Timothy Yager" userId="ceac9f2d-0d2d-4592-b0a8-449f93712990" providerId="ADAL" clId="{B672356C-7115-490B-BDEE-1B8F62F54F2F}" dt="2021-10-01T13:48:26.163" v="836" actId="20577"/>
        <pc:sldMkLst>
          <pc:docMk/>
          <pc:sldMk cId="3724593485" sldId="280"/>
        </pc:sldMkLst>
        <pc:spChg chg="mod">
          <ac:chgData name="Timothy Yager" userId="ceac9f2d-0d2d-4592-b0a8-449f93712990" providerId="ADAL" clId="{B672356C-7115-490B-BDEE-1B8F62F54F2F}" dt="2021-10-01T13:48:26.163" v="836" actId="20577"/>
          <ac:spMkLst>
            <pc:docMk/>
            <pc:sldMk cId="3724593485" sldId="280"/>
            <ac:spMk id="3" creationId="{CEE3205D-1B4E-8A42-ABA3-90AA9A217D17}"/>
          </ac:spMkLst>
        </pc:spChg>
      </pc:sldChg>
      <pc:sldChg chg="modSp mod">
        <pc:chgData name="Timothy Yager" userId="ceac9f2d-0d2d-4592-b0a8-449f93712990" providerId="ADAL" clId="{B672356C-7115-490B-BDEE-1B8F62F54F2F}" dt="2021-10-01T13:54:22.475" v="892" actId="20577"/>
        <pc:sldMkLst>
          <pc:docMk/>
          <pc:sldMk cId="1544494056" sldId="282"/>
        </pc:sldMkLst>
        <pc:spChg chg="mod">
          <ac:chgData name="Timothy Yager" userId="ceac9f2d-0d2d-4592-b0a8-449f93712990" providerId="ADAL" clId="{B672356C-7115-490B-BDEE-1B8F62F54F2F}" dt="2021-10-01T13:54:22.475" v="892" actId="20577"/>
          <ac:spMkLst>
            <pc:docMk/>
            <pc:sldMk cId="1544494056" sldId="282"/>
            <ac:spMk id="3" creationId="{93324EB9-97AA-F14C-8187-AEB3435D3663}"/>
          </ac:spMkLst>
        </pc:spChg>
      </pc:sldChg>
    </pc:docChg>
  </pc:docChgLst>
  <pc:docChgLst>
    <pc:chgData name="Timothy Yager" userId="ceac9f2d-0d2d-4592-b0a8-449f93712990" providerId="ADAL" clId="{E4978810-8128-B641-AD89-DD1733957485}"/>
    <pc:docChg chg="custSel addSld modSld sldOrd">
      <pc:chgData name="Timothy Yager" userId="ceac9f2d-0d2d-4592-b0a8-449f93712990" providerId="ADAL" clId="{E4978810-8128-B641-AD89-DD1733957485}" dt="2021-09-30T22:39:44.588" v="2551" actId="20577"/>
      <pc:docMkLst>
        <pc:docMk/>
      </pc:docMkLst>
      <pc:sldChg chg="modSp mod">
        <pc:chgData name="Timothy Yager" userId="ceac9f2d-0d2d-4592-b0a8-449f93712990" providerId="ADAL" clId="{E4978810-8128-B641-AD89-DD1733957485}" dt="2021-09-30T20:30:41.889" v="2516"/>
        <pc:sldMkLst>
          <pc:docMk/>
          <pc:sldMk cId="2264050955" sldId="257"/>
        </pc:sldMkLst>
        <pc:spChg chg="mod">
          <ac:chgData name="Timothy Yager" userId="ceac9f2d-0d2d-4592-b0a8-449f93712990" providerId="ADAL" clId="{E4978810-8128-B641-AD89-DD1733957485}" dt="2021-09-30T20:30:41.889" v="2516"/>
          <ac:spMkLst>
            <pc:docMk/>
            <pc:sldMk cId="2264050955" sldId="257"/>
            <ac:spMk id="3" creationId="{2E5A27BB-4DB1-DD45-B848-2C4971837947}"/>
          </ac:spMkLst>
        </pc:spChg>
      </pc:sldChg>
      <pc:sldChg chg="modSp mod">
        <pc:chgData name="Timothy Yager" userId="ceac9f2d-0d2d-4592-b0a8-449f93712990" providerId="ADAL" clId="{E4978810-8128-B641-AD89-DD1733957485}" dt="2021-09-29T15:19:24.078" v="2127" actId="20577"/>
        <pc:sldMkLst>
          <pc:docMk/>
          <pc:sldMk cId="229866347" sldId="258"/>
        </pc:sldMkLst>
        <pc:spChg chg="mod">
          <ac:chgData name="Timothy Yager" userId="ceac9f2d-0d2d-4592-b0a8-449f93712990" providerId="ADAL" clId="{E4978810-8128-B641-AD89-DD1733957485}" dt="2021-09-29T15:19:24.078" v="2127" actId="20577"/>
          <ac:spMkLst>
            <pc:docMk/>
            <pc:sldMk cId="229866347" sldId="258"/>
            <ac:spMk id="3" creationId="{04F68F97-E5D9-B044-BF5C-EF5488182043}"/>
          </ac:spMkLst>
        </pc:spChg>
      </pc:sldChg>
      <pc:sldChg chg="addSp delSp modSp mod">
        <pc:chgData name="Timothy Yager" userId="ceac9f2d-0d2d-4592-b0a8-449f93712990" providerId="ADAL" clId="{E4978810-8128-B641-AD89-DD1733957485}" dt="2021-09-27T14:16:30.614" v="1767"/>
        <pc:sldMkLst>
          <pc:docMk/>
          <pc:sldMk cId="3779617484" sldId="259"/>
        </pc:sldMkLst>
        <pc:spChg chg="mod">
          <ac:chgData name="Timothy Yager" userId="ceac9f2d-0d2d-4592-b0a8-449f93712990" providerId="ADAL" clId="{E4978810-8128-B641-AD89-DD1733957485}" dt="2021-09-27T14:16:27.625" v="1764" actId="21"/>
          <ac:spMkLst>
            <pc:docMk/>
            <pc:sldMk cId="3779617484" sldId="259"/>
            <ac:spMk id="3" creationId="{04973A7F-F457-1948-8B76-AF88837C9BAD}"/>
          </ac:spMkLst>
        </pc:spChg>
        <pc:spChg chg="add del mod">
          <ac:chgData name="Timothy Yager" userId="ceac9f2d-0d2d-4592-b0a8-449f93712990" providerId="ADAL" clId="{E4978810-8128-B641-AD89-DD1733957485}" dt="2021-09-27T14:16:30.614" v="1767"/>
          <ac:spMkLst>
            <pc:docMk/>
            <pc:sldMk cId="3779617484" sldId="259"/>
            <ac:spMk id="4" creationId="{1842E104-582C-C747-8642-7DE25CF8B98A}"/>
          </ac:spMkLst>
        </pc:spChg>
      </pc:sldChg>
      <pc:sldChg chg="modSp mod">
        <pc:chgData name="Timothy Yager" userId="ceac9f2d-0d2d-4592-b0a8-449f93712990" providerId="ADAL" clId="{E4978810-8128-B641-AD89-DD1733957485}" dt="2021-09-22T18:51:03.164" v="756" actId="20577"/>
        <pc:sldMkLst>
          <pc:docMk/>
          <pc:sldMk cId="3476779782" sldId="260"/>
        </pc:sldMkLst>
        <pc:spChg chg="mod">
          <ac:chgData name="Timothy Yager" userId="ceac9f2d-0d2d-4592-b0a8-449f93712990" providerId="ADAL" clId="{E4978810-8128-B641-AD89-DD1733957485}" dt="2021-09-22T18:51:03.164" v="756" actId="20577"/>
          <ac:spMkLst>
            <pc:docMk/>
            <pc:sldMk cId="3476779782" sldId="260"/>
            <ac:spMk id="3" creationId="{A99B60E0-E809-B649-A7A1-4AB9A230F267}"/>
          </ac:spMkLst>
        </pc:spChg>
      </pc:sldChg>
      <pc:sldChg chg="addSp delSp modSp mod">
        <pc:chgData name="Timothy Yager" userId="ceac9f2d-0d2d-4592-b0a8-449f93712990" providerId="ADAL" clId="{E4978810-8128-B641-AD89-DD1733957485}" dt="2021-09-10T14:28:42.984" v="0" actId="931"/>
        <pc:sldMkLst>
          <pc:docMk/>
          <pc:sldMk cId="427498605" sldId="262"/>
        </pc:sldMkLst>
        <pc:spChg chg="del">
          <ac:chgData name="Timothy Yager" userId="ceac9f2d-0d2d-4592-b0a8-449f93712990" providerId="ADAL" clId="{E4978810-8128-B641-AD89-DD1733957485}" dt="2021-09-10T14:28:42.984" v="0" actId="931"/>
          <ac:spMkLst>
            <pc:docMk/>
            <pc:sldMk cId="427498605" sldId="262"/>
            <ac:spMk id="3" creationId="{3315F428-2E15-4D3A-870F-C0E1BB2F57D4}"/>
          </ac:spMkLst>
        </pc:spChg>
        <pc:picChg chg="add mod ord">
          <ac:chgData name="Timothy Yager" userId="ceac9f2d-0d2d-4592-b0a8-449f93712990" providerId="ADAL" clId="{E4978810-8128-B641-AD89-DD1733957485}" dt="2021-09-10T14:28:42.984" v="0" actId="931"/>
          <ac:picMkLst>
            <pc:docMk/>
            <pc:sldMk cId="427498605" sldId="262"/>
            <ac:picMk id="5" creationId="{1E88A63E-95E1-014B-81FF-5664D3A11FCB}"/>
          </ac:picMkLst>
        </pc:picChg>
      </pc:sldChg>
      <pc:sldChg chg="modSp new mod">
        <pc:chgData name="Timothy Yager" userId="ceac9f2d-0d2d-4592-b0a8-449f93712990" providerId="ADAL" clId="{E4978810-8128-B641-AD89-DD1733957485}" dt="2021-09-10T14:29:06.320" v="10" actId="20577"/>
        <pc:sldMkLst>
          <pc:docMk/>
          <pc:sldMk cId="3072497003" sldId="263"/>
        </pc:sldMkLst>
        <pc:spChg chg="mod">
          <ac:chgData name="Timothy Yager" userId="ceac9f2d-0d2d-4592-b0a8-449f93712990" providerId="ADAL" clId="{E4978810-8128-B641-AD89-DD1733957485}" dt="2021-09-10T14:29:06.320" v="10" actId="20577"/>
          <ac:spMkLst>
            <pc:docMk/>
            <pc:sldMk cId="3072497003" sldId="263"/>
            <ac:spMk id="2" creationId="{4C534752-C297-4344-8A7D-E6589BA8EA17}"/>
          </ac:spMkLst>
        </pc:spChg>
      </pc:sldChg>
      <pc:sldChg chg="modSp new mod">
        <pc:chgData name="Timothy Yager" userId="ceac9f2d-0d2d-4592-b0a8-449f93712990" providerId="ADAL" clId="{E4978810-8128-B641-AD89-DD1733957485}" dt="2021-09-10T15:48:29.203" v="100" actId="20577"/>
        <pc:sldMkLst>
          <pc:docMk/>
          <pc:sldMk cId="18590681" sldId="266"/>
        </pc:sldMkLst>
        <pc:spChg chg="mod">
          <ac:chgData name="Timothy Yager" userId="ceac9f2d-0d2d-4592-b0a8-449f93712990" providerId="ADAL" clId="{E4978810-8128-B641-AD89-DD1733957485}" dt="2021-09-10T15:45:33.674" v="42" actId="20577"/>
          <ac:spMkLst>
            <pc:docMk/>
            <pc:sldMk cId="18590681" sldId="266"/>
            <ac:spMk id="2" creationId="{6C856A8A-6B7F-084D-90B4-1B798FA74238}"/>
          </ac:spMkLst>
        </pc:spChg>
        <pc:spChg chg="mod">
          <ac:chgData name="Timothy Yager" userId="ceac9f2d-0d2d-4592-b0a8-449f93712990" providerId="ADAL" clId="{E4978810-8128-B641-AD89-DD1733957485}" dt="2021-09-10T15:48:29.203" v="100" actId="20577"/>
          <ac:spMkLst>
            <pc:docMk/>
            <pc:sldMk cId="18590681" sldId="266"/>
            <ac:spMk id="3" creationId="{C904E014-732B-4647-B22E-48843337CE13}"/>
          </ac:spMkLst>
        </pc:spChg>
      </pc:sldChg>
      <pc:sldChg chg="modSp mod">
        <pc:chgData name="Timothy Yager" userId="ceac9f2d-0d2d-4592-b0a8-449f93712990" providerId="ADAL" clId="{E4978810-8128-B641-AD89-DD1733957485}" dt="2021-09-23T13:59:48.792" v="1723" actId="21"/>
        <pc:sldMkLst>
          <pc:docMk/>
          <pc:sldMk cId="429653353" sldId="268"/>
        </pc:sldMkLst>
        <pc:spChg chg="mod">
          <ac:chgData name="Timothy Yager" userId="ceac9f2d-0d2d-4592-b0a8-449f93712990" providerId="ADAL" clId="{E4978810-8128-B641-AD89-DD1733957485}" dt="2021-09-23T13:59:48.792" v="1723" actId="21"/>
          <ac:spMkLst>
            <pc:docMk/>
            <pc:sldMk cId="429653353" sldId="268"/>
            <ac:spMk id="3" creationId="{CCE1D307-1D0E-46EC-A146-62B9E2FA34BD}"/>
          </ac:spMkLst>
        </pc:spChg>
      </pc:sldChg>
      <pc:sldChg chg="modSp mod">
        <pc:chgData name="Timothy Yager" userId="ceac9f2d-0d2d-4592-b0a8-449f93712990" providerId="ADAL" clId="{E4978810-8128-B641-AD89-DD1733957485}" dt="2021-09-22T18:46:32.457" v="388" actId="14"/>
        <pc:sldMkLst>
          <pc:docMk/>
          <pc:sldMk cId="3816354829" sldId="269"/>
        </pc:sldMkLst>
        <pc:spChg chg="mod">
          <ac:chgData name="Timothy Yager" userId="ceac9f2d-0d2d-4592-b0a8-449f93712990" providerId="ADAL" clId="{E4978810-8128-B641-AD89-DD1733957485}" dt="2021-09-22T18:46:32.457" v="388" actId="14"/>
          <ac:spMkLst>
            <pc:docMk/>
            <pc:sldMk cId="3816354829" sldId="269"/>
            <ac:spMk id="3" creationId="{C0FB0FD9-CF3A-4BA8-BDE6-6A6A43DB19DE}"/>
          </ac:spMkLst>
        </pc:spChg>
      </pc:sldChg>
      <pc:sldChg chg="modSp mod">
        <pc:chgData name="Timothy Yager" userId="ceac9f2d-0d2d-4592-b0a8-449f93712990" providerId="ADAL" clId="{E4978810-8128-B641-AD89-DD1733957485}" dt="2021-09-30T20:08:33.857" v="2514" actId="20577"/>
        <pc:sldMkLst>
          <pc:docMk/>
          <pc:sldMk cId="3371394251" sldId="270"/>
        </pc:sldMkLst>
        <pc:spChg chg="mod">
          <ac:chgData name="Timothy Yager" userId="ceac9f2d-0d2d-4592-b0a8-449f93712990" providerId="ADAL" clId="{E4978810-8128-B641-AD89-DD1733957485}" dt="2021-09-30T20:08:33.857" v="2514" actId="20577"/>
          <ac:spMkLst>
            <pc:docMk/>
            <pc:sldMk cId="3371394251" sldId="270"/>
            <ac:spMk id="2" creationId="{35972D49-5B89-40D8-9B25-0836F068BE02}"/>
          </ac:spMkLst>
        </pc:spChg>
        <pc:spChg chg="mod">
          <ac:chgData name="Timothy Yager" userId="ceac9f2d-0d2d-4592-b0a8-449f93712990" providerId="ADAL" clId="{E4978810-8128-B641-AD89-DD1733957485}" dt="2021-09-29T14:00:54.699" v="2006"/>
          <ac:spMkLst>
            <pc:docMk/>
            <pc:sldMk cId="3371394251" sldId="270"/>
            <ac:spMk id="3" creationId="{25F8789F-457B-46F9-9A7E-B87C73F8DD35}"/>
          </ac:spMkLst>
        </pc:spChg>
      </pc:sldChg>
      <pc:sldChg chg="modSp mod">
        <pc:chgData name="Timothy Yager" userId="ceac9f2d-0d2d-4592-b0a8-449f93712990" providerId="ADAL" clId="{E4978810-8128-B641-AD89-DD1733957485}" dt="2021-09-30T19:37:54.296" v="2156" actId="20577"/>
        <pc:sldMkLst>
          <pc:docMk/>
          <pc:sldMk cId="4100770365" sldId="271"/>
        </pc:sldMkLst>
        <pc:spChg chg="mod">
          <ac:chgData name="Timothy Yager" userId="ceac9f2d-0d2d-4592-b0a8-449f93712990" providerId="ADAL" clId="{E4978810-8128-B641-AD89-DD1733957485}" dt="2021-09-30T19:37:54.296" v="2156" actId="20577"/>
          <ac:spMkLst>
            <pc:docMk/>
            <pc:sldMk cId="4100770365" sldId="271"/>
            <ac:spMk id="3" creationId="{DA44F6BB-DAA6-4BF5-BAB9-4A988961CCF7}"/>
          </ac:spMkLst>
        </pc:spChg>
      </pc:sldChg>
      <pc:sldChg chg="modSp mod">
        <pc:chgData name="Timothy Yager" userId="ceac9f2d-0d2d-4592-b0a8-449f93712990" providerId="ADAL" clId="{E4978810-8128-B641-AD89-DD1733957485}" dt="2021-09-30T19:38:23.848" v="2220" actId="20577"/>
        <pc:sldMkLst>
          <pc:docMk/>
          <pc:sldMk cId="1915081348" sldId="272"/>
        </pc:sldMkLst>
        <pc:spChg chg="mod">
          <ac:chgData name="Timothy Yager" userId="ceac9f2d-0d2d-4592-b0a8-449f93712990" providerId="ADAL" clId="{E4978810-8128-B641-AD89-DD1733957485}" dt="2021-09-30T19:38:23.848" v="2220" actId="20577"/>
          <ac:spMkLst>
            <pc:docMk/>
            <pc:sldMk cId="1915081348" sldId="272"/>
            <ac:spMk id="3" creationId="{A2A75935-A401-44D1-AA5D-D6C0F6B11E16}"/>
          </ac:spMkLst>
        </pc:spChg>
      </pc:sldChg>
      <pc:sldChg chg="modSp mod">
        <pc:chgData name="Timothy Yager" userId="ceac9f2d-0d2d-4592-b0a8-449f93712990" providerId="ADAL" clId="{E4978810-8128-B641-AD89-DD1733957485}" dt="2021-09-30T19:39:18.979" v="2356" actId="20577"/>
        <pc:sldMkLst>
          <pc:docMk/>
          <pc:sldMk cId="356501648" sldId="273"/>
        </pc:sldMkLst>
        <pc:spChg chg="mod">
          <ac:chgData name="Timothy Yager" userId="ceac9f2d-0d2d-4592-b0a8-449f93712990" providerId="ADAL" clId="{E4978810-8128-B641-AD89-DD1733957485}" dt="2021-09-30T19:39:18.979" v="2356" actId="20577"/>
          <ac:spMkLst>
            <pc:docMk/>
            <pc:sldMk cId="356501648" sldId="273"/>
            <ac:spMk id="3" creationId="{93DF9A2A-EBD2-4935-9435-378B41AF451A}"/>
          </ac:spMkLst>
        </pc:spChg>
      </pc:sldChg>
      <pc:sldChg chg="modSp mod ord">
        <pc:chgData name="Timothy Yager" userId="ceac9f2d-0d2d-4592-b0a8-449f93712990" providerId="ADAL" clId="{E4978810-8128-B641-AD89-DD1733957485}" dt="2021-09-30T20:08:08.519" v="2487" actId="20578"/>
        <pc:sldMkLst>
          <pc:docMk/>
          <pc:sldMk cId="2369578472" sldId="274"/>
        </pc:sldMkLst>
        <pc:spChg chg="mod">
          <ac:chgData name="Timothy Yager" userId="ceac9f2d-0d2d-4592-b0a8-449f93712990" providerId="ADAL" clId="{E4978810-8128-B641-AD89-DD1733957485}" dt="2021-09-23T13:47:13.652" v="1221" actId="20577"/>
          <ac:spMkLst>
            <pc:docMk/>
            <pc:sldMk cId="2369578472" sldId="274"/>
            <ac:spMk id="3" creationId="{98D00303-A774-4868-95AA-F46A4278697E}"/>
          </ac:spMkLst>
        </pc:spChg>
      </pc:sldChg>
      <pc:sldChg chg="modSp new mod">
        <pc:chgData name="Timothy Yager" userId="ceac9f2d-0d2d-4592-b0a8-449f93712990" providerId="ADAL" clId="{E4978810-8128-B641-AD89-DD1733957485}" dt="2021-09-29T14:38:01.079" v="2120" actId="20577"/>
        <pc:sldMkLst>
          <pc:docMk/>
          <pc:sldMk cId="1230141180" sldId="275"/>
        </pc:sldMkLst>
        <pc:spChg chg="mod">
          <ac:chgData name="Timothy Yager" userId="ceac9f2d-0d2d-4592-b0a8-449f93712990" providerId="ADAL" clId="{E4978810-8128-B641-AD89-DD1733957485}" dt="2021-09-14T14:29:35.241" v="383" actId="20577"/>
          <ac:spMkLst>
            <pc:docMk/>
            <pc:sldMk cId="1230141180" sldId="275"/>
            <ac:spMk id="2" creationId="{06EF4513-344C-1A40-988F-C3DFAE3FC045}"/>
          </ac:spMkLst>
        </pc:spChg>
        <pc:spChg chg="mod">
          <ac:chgData name="Timothy Yager" userId="ceac9f2d-0d2d-4592-b0a8-449f93712990" providerId="ADAL" clId="{E4978810-8128-B641-AD89-DD1733957485}" dt="2021-09-29T14:38:01.079" v="2120" actId="20577"/>
          <ac:spMkLst>
            <pc:docMk/>
            <pc:sldMk cId="1230141180" sldId="275"/>
            <ac:spMk id="3" creationId="{08033CEE-E7F5-B54D-B23A-6E94BF6D24D8}"/>
          </ac:spMkLst>
        </pc:spChg>
      </pc:sldChg>
      <pc:sldChg chg="modSp new mod">
        <pc:chgData name="Timothy Yager" userId="ceac9f2d-0d2d-4592-b0a8-449f93712990" providerId="ADAL" clId="{E4978810-8128-B641-AD89-DD1733957485}" dt="2021-09-30T19:39:08.587" v="2355" actId="20577"/>
        <pc:sldMkLst>
          <pc:docMk/>
          <pc:sldMk cId="118623802" sldId="276"/>
        </pc:sldMkLst>
        <pc:spChg chg="mod">
          <ac:chgData name="Timothy Yager" userId="ceac9f2d-0d2d-4592-b0a8-449f93712990" providerId="ADAL" clId="{E4978810-8128-B641-AD89-DD1733957485}" dt="2021-09-23T13:47:31.542" v="1246" actId="20577"/>
          <ac:spMkLst>
            <pc:docMk/>
            <pc:sldMk cId="118623802" sldId="276"/>
            <ac:spMk id="2" creationId="{31289436-D4F8-A441-9C83-D378A4782439}"/>
          </ac:spMkLst>
        </pc:spChg>
        <pc:spChg chg="mod">
          <ac:chgData name="Timothy Yager" userId="ceac9f2d-0d2d-4592-b0a8-449f93712990" providerId="ADAL" clId="{E4978810-8128-B641-AD89-DD1733957485}" dt="2021-09-30T19:39:08.587" v="2355" actId="20577"/>
          <ac:spMkLst>
            <pc:docMk/>
            <pc:sldMk cId="118623802" sldId="276"/>
            <ac:spMk id="3" creationId="{EF403063-17BB-6243-A8B8-724E24249A22}"/>
          </ac:spMkLst>
        </pc:spChg>
      </pc:sldChg>
      <pc:sldChg chg="modSp new mod">
        <pc:chgData name="Timothy Yager" userId="ceac9f2d-0d2d-4592-b0a8-449f93712990" providerId="ADAL" clId="{E4978810-8128-B641-AD89-DD1733957485}" dt="2021-09-23T14:00:04.837" v="1740"/>
        <pc:sldMkLst>
          <pc:docMk/>
          <pc:sldMk cId="4103887885" sldId="277"/>
        </pc:sldMkLst>
        <pc:spChg chg="mod">
          <ac:chgData name="Timothy Yager" userId="ceac9f2d-0d2d-4592-b0a8-449f93712990" providerId="ADAL" clId="{E4978810-8128-B641-AD89-DD1733957485}" dt="2021-09-23T14:00:00.746" v="1738" actId="20577"/>
          <ac:spMkLst>
            <pc:docMk/>
            <pc:sldMk cId="4103887885" sldId="277"/>
            <ac:spMk id="2" creationId="{778888EB-6687-9E47-9A5A-7FA8862F2162}"/>
          </ac:spMkLst>
        </pc:spChg>
        <pc:spChg chg="mod">
          <ac:chgData name="Timothy Yager" userId="ceac9f2d-0d2d-4592-b0a8-449f93712990" providerId="ADAL" clId="{E4978810-8128-B641-AD89-DD1733957485}" dt="2021-09-23T14:00:04.837" v="1740"/>
          <ac:spMkLst>
            <pc:docMk/>
            <pc:sldMk cId="4103887885" sldId="277"/>
            <ac:spMk id="3" creationId="{9634FA1B-5504-854B-9F4C-286AADDF3E34}"/>
          </ac:spMkLst>
        </pc:spChg>
      </pc:sldChg>
      <pc:sldChg chg="modSp new mod">
        <pc:chgData name="Timothy Yager" userId="ceac9f2d-0d2d-4592-b0a8-449f93712990" providerId="ADAL" clId="{E4978810-8128-B641-AD89-DD1733957485}" dt="2021-09-27T14:19:38.105" v="1951" actId="14"/>
        <pc:sldMkLst>
          <pc:docMk/>
          <pc:sldMk cId="4103021611" sldId="278"/>
        </pc:sldMkLst>
        <pc:spChg chg="mod">
          <ac:chgData name="Timothy Yager" userId="ceac9f2d-0d2d-4592-b0a8-449f93712990" providerId="ADAL" clId="{E4978810-8128-B641-AD89-DD1733957485}" dt="2021-09-27T14:16:33.697" v="1783" actId="20577"/>
          <ac:spMkLst>
            <pc:docMk/>
            <pc:sldMk cId="4103021611" sldId="278"/>
            <ac:spMk id="2" creationId="{0B307B9F-8FD5-CA43-B2D6-BBFF0369DF4C}"/>
          </ac:spMkLst>
        </pc:spChg>
        <pc:spChg chg="mod">
          <ac:chgData name="Timothy Yager" userId="ceac9f2d-0d2d-4592-b0a8-449f93712990" providerId="ADAL" clId="{E4978810-8128-B641-AD89-DD1733957485}" dt="2021-09-27T14:19:38.105" v="1951" actId="14"/>
          <ac:spMkLst>
            <pc:docMk/>
            <pc:sldMk cId="4103021611" sldId="278"/>
            <ac:spMk id="3" creationId="{A9EC32AA-C054-9146-AC03-FF1D05925335}"/>
          </ac:spMkLst>
        </pc:spChg>
      </pc:sldChg>
      <pc:sldChg chg="addSp delSp modSp new mod">
        <pc:chgData name="Timothy Yager" userId="ceac9f2d-0d2d-4592-b0a8-449f93712990" providerId="ADAL" clId="{E4978810-8128-B641-AD89-DD1733957485}" dt="2021-09-29T14:36:20.938" v="2069" actId="20577"/>
        <pc:sldMkLst>
          <pc:docMk/>
          <pc:sldMk cId="2041292714" sldId="279"/>
        </pc:sldMkLst>
        <pc:spChg chg="mod">
          <ac:chgData name="Timothy Yager" userId="ceac9f2d-0d2d-4592-b0a8-449f93712990" providerId="ADAL" clId="{E4978810-8128-B641-AD89-DD1733957485}" dt="2021-09-29T14:36:20.938" v="2069" actId="20577"/>
          <ac:spMkLst>
            <pc:docMk/>
            <pc:sldMk cId="2041292714" sldId="279"/>
            <ac:spMk id="2" creationId="{DF7CFDE6-2DF7-5D4D-9791-ECD294231B21}"/>
          </ac:spMkLst>
        </pc:spChg>
        <pc:spChg chg="del">
          <ac:chgData name="Timothy Yager" userId="ceac9f2d-0d2d-4592-b0a8-449f93712990" providerId="ADAL" clId="{E4978810-8128-B641-AD89-DD1733957485}" dt="2021-09-29T14:36:14.278" v="2051" actId="931"/>
          <ac:spMkLst>
            <pc:docMk/>
            <pc:sldMk cId="2041292714" sldId="279"/>
            <ac:spMk id="3" creationId="{059B3F55-E05B-E04F-8A13-E1FDA7476D6A}"/>
          </ac:spMkLst>
        </pc:spChg>
        <pc:picChg chg="add mod">
          <ac:chgData name="Timothy Yager" userId="ceac9f2d-0d2d-4592-b0a8-449f93712990" providerId="ADAL" clId="{E4978810-8128-B641-AD89-DD1733957485}" dt="2021-09-29T14:36:14.278" v="2051" actId="931"/>
          <ac:picMkLst>
            <pc:docMk/>
            <pc:sldMk cId="2041292714" sldId="279"/>
            <ac:picMk id="5" creationId="{38B01A57-2CFF-C14F-BA50-716EAB59AE7B}"/>
          </ac:picMkLst>
        </pc:picChg>
      </pc:sldChg>
      <pc:sldChg chg="modSp new mod">
        <pc:chgData name="Timothy Yager" userId="ceac9f2d-0d2d-4592-b0a8-449f93712990" providerId="ADAL" clId="{E4978810-8128-B641-AD89-DD1733957485}" dt="2021-09-30T19:39:33.867" v="2369" actId="20577"/>
        <pc:sldMkLst>
          <pc:docMk/>
          <pc:sldMk cId="3724593485" sldId="280"/>
        </pc:sldMkLst>
        <pc:spChg chg="mod">
          <ac:chgData name="Timothy Yager" userId="ceac9f2d-0d2d-4592-b0a8-449f93712990" providerId="ADAL" clId="{E4978810-8128-B641-AD89-DD1733957485}" dt="2021-09-30T19:39:27.830" v="2366" actId="20577"/>
          <ac:spMkLst>
            <pc:docMk/>
            <pc:sldMk cId="3724593485" sldId="280"/>
            <ac:spMk id="2" creationId="{B9E9500C-2A58-194E-924E-50CBFED08ADC}"/>
          </ac:spMkLst>
        </pc:spChg>
        <pc:spChg chg="mod">
          <ac:chgData name="Timothy Yager" userId="ceac9f2d-0d2d-4592-b0a8-449f93712990" providerId="ADAL" clId="{E4978810-8128-B641-AD89-DD1733957485}" dt="2021-09-30T19:39:33.867" v="2369" actId="20577"/>
          <ac:spMkLst>
            <pc:docMk/>
            <pc:sldMk cId="3724593485" sldId="280"/>
            <ac:spMk id="3" creationId="{CEE3205D-1B4E-8A42-ABA3-90AA9A217D17}"/>
          </ac:spMkLst>
        </pc:spChg>
      </pc:sldChg>
      <pc:sldChg chg="modSp new mod ord">
        <pc:chgData name="Timothy Yager" userId="ceac9f2d-0d2d-4592-b0a8-449f93712990" providerId="ADAL" clId="{E4978810-8128-B641-AD89-DD1733957485}" dt="2021-09-30T22:39:28.192" v="2528" actId="20577"/>
        <pc:sldMkLst>
          <pc:docMk/>
          <pc:sldMk cId="571589126" sldId="281"/>
        </pc:sldMkLst>
        <pc:spChg chg="mod">
          <ac:chgData name="Timothy Yager" userId="ceac9f2d-0d2d-4592-b0a8-449f93712990" providerId="ADAL" clId="{E4978810-8128-B641-AD89-DD1733957485}" dt="2021-09-30T20:06:52.925" v="2392" actId="20577"/>
          <ac:spMkLst>
            <pc:docMk/>
            <pc:sldMk cId="571589126" sldId="281"/>
            <ac:spMk id="2" creationId="{D53E8001-602C-F649-BC66-5EC1DC50FDEE}"/>
          </ac:spMkLst>
        </pc:spChg>
        <pc:spChg chg="mod">
          <ac:chgData name="Timothy Yager" userId="ceac9f2d-0d2d-4592-b0a8-449f93712990" providerId="ADAL" clId="{E4978810-8128-B641-AD89-DD1733957485}" dt="2021-09-30T22:39:28.192" v="2528" actId="20577"/>
          <ac:spMkLst>
            <pc:docMk/>
            <pc:sldMk cId="571589126" sldId="281"/>
            <ac:spMk id="3" creationId="{EDA75F19-90F3-704A-AE3A-B3083F803613}"/>
          </ac:spMkLst>
        </pc:spChg>
      </pc:sldChg>
      <pc:sldChg chg="modSp new mod">
        <pc:chgData name="Timothy Yager" userId="ceac9f2d-0d2d-4592-b0a8-449f93712990" providerId="ADAL" clId="{E4978810-8128-B641-AD89-DD1733957485}" dt="2021-09-30T22:39:44.588" v="2551" actId="20577"/>
        <pc:sldMkLst>
          <pc:docMk/>
          <pc:sldMk cId="1544494056" sldId="282"/>
        </pc:sldMkLst>
        <pc:spChg chg="mod">
          <ac:chgData name="Timothy Yager" userId="ceac9f2d-0d2d-4592-b0a8-449f93712990" providerId="ADAL" clId="{E4978810-8128-B641-AD89-DD1733957485}" dt="2021-09-30T22:39:44.588" v="2551" actId="20577"/>
          <ac:spMkLst>
            <pc:docMk/>
            <pc:sldMk cId="1544494056" sldId="282"/>
            <ac:spMk id="2" creationId="{CF9DFA44-73BE-FD4A-A668-CB1A1DD9BB45}"/>
          </ac:spMkLst>
        </pc:spChg>
      </pc:sldChg>
    </pc:docChg>
  </pc:docChgLst>
  <pc:docChgLst>
    <pc:chgData name="Timothy Yager" userId="ceac9f2d-0d2d-4592-b0a8-449f93712990" providerId="ADAL" clId="{6EEA40EC-CEE5-405A-808C-C65228A19D0D}"/>
    <pc:docChg chg="undo custSel addSld delSld modSld sldOrd">
      <pc:chgData name="Timothy Yager" userId="ceac9f2d-0d2d-4592-b0a8-449f93712990" providerId="ADAL" clId="{6EEA40EC-CEE5-405A-808C-C65228A19D0D}" dt="2021-11-03T16:04:38.986" v="1026" actId="20577"/>
      <pc:docMkLst>
        <pc:docMk/>
      </pc:docMkLst>
      <pc:sldChg chg="modSp mod">
        <pc:chgData name="Timothy Yager" userId="ceac9f2d-0d2d-4592-b0a8-449f93712990" providerId="ADAL" clId="{6EEA40EC-CEE5-405A-808C-C65228A19D0D}" dt="2021-11-03T15:24:57.342" v="113" actId="15"/>
        <pc:sldMkLst>
          <pc:docMk/>
          <pc:sldMk cId="229866347" sldId="258"/>
        </pc:sldMkLst>
        <pc:spChg chg="mod">
          <ac:chgData name="Timothy Yager" userId="ceac9f2d-0d2d-4592-b0a8-449f93712990" providerId="ADAL" clId="{6EEA40EC-CEE5-405A-808C-C65228A19D0D}" dt="2021-11-03T15:24:57.342" v="113" actId="15"/>
          <ac:spMkLst>
            <pc:docMk/>
            <pc:sldMk cId="229866347" sldId="258"/>
            <ac:spMk id="3" creationId="{04F68F97-E5D9-B044-BF5C-EF5488182043}"/>
          </ac:spMkLst>
        </pc:spChg>
      </pc:sldChg>
      <pc:sldChg chg="modSp mod">
        <pc:chgData name="Timothy Yager" userId="ceac9f2d-0d2d-4592-b0a8-449f93712990" providerId="ADAL" clId="{6EEA40EC-CEE5-405A-808C-C65228A19D0D}" dt="2021-11-03T15:54:59.127" v="161" actId="20577"/>
        <pc:sldMkLst>
          <pc:docMk/>
          <pc:sldMk cId="3779617484" sldId="259"/>
        </pc:sldMkLst>
        <pc:spChg chg="mod">
          <ac:chgData name="Timothy Yager" userId="ceac9f2d-0d2d-4592-b0a8-449f93712990" providerId="ADAL" clId="{6EEA40EC-CEE5-405A-808C-C65228A19D0D}" dt="2021-11-03T15:54:59.127" v="161" actId="20577"/>
          <ac:spMkLst>
            <pc:docMk/>
            <pc:sldMk cId="3779617484" sldId="259"/>
            <ac:spMk id="3" creationId="{04973A7F-F457-1948-8B76-AF88837C9BAD}"/>
          </ac:spMkLst>
        </pc:spChg>
      </pc:sldChg>
      <pc:sldChg chg="modSp mod">
        <pc:chgData name="Timothy Yager" userId="ceac9f2d-0d2d-4592-b0a8-449f93712990" providerId="ADAL" clId="{6EEA40EC-CEE5-405A-808C-C65228A19D0D}" dt="2021-11-03T15:59:53.996" v="681" actId="20577"/>
        <pc:sldMkLst>
          <pc:docMk/>
          <pc:sldMk cId="3476779782" sldId="260"/>
        </pc:sldMkLst>
        <pc:spChg chg="mod">
          <ac:chgData name="Timothy Yager" userId="ceac9f2d-0d2d-4592-b0a8-449f93712990" providerId="ADAL" clId="{6EEA40EC-CEE5-405A-808C-C65228A19D0D}" dt="2021-11-03T15:59:53.996" v="681" actId="20577"/>
          <ac:spMkLst>
            <pc:docMk/>
            <pc:sldMk cId="3476779782" sldId="260"/>
            <ac:spMk id="3" creationId="{A99B60E0-E809-B649-A7A1-4AB9A230F267}"/>
          </ac:spMkLst>
        </pc:spChg>
      </pc:sldChg>
      <pc:sldChg chg="modSp mod">
        <pc:chgData name="Timothy Yager" userId="ceac9f2d-0d2d-4592-b0a8-449f93712990" providerId="ADAL" clId="{6EEA40EC-CEE5-405A-808C-C65228A19D0D}" dt="2021-11-03T15:55:57.383" v="293" actId="20577"/>
        <pc:sldMkLst>
          <pc:docMk/>
          <pc:sldMk cId="18590681" sldId="266"/>
        </pc:sldMkLst>
        <pc:spChg chg="mod">
          <ac:chgData name="Timothy Yager" userId="ceac9f2d-0d2d-4592-b0a8-449f93712990" providerId="ADAL" clId="{6EEA40EC-CEE5-405A-808C-C65228A19D0D}" dt="2021-11-03T15:55:57.383" v="293" actId="20577"/>
          <ac:spMkLst>
            <pc:docMk/>
            <pc:sldMk cId="18590681" sldId="266"/>
            <ac:spMk id="3" creationId="{C904E014-732B-4647-B22E-48843337CE13}"/>
          </ac:spMkLst>
        </pc:spChg>
      </pc:sldChg>
      <pc:sldChg chg="modSp mod">
        <pc:chgData name="Timothy Yager" userId="ceac9f2d-0d2d-4592-b0a8-449f93712990" providerId="ADAL" clId="{6EEA40EC-CEE5-405A-808C-C65228A19D0D}" dt="2021-11-03T15:54:31.862" v="159" actId="20577"/>
        <pc:sldMkLst>
          <pc:docMk/>
          <pc:sldMk cId="429653353" sldId="268"/>
        </pc:sldMkLst>
        <pc:spChg chg="mod">
          <ac:chgData name="Timothy Yager" userId="ceac9f2d-0d2d-4592-b0a8-449f93712990" providerId="ADAL" clId="{6EEA40EC-CEE5-405A-808C-C65228A19D0D}" dt="2021-11-03T15:54:31.862" v="159" actId="20577"/>
          <ac:spMkLst>
            <pc:docMk/>
            <pc:sldMk cId="429653353" sldId="268"/>
            <ac:spMk id="3" creationId="{CCE1D307-1D0E-46EC-A146-62B9E2FA34BD}"/>
          </ac:spMkLst>
        </pc:spChg>
      </pc:sldChg>
      <pc:sldChg chg="modSp mod">
        <pc:chgData name="Timothy Yager" userId="ceac9f2d-0d2d-4592-b0a8-449f93712990" providerId="ADAL" clId="{6EEA40EC-CEE5-405A-808C-C65228A19D0D}" dt="2021-11-03T15:58:01.530" v="423" actId="5793"/>
        <pc:sldMkLst>
          <pc:docMk/>
          <pc:sldMk cId="3816354829" sldId="269"/>
        </pc:sldMkLst>
        <pc:spChg chg="mod">
          <ac:chgData name="Timothy Yager" userId="ceac9f2d-0d2d-4592-b0a8-449f93712990" providerId="ADAL" clId="{6EEA40EC-CEE5-405A-808C-C65228A19D0D}" dt="2021-11-03T15:58:01.530" v="423" actId="5793"/>
          <ac:spMkLst>
            <pc:docMk/>
            <pc:sldMk cId="3816354829" sldId="269"/>
            <ac:spMk id="3" creationId="{C0FB0FD9-CF3A-4BA8-BDE6-6A6A43DB19DE}"/>
          </ac:spMkLst>
        </pc:spChg>
      </pc:sldChg>
      <pc:sldChg chg="modSp mod">
        <pc:chgData name="Timothy Yager" userId="ceac9f2d-0d2d-4592-b0a8-449f93712990" providerId="ADAL" clId="{6EEA40EC-CEE5-405A-808C-C65228A19D0D}" dt="2021-11-03T16:00:42.101" v="701" actId="20577"/>
        <pc:sldMkLst>
          <pc:docMk/>
          <pc:sldMk cId="4100770365" sldId="271"/>
        </pc:sldMkLst>
        <pc:spChg chg="mod">
          <ac:chgData name="Timothy Yager" userId="ceac9f2d-0d2d-4592-b0a8-449f93712990" providerId="ADAL" clId="{6EEA40EC-CEE5-405A-808C-C65228A19D0D}" dt="2021-11-03T16:00:42.101" v="701" actId="20577"/>
          <ac:spMkLst>
            <pc:docMk/>
            <pc:sldMk cId="4100770365" sldId="271"/>
            <ac:spMk id="3" creationId="{DA44F6BB-DAA6-4BF5-BAB9-4A988961CCF7}"/>
          </ac:spMkLst>
        </pc:spChg>
      </pc:sldChg>
      <pc:sldChg chg="modSp mod">
        <pc:chgData name="Timothy Yager" userId="ceac9f2d-0d2d-4592-b0a8-449f93712990" providerId="ADAL" clId="{6EEA40EC-CEE5-405A-808C-C65228A19D0D}" dt="2021-11-03T16:03:19.422" v="873" actId="20577"/>
        <pc:sldMkLst>
          <pc:docMk/>
          <pc:sldMk cId="356501648" sldId="273"/>
        </pc:sldMkLst>
        <pc:spChg chg="mod">
          <ac:chgData name="Timothy Yager" userId="ceac9f2d-0d2d-4592-b0a8-449f93712990" providerId="ADAL" clId="{6EEA40EC-CEE5-405A-808C-C65228A19D0D}" dt="2021-11-03T16:03:19.422" v="873" actId="20577"/>
          <ac:spMkLst>
            <pc:docMk/>
            <pc:sldMk cId="356501648" sldId="273"/>
            <ac:spMk id="3" creationId="{93DF9A2A-EBD2-4935-9435-378B41AF451A}"/>
          </ac:spMkLst>
        </pc:spChg>
      </pc:sldChg>
      <pc:sldChg chg="del ord">
        <pc:chgData name="Timothy Yager" userId="ceac9f2d-0d2d-4592-b0a8-449f93712990" providerId="ADAL" clId="{6EEA40EC-CEE5-405A-808C-C65228A19D0D}" dt="2021-11-03T16:01:06.193" v="702" actId="47"/>
        <pc:sldMkLst>
          <pc:docMk/>
          <pc:sldMk cId="2369578472" sldId="274"/>
        </pc:sldMkLst>
      </pc:sldChg>
      <pc:sldChg chg="modSp mod">
        <pc:chgData name="Timothy Yager" userId="ceac9f2d-0d2d-4592-b0a8-449f93712990" providerId="ADAL" clId="{6EEA40EC-CEE5-405A-808C-C65228A19D0D}" dt="2021-11-03T16:02:47.831" v="868" actId="20577"/>
        <pc:sldMkLst>
          <pc:docMk/>
          <pc:sldMk cId="118623802" sldId="276"/>
        </pc:sldMkLst>
        <pc:spChg chg="mod">
          <ac:chgData name="Timothy Yager" userId="ceac9f2d-0d2d-4592-b0a8-449f93712990" providerId="ADAL" clId="{6EEA40EC-CEE5-405A-808C-C65228A19D0D}" dt="2021-11-03T16:02:47.831" v="868" actId="20577"/>
          <ac:spMkLst>
            <pc:docMk/>
            <pc:sldMk cId="118623802" sldId="276"/>
            <ac:spMk id="3" creationId="{EF403063-17BB-6243-A8B8-724E24249A22}"/>
          </ac:spMkLst>
        </pc:spChg>
      </pc:sldChg>
      <pc:sldChg chg="modSp mod">
        <pc:chgData name="Timothy Yager" userId="ceac9f2d-0d2d-4592-b0a8-449f93712990" providerId="ADAL" clId="{6EEA40EC-CEE5-405A-808C-C65228A19D0D}" dt="2021-11-03T15:56:32.710" v="421" actId="20577"/>
        <pc:sldMkLst>
          <pc:docMk/>
          <pc:sldMk cId="4103887885" sldId="277"/>
        </pc:sldMkLst>
        <pc:spChg chg="mod">
          <ac:chgData name="Timothy Yager" userId="ceac9f2d-0d2d-4592-b0a8-449f93712990" providerId="ADAL" clId="{6EEA40EC-CEE5-405A-808C-C65228A19D0D}" dt="2021-11-03T15:56:32.710" v="421" actId="20577"/>
          <ac:spMkLst>
            <pc:docMk/>
            <pc:sldMk cId="4103887885" sldId="277"/>
            <ac:spMk id="3" creationId="{9634FA1B-5504-854B-9F4C-286AADDF3E34}"/>
          </ac:spMkLst>
        </pc:spChg>
      </pc:sldChg>
      <pc:sldChg chg="modSp mod">
        <pc:chgData name="Timothy Yager" userId="ceac9f2d-0d2d-4592-b0a8-449f93712990" providerId="ADAL" clId="{6EEA40EC-CEE5-405A-808C-C65228A19D0D}" dt="2021-11-03T16:04:38.986" v="1026" actId="20577"/>
        <pc:sldMkLst>
          <pc:docMk/>
          <pc:sldMk cId="1544494056" sldId="282"/>
        </pc:sldMkLst>
        <pc:spChg chg="mod">
          <ac:chgData name="Timothy Yager" userId="ceac9f2d-0d2d-4592-b0a8-449f93712990" providerId="ADAL" clId="{6EEA40EC-CEE5-405A-808C-C65228A19D0D}" dt="2021-11-03T16:04:38.986" v="1026" actId="20577"/>
          <ac:spMkLst>
            <pc:docMk/>
            <pc:sldMk cId="1544494056" sldId="282"/>
            <ac:spMk id="3" creationId="{93324EB9-97AA-F14C-8187-AEB3435D3663}"/>
          </ac:spMkLst>
        </pc:spChg>
      </pc:sldChg>
      <pc:sldChg chg="new del">
        <pc:chgData name="Timothy Yager" userId="ceac9f2d-0d2d-4592-b0a8-449f93712990" providerId="ADAL" clId="{6EEA40EC-CEE5-405A-808C-C65228A19D0D}" dt="2021-11-03T16:00:06.655" v="683" actId="47"/>
        <pc:sldMkLst>
          <pc:docMk/>
          <pc:sldMk cId="579721496" sldId="283"/>
        </pc:sldMkLst>
      </pc:sldChg>
    </pc:docChg>
  </pc:docChgLst>
  <pc:docChgLst>
    <pc:chgData name="Timothy Yager" userId="ceac9f2d-0d2d-4592-b0a8-449f93712990" providerId="ADAL" clId="{C57754E5-A641-46D1-8598-6A1866BF3246}"/>
    <pc:docChg chg="undo custSel addSld modSld">
      <pc:chgData name="Timothy Yager" userId="ceac9f2d-0d2d-4592-b0a8-449f93712990" providerId="ADAL" clId="{C57754E5-A641-46D1-8598-6A1866BF3246}" dt="2021-09-14T14:55:30.357" v="1371" actId="313"/>
      <pc:docMkLst>
        <pc:docMk/>
      </pc:docMkLst>
      <pc:sldChg chg="modSp mod">
        <pc:chgData name="Timothy Yager" userId="ceac9f2d-0d2d-4592-b0a8-449f93712990" providerId="ADAL" clId="{C57754E5-A641-46D1-8598-6A1866BF3246}" dt="2021-09-14T14:55:12.875" v="1363" actId="6549"/>
        <pc:sldMkLst>
          <pc:docMk/>
          <pc:sldMk cId="3651088413" sldId="256"/>
        </pc:sldMkLst>
        <pc:spChg chg="mod">
          <ac:chgData name="Timothy Yager" userId="ceac9f2d-0d2d-4592-b0a8-449f93712990" providerId="ADAL" clId="{C57754E5-A641-46D1-8598-6A1866BF3246}" dt="2021-09-14T14:55:12.875" v="1363" actId="6549"/>
          <ac:spMkLst>
            <pc:docMk/>
            <pc:sldMk cId="3651088413" sldId="256"/>
            <ac:spMk id="3" creationId="{F527B921-1A49-AA43-9B45-721A106C4E5A}"/>
          </ac:spMkLst>
        </pc:spChg>
      </pc:sldChg>
      <pc:sldChg chg="modSp mod">
        <pc:chgData name="Timothy Yager" userId="ceac9f2d-0d2d-4592-b0a8-449f93712990" providerId="ADAL" clId="{C57754E5-A641-46D1-8598-6A1866BF3246}" dt="2021-09-10T17:40:09.633" v="1077" actId="20577"/>
        <pc:sldMkLst>
          <pc:docMk/>
          <pc:sldMk cId="2264050955" sldId="257"/>
        </pc:sldMkLst>
        <pc:spChg chg="mod">
          <ac:chgData name="Timothy Yager" userId="ceac9f2d-0d2d-4592-b0a8-449f93712990" providerId="ADAL" clId="{C57754E5-A641-46D1-8598-6A1866BF3246}" dt="2021-09-10T17:40:09.633" v="1077" actId="20577"/>
          <ac:spMkLst>
            <pc:docMk/>
            <pc:sldMk cId="2264050955" sldId="257"/>
            <ac:spMk id="3" creationId="{2E5A27BB-4DB1-DD45-B848-2C4971837947}"/>
          </ac:spMkLst>
        </pc:spChg>
      </pc:sldChg>
      <pc:sldChg chg="modSp mod">
        <pc:chgData name="Timothy Yager" userId="ceac9f2d-0d2d-4592-b0a8-449f93712990" providerId="ADAL" clId="{C57754E5-A641-46D1-8598-6A1866BF3246}" dt="2021-09-10T17:02:30.561" v="903" actId="20577"/>
        <pc:sldMkLst>
          <pc:docMk/>
          <pc:sldMk cId="229866347" sldId="258"/>
        </pc:sldMkLst>
        <pc:spChg chg="mod">
          <ac:chgData name="Timothy Yager" userId="ceac9f2d-0d2d-4592-b0a8-449f93712990" providerId="ADAL" clId="{C57754E5-A641-46D1-8598-6A1866BF3246}" dt="2021-09-10T16:52:42.036" v="274" actId="20577"/>
          <ac:spMkLst>
            <pc:docMk/>
            <pc:sldMk cId="229866347" sldId="258"/>
            <ac:spMk id="2" creationId="{A98DF288-DA75-8E45-975B-0A22A243721F}"/>
          </ac:spMkLst>
        </pc:spChg>
        <pc:spChg chg="mod">
          <ac:chgData name="Timothy Yager" userId="ceac9f2d-0d2d-4592-b0a8-449f93712990" providerId="ADAL" clId="{C57754E5-A641-46D1-8598-6A1866BF3246}" dt="2021-09-10T17:02:30.561" v="903" actId="20577"/>
          <ac:spMkLst>
            <pc:docMk/>
            <pc:sldMk cId="229866347" sldId="258"/>
            <ac:spMk id="3" creationId="{04F68F97-E5D9-B044-BF5C-EF5488182043}"/>
          </ac:spMkLst>
        </pc:spChg>
      </pc:sldChg>
      <pc:sldChg chg="modSp mod">
        <pc:chgData name="Timothy Yager" userId="ceac9f2d-0d2d-4592-b0a8-449f93712990" providerId="ADAL" clId="{C57754E5-A641-46D1-8598-6A1866BF3246}" dt="2021-09-10T17:54:43.265" v="1078" actId="21"/>
        <pc:sldMkLst>
          <pc:docMk/>
          <pc:sldMk cId="3779617484" sldId="259"/>
        </pc:sldMkLst>
        <pc:spChg chg="mod">
          <ac:chgData name="Timothy Yager" userId="ceac9f2d-0d2d-4592-b0a8-449f93712990" providerId="ADAL" clId="{C57754E5-A641-46D1-8598-6A1866BF3246}" dt="2021-09-10T17:54:43.265" v="1078" actId="21"/>
          <ac:spMkLst>
            <pc:docMk/>
            <pc:sldMk cId="3779617484" sldId="259"/>
            <ac:spMk id="3" creationId="{04973A7F-F457-1948-8B76-AF88837C9BAD}"/>
          </ac:spMkLst>
        </pc:spChg>
      </pc:sldChg>
      <pc:sldChg chg="modSp mod">
        <pc:chgData name="Timothy Yager" userId="ceac9f2d-0d2d-4592-b0a8-449f93712990" providerId="ADAL" clId="{C57754E5-A641-46D1-8598-6A1866BF3246}" dt="2021-09-10T16:55:50.556" v="547" actId="313"/>
        <pc:sldMkLst>
          <pc:docMk/>
          <pc:sldMk cId="3159012554" sldId="261"/>
        </pc:sldMkLst>
        <pc:spChg chg="mod">
          <ac:chgData name="Timothy Yager" userId="ceac9f2d-0d2d-4592-b0a8-449f93712990" providerId="ADAL" clId="{C57754E5-A641-46D1-8598-6A1866BF3246}" dt="2021-09-10T16:55:50.556" v="547" actId="313"/>
          <ac:spMkLst>
            <pc:docMk/>
            <pc:sldMk cId="3159012554" sldId="261"/>
            <ac:spMk id="3" creationId="{C45BF090-B350-924E-81E3-1F772B7F6BD7}"/>
          </ac:spMkLst>
        </pc:spChg>
      </pc:sldChg>
      <pc:sldChg chg="addSp delSp modSp new mod">
        <pc:chgData name="Timothy Yager" userId="ceac9f2d-0d2d-4592-b0a8-449f93712990" providerId="ADAL" clId="{C57754E5-A641-46D1-8598-6A1866BF3246}" dt="2021-09-10T16:48:44.980" v="238" actId="22"/>
        <pc:sldMkLst>
          <pc:docMk/>
          <pc:sldMk cId="427498605" sldId="262"/>
        </pc:sldMkLst>
        <pc:spChg chg="mod">
          <ac:chgData name="Timothy Yager" userId="ceac9f2d-0d2d-4592-b0a8-449f93712990" providerId="ADAL" clId="{C57754E5-A641-46D1-8598-6A1866BF3246}" dt="2021-09-10T13:36:51.509" v="126"/>
          <ac:spMkLst>
            <pc:docMk/>
            <pc:sldMk cId="427498605" sldId="262"/>
            <ac:spMk id="2" creationId="{996970BA-4ECF-481A-916A-B9A1B6470A71}"/>
          </ac:spMkLst>
        </pc:spChg>
        <pc:spChg chg="add del mod">
          <ac:chgData name="Timothy Yager" userId="ceac9f2d-0d2d-4592-b0a8-449f93712990" providerId="ADAL" clId="{C57754E5-A641-46D1-8598-6A1866BF3246}" dt="2021-09-10T16:48:44.980" v="238" actId="22"/>
          <ac:spMkLst>
            <pc:docMk/>
            <pc:sldMk cId="427498605" sldId="262"/>
            <ac:spMk id="4" creationId="{DE331D8E-5623-4B28-8F89-BBE7C2F2AE16}"/>
          </ac:spMkLst>
        </pc:spChg>
        <pc:picChg chg="del">
          <ac:chgData name="Timothy Yager" userId="ceac9f2d-0d2d-4592-b0a8-449f93712990" providerId="ADAL" clId="{C57754E5-A641-46D1-8598-6A1866BF3246}" dt="2021-09-10T16:48:17.950" v="237" actId="478"/>
          <ac:picMkLst>
            <pc:docMk/>
            <pc:sldMk cId="427498605" sldId="262"/>
            <ac:picMk id="5" creationId="{1E88A63E-95E1-014B-81FF-5664D3A11FCB}"/>
          </ac:picMkLst>
        </pc:picChg>
        <pc:picChg chg="add mod ord">
          <ac:chgData name="Timothy Yager" userId="ceac9f2d-0d2d-4592-b0a8-449f93712990" providerId="ADAL" clId="{C57754E5-A641-46D1-8598-6A1866BF3246}" dt="2021-09-10T16:48:44.980" v="238" actId="22"/>
          <ac:picMkLst>
            <pc:docMk/>
            <pc:sldMk cId="427498605" sldId="262"/>
            <ac:picMk id="7" creationId="{6405043A-0367-488A-AACA-1A1931F4FCA3}"/>
          </ac:picMkLst>
        </pc:picChg>
      </pc:sldChg>
      <pc:sldChg chg="addSp delSp modSp mod">
        <pc:chgData name="Timothy Yager" userId="ceac9f2d-0d2d-4592-b0a8-449f93712990" providerId="ADAL" clId="{C57754E5-A641-46D1-8598-6A1866BF3246}" dt="2021-09-10T14:30:44.595" v="127" actId="22"/>
        <pc:sldMkLst>
          <pc:docMk/>
          <pc:sldMk cId="3072497003" sldId="263"/>
        </pc:sldMkLst>
        <pc:spChg chg="del">
          <ac:chgData name="Timothy Yager" userId="ceac9f2d-0d2d-4592-b0a8-449f93712990" providerId="ADAL" clId="{C57754E5-A641-46D1-8598-6A1866BF3246}" dt="2021-09-10T14:30:44.595" v="127" actId="22"/>
          <ac:spMkLst>
            <pc:docMk/>
            <pc:sldMk cId="3072497003" sldId="263"/>
            <ac:spMk id="3" creationId="{EE7ED9ED-E45A-CA48-9AEA-4E76DC485783}"/>
          </ac:spMkLst>
        </pc:spChg>
        <pc:picChg chg="add mod ord">
          <ac:chgData name="Timothy Yager" userId="ceac9f2d-0d2d-4592-b0a8-449f93712990" providerId="ADAL" clId="{C57754E5-A641-46D1-8598-6A1866BF3246}" dt="2021-09-10T14:30:44.595" v="127" actId="22"/>
          <ac:picMkLst>
            <pc:docMk/>
            <pc:sldMk cId="3072497003" sldId="263"/>
            <ac:picMk id="5" creationId="{6DA9FDB1-46C9-4C82-9648-05A199A6EA0E}"/>
          </ac:picMkLst>
        </pc:picChg>
      </pc:sldChg>
      <pc:sldChg chg="addSp delSp modSp new mod">
        <pc:chgData name="Timothy Yager" userId="ceac9f2d-0d2d-4592-b0a8-449f93712990" providerId="ADAL" clId="{C57754E5-A641-46D1-8598-6A1866BF3246}" dt="2021-09-10T14:43:27.577" v="234" actId="962"/>
        <pc:sldMkLst>
          <pc:docMk/>
          <pc:sldMk cId="766050144" sldId="264"/>
        </pc:sldMkLst>
        <pc:spChg chg="mod">
          <ac:chgData name="Timothy Yager" userId="ceac9f2d-0d2d-4592-b0a8-449f93712990" providerId="ADAL" clId="{C57754E5-A641-46D1-8598-6A1866BF3246}" dt="2021-09-10T14:38:52.555" v="177" actId="20577"/>
          <ac:spMkLst>
            <pc:docMk/>
            <pc:sldMk cId="766050144" sldId="264"/>
            <ac:spMk id="2" creationId="{79C07BB0-86F0-4D8A-849A-E48040C6CC33}"/>
          </ac:spMkLst>
        </pc:spChg>
        <pc:spChg chg="del">
          <ac:chgData name="Timothy Yager" userId="ceac9f2d-0d2d-4592-b0a8-449f93712990" providerId="ADAL" clId="{C57754E5-A641-46D1-8598-6A1866BF3246}" dt="2021-09-10T14:41:53.093" v="178" actId="931"/>
          <ac:spMkLst>
            <pc:docMk/>
            <pc:sldMk cId="766050144" sldId="264"/>
            <ac:spMk id="3" creationId="{CA1F7921-BE70-4836-B39C-2C7E6E1BA4C8}"/>
          </ac:spMkLst>
        </pc:spChg>
        <pc:spChg chg="add del mod">
          <ac:chgData name="Timothy Yager" userId="ceac9f2d-0d2d-4592-b0a8-449f93712990" providerId="ADAL" clId="{C57754E5-A641-46D1-8598-6A1866BF3246}" dt="2021-09-10T14:43:26.397" v="232" actId="931"/>
          <ac:spMkLst>
            <pc:docMk/>
            <pc:sldMk cId="766050144" sldId="264"/>
            <ac:spMk id="9" creationId="{030FAEBB-5CFB-43CA-A00A-F538E4D3B44E}"/>
          </ac:spMkLst>
        </pc:spChg>
        <pc:picChg chg="add del mod">
          <ac:chgData name="Timothy Yager" userId="ceac9f2d-0d2d-4592-b0a8-449f93712990" providerId="ADAL" clId="{C57754E5-A641-46D1-8598-6A1866BF3246}" dt="2021-09-10T14:43:21.712" v="231" actId="478"/>
          <ac:picMkLst>
            <pc:docMk/>
            <pc:sldMk cId="766050144" sldId="264"/>
            <ac:picMk id="5" creationId="{F1AEBAF1-6D68-43AD-9EF4-907439DC902B}"/>
          </ac:picMkLst>
        </pc:picChg>
        <pc:picChg chg="add del mod">
          <ac:chgData name="Timothy Yager" userId="ceac9f2d-0d2d-4592-b0a8-449f93712990" providerId="ADAL" clId="{C57754E5-A641-46D1-8598-6A1866BF3246}" dt="2021-09-10T14:43:19.074" v="230" actId="478"/>
          <ac:picMkLst>
            <pc:docMk/>
            <pc:sldMk cId="766050144" sldId="264"/>
            <ac:picMk id="7" creationId="{2AA1AFC2-A39F-4108-AB3A-8F9FE4F37192}"/>
          </ac:picMkLst>
        </pc:picChg>
        <pc:picChg chg="add mod">
          <ac:chgData name="Timothy Yager" userId="ceac9f2d-0d2d-4592-b0a8-449f93712990" providerId="ADAL" clId="{C57754E5-A641-46D1-8598-6A1866BF3246}" dt="2021-09-10T14:43:27.577" v="234" actId="962"/>
          <ac:picMkLst>
            <pc:docMk/>
            <pc:sldMk cId="766050144" sldId="264"/>
            <ac:picMk id="11" creationId="{92832054-C1C5-4124-8284-7D4F15C19EBB}"/>
          </ac:picMkLst>
        </pc:picChg>
      </pc:sldChg>
      <pc:sldChg chg="addSp delSp modSp new mod">
        <pc:chgData name="Timothy Yager" userId="ceac9f2d-0d2d-4592-b0a8-449f93712990" providerId="ADAL" clId="{C57754E5-A641-46D1-8598-6A1866BF3246}" dt="2021-09-10T14:42:50.286" v="225" actId="962"/>
        <pc:sldMkLst>
          <pc:docMk/>
          <pc:sldMk cId="1156441660" sldId="265"/>
        </pc:sldMkLst>
        <pc:spChg chg="mod">
          <ac:chgData name="Timothy Yager" userId="ceac9f2d-0d2d-4592-b0a8-449f93712990" providerId="ADAL" clId="{C57754E5-A641-46D1-8598-6A1866BF3246}" dt="2021-09-10T14:42:36.231" v="222" actId="20577"/>
          <ac:spMkLst>
            <pc:docMk/>
            <pc:sldMk cId="1156441660" sldId="265"/>
            <ac:spMk id="2" creationId="{5F973DBE-67B4-4385-84CE-A73AC8119759}"/>
          </ac:spMkLst>
        </pc:spChg>
        <pc:spChg chg="del">
          <ac:chgData name="Timothy Yager" userId="ceac9f2d-0d2d-4592-b0a8-449f93712990" providerId="ADAL" clId="{C57754E5-A641-46D1-8598-6A1866BF3246}" dt="2021-09-10T14:42:49.424" v="223" actId="931"/>
          <ac:spMkLst>
            <pc:docMk/>
            <pc:sldMk cId="1156441660" sldId="265"/>
            <ac:spMk id="3" creationId="{FE89299E-74CD-4217-A8F2-0406F395ECEF}"/>
          </ac:spMkLst>
        </pc:spChg>
        <pc:picChg chg="add mod">
          <ac:chgData name="Timothy Yager" userId="ceac9f2d-0d2d-4592-b0a8-449f93712990" providerId="ADAL" clId="{C57754E5-A641-46D1-8598-6A1866BF3246}" dt="2021-09-10T14:42:50.286" v="225" actId="962"/>
          <ac:picMkLst>
            <pc:docMk/>
            <pc:sldMk cId="1156441660" sldId="265"/>
            <ac:picMk id="5" creationId="{53817338-1E99-4E17-8D15-D9DCB252EAAA}"/>
          </ac:picMkLst>
        </pc:picChg>
      </pc:sldChg>
      <pc:sldChg chg="modSp mod">
        <pc:chgData name="Timothy Yager" userId="ceac9f2d-0d2d-4592-b0a8-449f93712990" providerId="ADAL" clId="{C57754E5-A641-46D1-8598-6A1866BF3246}" dt="2021-09-10T17:55:46.942" v="1127" actId="20577"/>
        <pc:sldMkLst>
          <pc:docMk/>
          <pc:sldMk cId="18590681" sldId="266"/>
        </pc:sldMkLst>
        <pc:spChg chg="mod">
          <ac:chgData name="Timothy Yager" userId="ceac9f2d-0d2d-4592-b0a8-449f93712990" providerId="ADAL" clId="{C57754E5-A641-46D1-8598-6A1866BF3246}" dt="2021-09-10T17:55:46.942" v="1127" actId="20577"/>
          <ac:spMkLst>
            <pc:docMk/>
            <pc:sldMk cId="18590681" sldId="266"/>
            <ac:spMk id="3" creationId="{C904E014-732B-4647-B22E-48843337CE13}"/>
          </ac:spMkLst>
        </pc:spChg>
      </pc:sldChg>
      <pc:sldChg chg="addSp delSp modSp new mod">
        <pc:chgData name="Timothy Yager" userId="ceac9f2d-0d2d-4592-b0a8-449f93712990" providerId="ADAL" clId="{C57754E5-A641-46D1-8598-6A1866BF3246}" dt="2021-09-10T16:49:44.385" v="239" actId="22"/>
        <pc:sldMkLst>
          <pc:docMk/>
          <pc:sldMk cId="3051908869" sldId="267"/>
        </pc:sldMkLst>
        <pc:spChg chg="mod">
          <ac:chgData name="Timothy Yager" userId="ceac9f2d-0d2d-4592-b0a8-449f93712990" providerId="ADAL" clId="{C57754E5-A641-46D1-8598-6A1866BF3246}" dt="2021-09-10T16:46:58.237" v="236"/>
          <ac:spMkLst>
            <pc:docMk/>
            <pc:sldMk cId="3051908869" sldId="267"/>
            <ac:spMk id="2" creationId="{01BAF7B5-B45F-475F-8D18-5F76FD4F2D57}"/>
          </ac:spMkLst>
        </pc:spChg>
        <pc:spChg chg="del">
          <ac:chgData name="Timothy Yager" userId="ceac9f2d-0d2d-4592-b0a8-449f93712990" providerId="ADAL" clId="{C57754E5-A641-46D1-8598-6A1866BF3246}" dt="2021-09-10T16:49:44.385" v="239" actId="22"/>
          <ac:spMkLst>
            <pc:docMk/>
            <pc:sldMk cId="3051908869" sldId="267"/>
            <ac:spMk id="3" creationId="{6A67A77D-8E3D-45BA-9723-0F00F4D43A88}"/>
          </ac:spMkLst>
        </pc:spChg>
        <pc:picChg chg="add mod ord">
          <ac:chgData name="Timothy Yager" userId="ceac9f2d-0d2d-4592-b0a8-449f93712990" providerId="ADAL" clId="{C57754E5-A641-46D1-8598-6A1866BF3246}" dt="2021-09-10T16:49:44.385" v="239" actId="22"/>
          <ac:picMkLst>
            <pc:docMk/>
            <pc:sldMk cId="3051908869" sldId="267"/>
            <ac:picMk id="5" creationId="{8E3022CD-282F-44AE-B53F-B56662650D17}"/>
          </ac:picMkLst>
        </pc:picChg>
      </pc:sldChg>
      <pc:sldChg chg="modSp new mod">
        <pc:chgData name="Timothy Yager" userId="ceac9f2d-0d2d-4592-b0a8-449f93712990" providerId="ADAL" clId="{C57754E5-A641-46D1-8598-6A1866BF3246}" dt="2021-09-10T17:08:23.215" v="912" actId="20577"/>
        <pc:sldMkLst>
          <pc:docMk/>
          <pc:sldMk cId="429653353" sldId="268"/>
        </pc:sldMkLst>
        <pc:spChg chg="mod">
          <ac:chgData name="Timothy Yager" userId="ceac9f2d-0d2d-4592-b0a8-449f93712990" providerId="ADAL" clId="{C57754E5-A641-46D1-8598-6A1866BF3246}" dt="2021-09-10T16:57:59.348" v="567" actId="20577"/>
          <ac:spMkLst>
            <pc:docMk/>
            <pc:sldMk cId="429653353" sldId="268"/>
            <ac:spMk id="2" creationId="{B0EB2604-E0EA-472C-BAFD-646FA4729216}"/>
          </ac:spMkLst>
        </pc:spChg>
        <pc:spChg chg="mod">
          <ac:chgData name="Timothy Yager" userId="ceac9f2d-0d2d-4592-b0a8-449f93712990" providerId="ADAL" clId="{C57754E5-A641-46D1-8598-6A1866BF3246}" dt="2021-09-10T17:08:23.215" v="912" actId="20577"/>
          <ac:spMkLst>
            <pc:docMk/>
            <pc:sldMk cId="429653353" sldId="268"/>
            <ac:spMk id="3" creationId="{CCE1D307-1D0E-46EC-A146-62B9E2FA34BD}"/>
          </ac:spMkLst>
        </pc:spChg>
      </pc:sldChg>
      <pc:sldChg chg="modSp new mod">
        <pc:chgData name="Timothy Yager" userId="ceac9f2d-0d2d-4592-b0a8-449f93712990" providerId="ADAL" clId="{C57754E5-A641-46D1-8598-6A1866BF3246}" dt="2021-09-10T17:57:11.585" v="1271" actId="20577"/>
        <pc:sldMkLst>
          <pc:docMk/>
          <pc:sldMk cId="3816354829" sldId="269"/>
        </pc:sldMkLst>
        <pc:spChg chg="mod">
          <ac:chgData name="Timothy Yager" userId="ceac9f2d-0d2d-4592-b0a8-449f93712990" providerId="ADAL" clId="{C57754E5-A641-46D1-8598-6A1866BF3246}" dt="2021-09-10T17:09:01.157" v="956" actId="20577"/>
          <ac:spMkLst>
            <pc:docMk/>
            <pc:sldMk cId="3816354829" sldId="269"/>
            <ac:spMk id="2" creationId="{5BAAF55C-D649-4AC2-B09A-AB1F74FCCDF0}"/>
          </ac:spMkLst>
        </pc:spChg>
        <pc:spChg chg="mod">
          <ac:chgData name="Timothy Yager" userId="ceac9f2d-0d2d-4592-b0a8-449f93712990" providerId="ADAL" clId="{C57754E5-A641-46D1-8598-6A1866BF3246}" dt="2021-09-10T17:57:11.585" v="1271" actId="20577"/>
          <ac:spMkLst>
            <pc:docMk/>
            <pc:sldMk cId="3816354829" sldId="269"/>
            <ac:spMk id="3" creationId="{C0FB0FD9-CF3A-4BA8-BDE6-6A6A43DB19DE}"/>
          </ac:spMkLst>
        </pc:spChg>
      </pc:sldChg>
      <pc:sldChg chg="modSp new mod">
        <pc:chgData name="Timothy Yager" userId="ceac9f2d-0d2d-4592-b0a8-449f93712990" providerId="ADAL" clId="{C57754E5-A641-46D1-8598-6A1866BF3246}" dt="2021-09-14T14:55:30.357" v="1371" actId="313"/>
        <pc:sldMkLst>
          <pc:docMk/>
          <pc:sldMk cId="3371394251" sldId="270"/>
        </pc:sldMkLst>
        <pc:spChg chg="mod">
          <ac:chgData name="Timothy Yager" userId="ceac9f2d-0d2d-4592-b0a8-449f93712990" providerId="ADAL" clId="{C57754E5-A641-46D1-8598-6A1866BF3246}" dt="2021-09-10T17:38:58.487" v="1055" actId="20577"/>
          <ac:spMkLst>
            <pc:docMk/>
            <pc:sldMk cId="3371394251" sldId="270"/>
            <ac:spMk id="2" creationId="{35972D49-5B89-40D8-9B25-0836F068BE02}"/>
          </ac:spMkLst>
        </pc:spChg>
        <pc:spChg chg="mod">
          <ac:chgData name="Timothy Yager" userId="ceac9f2d-0d2d-4592-b0a8-449f93712990" providerId="ADAL" clId="{C57754E5-A641-46D1-8598-6A1866BF3246}" dt="2021-09-14T14:55:30.357" v="1371" actId="313"/>
          <ac:spMkLst>
            <pc:docMk/>
            <pc:sldMk cId="3371394251" sldId="270"/>
            <ac:spMk id="3" creationId="{25F8789F-457B-46F9-9A7E-B87C73F8DD35}"/>
          </ac:spMkLst>
        </pc:spChg>
      </pc:sldChg>
      <pc:sldChg chg="modSp new mod">
        <pc:chgData name="Timothy Yager" userId="ceac9f2d-0d2d-4592-b0a8-449f93712990" providerId="ADAL" clId="{C57754E5-A641-46D1-8598-6A1866BF3246}" dt="2021-09-10T18:02:45.628" v="1296" actId="20577"/>
        <pc:sldMkLst>
          <pc:docMk/>
          <pc:sldMk cId="4100770365" sldId="271"/>
        </pc:sldMkLst>
        <pc:spChg chg="mod">
          <ac:chgData name="Timothy Yager" userId="ceac9f2d-0d2d-4592-b0a8-449f93712990" providerId="ADAL" clId="{C57754E5-A641-46D1-8598-6A1866BF3246}" dt="2021-09-10T18:02:45.628" v="1296" actId="20577"/>
          <ac:spMkLst>
            <pc:docMk/>
            <pc:sldMk cId="4100770365" sldId="271"/>
            <ac:spMk id="2" creationId="{0402A26B-ADBE-4A86-841C-45BB0663FA43}"/>
          </ac:spMkLst>
        </pc:spChg>
      </pc:sldChg>
      <pc:sldChg chg="modSp new mod">
        <pc:chgData name="Timothy Yager" userId="ceac9f2d-0d2d-4592-b0a8-449f93712990" providerId="ADAL" clId="{C57754E5-A641-46D1-8598-6A1866BF3246}" dt="2021-09-10T18:02:53.846" v="1323" actId="20577"/>
        <pc:sldMkLst>
          <pc:docMk/>
          <pc:sldMk cId="1915081348" sldId="272"/>
        </pc:sldMkLst>
        <pc:spChg chg="mod">
          <ac:chgData name="Timothy Yager" userId="ceac9f2d-0d2d-4592-b0a8-449f93712990" providerId="ADAL" clId="{C57754E5-A641-46D1-8598-6A1866BF3246}" dt="2021-09-10T18:02:53.846" v="1323" actId="20577"/>
          <ac:spMkLst>
            <pc:docMk/>
            <pc:sldMk cId="1915081348" sldId="272"/>
            <ac:spMk id="2" creationId="{7F79E418-1F60-46E7-92BD-68DD7DD9C603}"/>
          </ac:spMkLst>
        </pc:spChg>
      </pc:sldChg>
      <pc:sldChg chg="modSp new mod">
        <pc:chgData name="Timothy Yager" userId="ceac9f2d-0d2d-4592-b0a8-449f93712990" providerId="ADAL" clId="{C57754E5-A641-46D1-8598-6A1866BF3246}" dt="2021-09-10T18:03:50.833" v="1346" actId="20577"/>
        <pc:sldMkLst>
          <pc:docMk/>
          <pc:sldMk cId="356501648" sldId="273"/>
        </pc:sldMkLst>
        <pc:spChg chg="mod">
          <ac:chgData name="Timothy Yager" userId="ceac9f2d-0d2d-4592-b0a8-449f93712990" providerId="ADAL" clId="{C57754E5-A641-46D1-8598-6A1866BF3246}" dt="2021-09-10T18:03:38.003" v="1337" actId="20577"/>
          <ac:spMkLst>
            <pc:docMk/>
            <pc:sldMk cId="356501648" sldId="273"/>
            <ac:spMk id="2" creationId="{BBBD4B49-6D01-4724-B2CC-3FC003B35F1C}"/>
          </ac:spMkLst>
        </pc:spChg>
        <pc:spChg chg="mod">
          <ac:chgData name="Timothy Yager" userId="ceac9f2d-0d2d-4592-b0a8-449f93712990" providerId="ADAL" clId="{C57754E5-A641-46D1-8598-6A1866BF3246}" dt="2021-09-10T18:03:50.833" v="1346" actId="20577"/>
          <ac:spMkLst>
            <pc:docMk/>
            <pc:sldMk cId="356501648" sldId="273"/>
            <ac:spMk id="3" creationId="{93DF9A2A-EBD2-4935-9435-378B41AF451A}"/>
          </ac:spMkLst>
        </pc:spChg>
      </pc:sldChg>
      <pc:sldChg chg="modSp new mod">
        <pc:chgData name="Timothy Yager" userId="ceac9f2d-0d2d-4592-b0a8-449f93712990" providerId="ADAL" clId="{C57754E5-A641-46D1-8598-6A1866BF3246}" dt="2021-09-10T18:04:02.829" v="1362" actId="20577"/>
        <pc:sldMkLst>
          <pc:docMk/>
          <pc:sldMk cId="2369578472" sldId="274"/>
        </pc:sldMkLst>
        <pc:spChg chg="mod">
          <ac:chgData name="Timothy Yager" userId="ceac9f2d-0d2d-4592-b0a8-449f93712990" providerId="ADAL" clId="{C57754E5-A641-46D1-8598-6A1866BF3246}" dt="2021-09-10T18:04:02.829" v="1362" actId="20577"/>
          <ac:spMkLst>
            <pc:docMk/>
            <pc:sldMk cId="2369578472" sldId="274"/>
            <ac:spMk id="2" creationId="{1EC90139-B8E6-46C7-B3C0-92B8568D13E7}"/>
          </ac:spMkLst>
        </pc:spChg>
      </pc:sldChg>
    </pc:docChg>
  </pc:docChgLst>
  <pc:docChgLst>
    <pc:chgData name="Timothy" userId="ceac9f2d-0d2d-4592-b0a8-449f93712990" providerId="ADAL" clId="{B672356C-7115-490B-BDEE-1B8F62F54F2F}"/>
    <pc:docChg chg="modSld">
      <pc:chgData name="Timothy" userId="ceac9f2d-0d2d-4592-b0a8-449f93712990" providerId="ADAL" clId="{B672356C-7115-490B-BDEE-1B8F62F54F2F}" dt="2021-09-29T14:08:08.353" v="63" actId="20577"/>
      <pc:docMkLst>
        <pc:docMk/>
      </pc:docMkLst>
      <pc:sldChg chg="modSp mod">
        <pc:chgData name="Timothy" userId="ceac9f2d-0d2d-4592-b0a8-449f93712990" providerId="ADAL" clId="{B672356C-7115-490B-BDEE-1B8F62F54F2F}" dt="2021-09-29T14:08:08.353" v="63" actId="20577"/>
        <pc:sldMkLst>
          <pc:docMk/>
          <pc:sldMk cId="1230141180" sldId="275"/>
        </pc:sldMkLst>
        <pc:spChg chg="mod">
          <ac:chgData name="Timothy" userId="ceac9f2d-0d2d-4592-b0a8-449f93712990" providerId="ADAL" clId="{B672356C-7115-490B-BDEE-1B8F62F54F2F}" dt="2021-09-29T14:08:08.353" v="63" actId="20577"/>
          <ac:spMkLst>
            <pc:docMk/>
            <pc:sldMk cId="1230141180" sldId="275"/>
            <ac:spMk id="3" creationId="{08033CEE-E7F5-B54D-B23A-6E94BF6D24D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11/4/2021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11/4/2021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microsoft.com/en-us/windows-hardware/design/minimum/supported/windows-11-supported-intel-processors" TargetMode="External"/><Relationship Id="rId2" Type="http://schemas.openxmlformats.org/officeDocument/2006/relationships/hyperlink" Target="https://docs.microsoft.com/en-us/windows-hardware/design/minimum/supported/windows-11-supported-amd-processors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microsoft.com/en-us/deployedge/edge-ie-mode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aka.ms/GetPCHealthCheckAp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2F578-63F0-FF49-B09F-0FCCE2D00D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windows 11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27B921-1A49-AA43-9B45-721A106C4E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Tim Yager</a:t>
            </a:r>
          </a:p>
          <a:p>
            <a:r>
              <a:rPr lang="en-US" dirty="0"/>
              <a:t>tyager@mit.edu</a:t>
            </a:r>
          </a:p>
        </p:txBody>
      </p:sp>
    </p:spTree>
    <p:extLst>
      <p:ext uri="{BB962C8B-B14F-4D97-AF65-F5344CB8AC3E}">
        <p14:creationId xmlns:p14="http://schemas.microsoft.com/office/powerpoint/2010/main" val="3651088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34752-C297-4344-8A7D-E6589BA8E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Widgets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DA9FDB1-46C9-4C82-9648-05A199A6EA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4979" y="2286000"/>
            <a:ext cx="3218179" cy="4022725"/>
          </a:xfrm>
        </p:spPr>
      </p:pic>
    </p:spTree>
    <p:extLst>
      <p:ext uri="{BB962C8B-B14F-4D97-AF65-F5344CB8AC3E}">
        <p14:creationId xmlns:p14="http://schemas.microsoft.com/office/powerpoint/2010/main" val="3072497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07BB0-86F0-4D8A-849A-E48040C6C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Right-click context</a:t>
            </a:r>
          </a:p>
        </p:txBody>
      </p:sp>
      <p:pic>
        <p:nvPicPr>
          <p:cNvPr id="11" name="Content Placeholder 10" descr="Graphical user interface, application, email&#10;&#10;Description automatically generated">
            <a:extLst>
              <a:ext uri="{FF2B5EF4-FFF2-40B4-BE49-F238E27FC236}">
                <a16:creationId xmlns:a16="http://schemas.microsoft.com/office/drawing/2014/main" id="{92832054-C1C5-4124-8284-7D4F15C19E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2110" y="2286000"/>
            <a:ext cx="7403917" cy="4022725"/>
          </a:xfrm>
        </p:spPr>
      </p:pic>
    </p:spTree>
    <p:extLst>
      <p:ext uri="{BB962C8B-B14F-4D97-AF65-F5344CB8AC3E}">
        <p14:creationId xmlns:p14="http://schemas.microsoft.com/office/powerpoint/2010/main" val="766050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73DBE-67B4-4385-84CE-A73AC8119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Right-click context part 2</a:t>
            </a:r>
          </a:p>
        </p:txBody>
      </p:sp>
      <p:pic>
        <p:nvPicPr>
          <p:cNvPr id="5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3817338-1E99-4E17-8D15-D9DCB252EA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8454" y="2286000"/>
            <a:ext cx="6891230" cy="4022725"/>
          </a:xfrm>
        </p:spPr>
      </p:pic>
    </p:spTree>
    <p:extLst>
      <p:ext uri="{BB962C8B-B14F-4D97-AF65-F5344CB8AC3E}">
        <p14:creationId xmlns:p14="http://schemas.microsoft.com/office/powerpoint/2010/main" val="1156441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DF288-DA75-8E45-975B-0A22A2437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 store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68F97-E5D9-B044-BF5C-EF5488182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/>
              <a:t>New MS app store!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Rebuilt for speed!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Easier to search content!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Windows Subsystem for Android (WSA)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Amazon Appstore! – currently in preview in the beta channel.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This is not the Google Play Store.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~500,000 apps compared to Google Play Store at 3.5 million.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Think apps you get on Fire Tablets or </a:t>
            </a:r>
            <a:r>
              <a:rPr lang="en-US"/>
              <a:t>Fire TV.</a:t>
            </a: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/>
              <a:t>Epic Appstore! 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66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B2604-E0EA-472C-BAFD-646FA4729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new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1D307-1D0E-46EC-A146-62B9E2FA3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Chat from Microsoft Teams app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Like Messages app on iOS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Can chat or SMS with people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This is not the enterprise Microsoft Teams!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Best PC gaming experience!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DirectX 12 Ultimate – breathtaking, immersive graphics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err="1"/>
              <a:t>DirectStorage</a:t>
            </a:r>
            <a:r>
              <a:rPr lang="en-US" dirty="0"/>
              <a:t> – faster load times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Auto HDR – move vivid range of colors</a:t>
            </a:r>
          </a:p>
        </p:txBody>
      </p:sp>
    </p:spTree>
    <p:extLst>
      <p:ext uri="{BB962C8B-B14F-4D97-AF65-F5344CB8AC3E}">
        <p14:creationId xmlns:p14="http://schemas.microsoft.com/office/powerpoint/2010/main" val="429653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441DC-0C6F-444B-819F-39E32DB0A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hardware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973A7F-F457-1948-8B76-AF88837C9B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/>
              <a:t>TPM 2.0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UEFI with Secure Boot enabled (no more legacy mode)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Can you install without these two requirements?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Yes, but*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Why? Mitigation.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Meltdown / </a:t>
            </a:r>
            <a:r>
              <a:rPr lang="en-US" dirty="0" err="1"/>
              <a:t>Spectre</a:t>
            </a: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/>
              <a:t>Most enterprise purchased PCs from the last five years “should” meet those requirements.</a:t>
            </a:r>
          </a:p>
        </p:txBody>
      </p:sp>
    </p:spTree>
    <p:extLst>
      <p:ext uri="{BB962C8B-B14F-4D97-AF65-F5344CB8AC3E}">
        <p14:creationId xmlns:p14="http://schemas.microsoft.com/office/powerpoint/2010/main" val="3779617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56A8A-6B7F-084D-90B4-1B798FA74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hardware requirements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4E014-732B-4647-B22E-48843337C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Ryzen 2</a:t>
            </a:r>
            <a:r>
              <a:rPr lang="en-US" baseline="30000" dirty="0"/>
              <a:t>nd</a:t>
            </a:r>
            <a:r>
              <a:rPr lang="en-US" dirty="0"/>
              <a:t> gen or better for AMD*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Some 7th gen or better for Intel**</a:t>
            </a:r>
          </a:p>
          <a:p>
            <a:pPr>
              <a:buFont typeface="Wingdings" pitchFamily="2" charset="2"/>
              <a:buChar char="v"/>
            </a:pPr>
            <a:r>
              <a:rPr lang="en-US" dirty="0">
                <a:hlinkClick r:id="rId2"/>
              </a:rPr>
              <a:t>https://docs.microsoft.com/en-us/windows-hardware/design/minimum/supported/windows-11-supported-amd-processors</a:t>
            </a: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>
                <a:hlinkClick r:id="rId3"/>
              </a:rPr>
              <a:t>https://docs.microsoft.com/en-us/windows-hardware/design/minimum/supported/windows-11-supported-intel-processors</a:t>
            </a: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/>
              <a:t>2/3 of MECM devices meet this criteria so this is what to look for when targeting machines to replace.</a:t>
            </a:r>
          </a:p>
        </p:txBody>
      </p:sp>
    </p:spTree>
    <p:extLst>
      <p:ext uri="{BB962C8B-B14F-4D97-AF65-F5344CB8AC3E}">
        <p14:creationId xmlns:p14="http://schemas.microsoft.com/office/powerpoint/2010/main" val="185906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888EB-6687-9E47-9A5A-7FA8862F2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os</a:t>
            </a:r>
            <a:r>
              <a:rPr lang="en-US" dirty="0"/>
              <a:t>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4FA1B-5504-854B-9F4C-286AADDF3E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Windows 11 will have an annual feature update cadence, a change from the semi-annual cadence of Windows 10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IS&amp;T only approves one feature update a year so realistically this won’t make much difference.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8878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07B9F-8FD5-CA43-B2D6-BBFF0369D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removed?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C32AA-C054-9146-AC03-FF1D05925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No 32-bit OS offering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No Internet Explorer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Can use “IE Mode” from Edge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Searches for IE will point to Edge</a:t>
            </a:r>
          </a:p>
          <a:p>
            <a:pPr lvl="1">
              <a:buFont typeface="Wingdings" pitchFamily="2" charset="2"/>
              <a:buChar char="v"/>
            </a:pPr>
            <a:r>
              <a:rPr lang="en-US" dirty="0">
                <a:hlinkClick r:id="rId2"/>
              </a:rPr>
              <a:t>https://docs.microsoft.com/en-us/deployedge/edge-ie-mode</a:t>
            </a: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/>
              <a:t>Cortana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Still available, but not by default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0216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AF55C-D649-4AC2-B09A-AB1F74FCC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I tell if my computer can upgrade?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FB0FD9-CF3A-4BA8-BDE6-6A6A43DB19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PC Health Check app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hlinkClick r:id="rId2"/>
              </a:rPr>
              <a:t>https://aka.ms/GetPCHealthCheckApp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354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72D49-5B89-40D8-9B25-0836F068B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windows 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8789F-457B-46F9-9A7E-B87C73F8D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“Windows is more than just an operating system; it’s a fabric woven into our lives and in our work.”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https://</a:t>
            </a:r>
            <a:r>
              <a:rPr lang="en-US" dirty="0" err="1"/>
              <a:t>blogs.windows.com</a:t>
            </a:r>
            <a:r>
              <a:rPr lang="en-US" dirty="0"/>
              <a:t>/</a:t>
            </a:r>
            <a:r>
              <a:rPr lang="en-US" dirty="0" err="1"/>
              <a:t>windowsexperience</a:t>
            </a:r>
            <a:r>
              <a:rPr lang="en-US" dirty="0"/>
              <a:t>/2021/06/24/introducing-windows-11/</a:t>
            </a:r>
          </a:p>
        </p:txBody>
      </p:sp>
    </p:spTree>
    <p:extLst>
      <p:ext uri="{BB962C8B-B14F-4D97-AF65-F5344CB8AC3E}">
        <p14:creationId xmlns:p14="http://schemas.microsoft.com/office/powerpoint/2010/main" val="33713942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2A26B-ADBE-4A86-841C-45BB0663F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 / Upgrade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4F6BB-DAA6-4BF5-BAB9-4A988961C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MECM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OS Upgrade Task Sequence available.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Lite Touch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Windows 11 is available for new device setup.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ISO install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The Windows 11 ISO is available on the software grid for manual upgrade.</a:t>
            </a:r>
          </a:p>
        </p:txBody>
      </p:sp>
    </p:spTree>
    <p:extLst>
      <p:ext uri="{BB962C8B-B14F-4D97-AF65-F5344CB8AC3E}">
        <p14:creationId xmlns:p14="http://schemas.microsoft.com/office/powerpoint/2010/main" val="41007703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9E418-1F60-46E7-92BD-68DD7DD9C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 compatibility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75935-A401-44D1-AA5D-D6C0F6B11E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Known MIT app issues – None*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*Be sure to test all apps in your environment.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0813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4E524-A0F6-564C-891E-2C5B18FA5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win 7 / 10 </a:t>
            </a:r>
            <a:r>
              <a:rPr lang="en-US" err="1"/>
              <a:t>eol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B60E0-E809-B649-A7A1-4AB9A230F2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Windows 7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Already EOL, currently on Extended Support Updates (ESU) 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ESU ends January 10, 2023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Windows 10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EOL Oct 14, 2025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This requires you install the latest versions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Roughly 4 years to upgrade Win 10 machines, and some won’t support the hardware</a:t>
            </a:r>
          </a:p>
        </p:txBody>
      </p:sp>
    </p:spTree>
    <p:extLst>
      <p:ext uri="{BB962C8B-B14F-4D97-AF65-F5344CB8AC3E}">
        <p14:creationId xmlns:p14="http://schemas.microsoft.com/office/powerpoint/2010/main" val="34767797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89436-D4F8-A441-9C83-D378A4782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should I 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03063-17BB-6243-A8B8-724E24249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Get on test machines as soon as possible and test within your environment.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Consider waiting for a few more patch cycles but most showstoppers have been resolved.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Don’t wait too long; every machine deployed with Windows 11 is a machine that doesn’t need to be upgraded later. Devices that will be fully remote are ideal candidates for Windows 11.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Most importantly, get an idea of what hardware in your environment is not compatible and target for eventual machine replacements.</a:t>
            </a:r>
          </a:p>
        </p:txBody>
      </p:sp>
    </p:spTree>
    <p:extLst>
      <p:ext uri="{BB962C8B-B14F-4D97-AF65-F5344CB8AC3E}">
        <p14:creationId xmlns:p14="http://schemas.microsoft.com/office/powerpoint/2010/main" val="118623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D4B49-6D01-4724-B2CC-3FC003B35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upgrade?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F9A2A-EBD2-4935-9435-378B41AF4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Security (can’t stress this enough).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Keep up with EOL and extend updates for an additional 5 years.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In remote world, some devices will never come back and stay in service for years past Win 10 EOL.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Android apps.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Some productivity features.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016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DFA44-73BE-FD4A-A668-CB1A1DD9B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Office 2021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24EB9-97AA-F14C-8187-AEB3435D36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Available now on software grid, MECM, and Lite Touch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Windows installer will work similarly to the past, it will nuke old version and install new one.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When to upgrade?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Any time realistically, based on new O365 model. These features are already out there and tested.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Always test in your environment first!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IS&amp;T looking to change default to Office 2021 over </a:t>
            </a:r>
            <a:r>
              <a:rPr lang="en-US"/>
              <a:t>winter break.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4940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9500C-2A58-194E-924E-50CBFED08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3205D-1B4E-8A42-ABA3-90AA9A217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24593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E8001-602C-F649-BC66-5EC1DC50F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75F19-90F3-704A-AE3A-B3083F803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UI changes 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New features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System requirements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Upgrade paths 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Known issues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Office 2021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Questions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589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EBEE8-D8BD-9245-A3AC-03265535C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UI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A27BB-4DB1-DD45-B848-2C4971837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Start menu / task bar now different! 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Start menu now centered!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Live tiles are now “widgets” and separate from start menu.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New / more snaps! Snap Layouts, Snap Groups, and Desktops.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Modern icons!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New right-click context!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050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676D9-DBE2-FF49-ABDE-EEFFEBDEB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start menu / taskbar specifics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5BF090-B350-924E-81E3-1F772B7F6B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Start menu – “Utilizes the power of the cloud”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Mostly familiar once opened.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Right-click taskbar -&gt; Taskbar Settings (that’s all you can do)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Can customize taskbar only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Taskbar alignment -&gt; Left (moves start menu back to left)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Widgets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Require Microsoft account (you would need to separately log in)</a:t>
            </a:r>
          </a:p>
          <a:p>
            <a:pPr lvl="1"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012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CFDE6-2DF7-5D4D-9791-ECD294231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Taskbar – windows 10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8B01A57-2CFF-C14F-BA50-716EAB59AE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82625" y="2286000"/>
            <a:ext cx="2402887" cy="4022725"/>
          </a:xfrm>
        </p:spPr>
      </p:pic>
    </p:spTree>
    <p:extLst>
      <p:ext uri="{BB962C8B-B14F-4D97-AF65-F5344CB8AC3E}">
        <p14:creationId xmlns:p14="http://schemas.microsoft.com/office/powerpoint/2010/main" val="2041292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F4513-344C-1A40-988F-C3DFAE3FC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menu </a:t>
            </a:r>
            <a:r>
              <a:rPr lang="en-US"/>
              <a:t>/taskbar current </a:t>
            </a:r>
            <a:r>
              <a:rPr lang="en-US" dirty="0"/>
              <a:t>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3CEE-E7F5-B54D-B23A-6E94BF6D2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/>
              <a:t>Multiple monitors do not show clock.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You cannot drag and drop a file to the app to open it.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Apps always combined on taskbar, no ungrouping.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No small icons.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Can’t open task manager directly from taskbar.</a:t>
            </a:r>
          </a:p>
        </p:txBody>
      </p:sp>
    </p:spTree>
    <p:extLst>
      <p:ext uri="{BB962C8B-B14F-4D97-AF65-F5344CB8AC3E}">
        <p14:creationId xmlns:p14="http://schemas.microsoft.com/office/powerpoint/2010/main" val="1230141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970BA-4ECF-481A-916A-B9A1B647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Snap Layouts, Snap Groups, and Desktops.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405043A-0367-488A-AACA-1A1931F4FC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8108" y="2286000"/>
            <a:ext cx="7171922" cy="4022725"/>
          </a:xfrm>
        </p:spPr>
      </p:pic>
    </p:spTree>
    <p:extLst>
      <p:ext uri="{BB962C8B-B14F-4D97-AF65-F5344CB8AC3E}">
        <p14:creationId xmlns:p14="http://schemas.microsoft.com/office/powerpoint/2010/main" val="427498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AF7B5-B45F-475F-8D18-5F76FD4F2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Snap Layouts, Snap Groups, and Desktops.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E3022CD-282F-44AE-B53F-B56662650D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90250" y="2735127"/>
            <a:ext cx="4587638" cy="3124471"/>
          </a:xfrm>
        </p:spPr>
      </p:pic>
    </p:spTree>
    <p:extLst>
      <p:ext uri="{BB962C8B-B14F-4D97-AF65-F5344CB8AC3E}">
        <p14:creationId xmlns:p14="http://schemas.microsoft.com/office/powerpoint/2010/main" val="30519088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8138</TotalTime>
  <Words>941</Words>
  <Application>Microsoft Office PowerPoint</Application>
  <PresentationFormat>Widescreen</PresentationFormat>
  <Paragraphs>128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Tw Cen MT</vt:lpstr>
      <vt:lpstr>Tw Cen MT Condensed</vt:lpstr>
      <vt:lpstr>Wingdings</vt:lpstr>
      <vt:lpstr>Wingdings 3</vt:lpstr>
      <vt:lpstr>Integral</vt:lpstr>
      <vt:lpstr>windows 11</vt:lpstr>
      <vt:lpstr>What is windows 11</vt:lpstr>
      <vt:lpstr>overview</vt:lpstr>
      <vt:lpstr>UI changes</vt:lpstr>
      <vt:lpstr>start menu / taskbar specifics</vt:lpstr>
      <vt:lpstr>Taskbar – windows 10</vt:lpstr>
      <vt:lpstr>Start menu /taskbar current issues</vt:lpstr>
      <vt:lpstr>Snap Layouts, Snap Groups, and Desktops.</vt:lpstr>
      <vt:lpstr>Snap Layouts, Snap Groups, and Desktops.</vt:lpstr>
      <vt:lpstr>Widgets</vt:lpstr>
      <vt:lpstr>Right-click context</vt:lpstr>
      <vt:lpstr>Right-click context part 2</vt:lpstr>
      <vt:lpstr>App store changes</vt:lpstr>
      <vt:lpstr>Other new features</vt:lpstr>
      <vt:lpstr>hardware requirements</vt:lpstr>
      <vt:lpstr>hardware requirements cont.</vt:lpstr>
      <vt:lpstr>os Updates</vt:lpstr>
      <vt:lpstr>what is removed?</vt:lpstr>
      <vt:lpstr>How can I tell if my computer can upgrade?</vt:lpstr>
      <vt:lpstr>Install / Upgrade options</vt:lpstr>
      <vt:lpstr>App compatibility</vt:lpstr>
      <vt:lpstr>win 7 / 10 eol</vt:lpstr>
      <vt:lpstr>when should I upgrade</vt:lpstr>
      <vt:lpstr>Why upgrade?</vt:lpstr>
      <vt:lpstr>Office 2021 status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windows 11</dc:title>
  <dc:creator>Timothy Yager</dc:creator>
  <cp:lastModifiedBy>Timothy Yager</cp:lastModifiedBy>
  <cp:revision>24</cp:revision>
  <dcterms:created xsi:type="dcterms:W3CDTF">2021-09-09T14:40:32Z</dcterms:created>
  <dcterms:modified xsi:type="dcterms:W3CDTF">2021-11-04T15:53:10Z</dcterms:modified>
</cp:coreProperties>
</file>