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3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1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1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6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2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1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0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5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2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7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8D773-D30A-47A3-9EEC-157ACCD40432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C87EA-ED35-4253-B701-62A6BCD4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6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stpass.com/" TargetMode="External"/><Relationship Id="rId2" Type="http://schemas.openxmlformats.org/officeDocument/2006/relationships/hyperlink" Target="https://bitnami.com/stack/wam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hpgrid.org/download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gsimler@mit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User Input Through </a:t>
            </a:r>
            <a:r>
              <a:rPr lang="en-US" dirty="0" smtClean="0"/>
              <a:t>Tableau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73889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Technical Presentation</a:t>
            </a:r>
          </a:p>
          <a:p>
            <a:r>
              <a:rPr lang="en-US" dirty="0" smtClean="0"/>
              <a:t>IT Partners, 2018-06-12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2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</a:t>
            </a:r>
            <a:r>
              <a:rPr lang="en-US" b="1" dirty="0" smtClean="0"/>
              <a:t>user input?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032"/>
            <a:ext cx="10515600" cy="52935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Action by a user</a:t>
            </a:r>
            <a:r>
              <a:rPr lang="en-US" dirty="0" smtClean="0"/>
              <a:t> that</a:t>
            </a:r>
            <a:r>
              <a:rPr lang="en-US" dirty="0" smtClean="0"/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Generates new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Updates existing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Deletes existing data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Changes the information displayed on the screen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Triggers an action inside the application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4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… In Tableau?</a:t>
            </a:r>
            <a:endParaRPr lang="en-US" sz="4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Tableau allows data entry only for #4 (i.e. filters)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One can argue Tableau can do #1 (i.e. calculations, screen calculations)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With some work you can have Tableau do #5 (i.e. actions)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BUT Tableau does not natively allow for #2 and #3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challenge in Tableau is persistency of the data (i.e. when you close the worksheet the assumptions are gone)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can I get user input from Tableau and dynamically refresh the data on the screen?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Options 1: Change on-screen filters</a:t>
            </a:r>
          </a:p>
          <a:p>
            <a:pPr lvl="1"/>
            <a:r>
              <a:rPr lang="en-US" dirty="0" smtClean="0"/>
              <a:t>Worksheet’s Display Filter</a:t>
            </a:r>
          </a:p>
          <a:p>
            <a:endParaRPr lang="en-US" dirty="0"/>
          </a:p>
          <a:p>
            <a:r>
              <a:rPr lang="en-US" dirty="0" smtClean="0"/>
              <a:t>Option 2: Dashboards</a:t>
            </a:r>
          </a:p>
          <a:p>
            <a:pPr lvl="1"/>
            <a:r>
              <a:rPr lang="en-US" dirty="0" smtClean="0"/>
              <a:t>Screen Action</a:t>
            </a:r>
          </a:p>
          <a:p>
            <a:endParaRPr lang="en-US" dirty="0" smtClean="0"/>
          </a:p>
          <a:p>
            <a:r>
              <a:rPr lang="en-US" dirty="0" smtClean="0"/>
              <a:t>Option 3: Combine parameters, calculations</a:t>
            </a:r>
            <a:r>
              <a:rPr lang="en-US" dirty="0"/>
              <a:t> </a:t>
            </a:r>
            <a:r>
              <a:rPr lang="en-US" dirty="0" smtClean="0"/>
              <a:t>and filters</a:t>
            </a:r>
            <a:endParaRPr lang="en-US" dirty="0"/>
          </a:p>
          <a:p>
            <a:pPr lvl="1"/>
            <a:r>
              <a:rPr lang="en-US" dirty="0" smtClean="0"/>
              <a:t>Parameter, Calculation, Filter</a:t>
            </a:r>
          </a:p>
          <a:p>
            <a:endParaRPr lang="en-US" dirty="0"/>
          </a:p>
          <a:p>
            <a:r>
              <a:rPr lang="en-US" dirty="0" smtClean="0"/>
              <a:t>Option 4: Use an external database</a:t>
            </a:r>
          </a:p>
          <a:p>
            <a:pPr lvl="1"/>
            <a:r>
              <a:rPr lang="en-US" dirty="0" smtClean="0"/>
              <a:t>Dashboard URL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try each option to understand how they work and how to use them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98136" y="3364992"/>
            <a:ext cx="2395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DEMO</a:t>
            </a:r>
            <a:endParaRPr lang="en-US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90600" y="1764221"/>
            <a:ext cx="3587306" cy="37888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TABLEAU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 and external DB: how does it work?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211009" y="2118740"/>
            <a:ext cx="3182112" cy="32533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WORKBOOK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1133" y="4856132"/>
            <a:ext cx="2721864" cy="39604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1133" y="2468309"/>
            <a:ext cx="2721864" cy="23103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DASHBOARD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14107" y="2864358"/>
            <a:ext cx="1935099" cy="759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WORKSHEET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14107" y="3773043"/>
            <a:ext cx="1935099" cy="759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URL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653981" y="2864358"/>
            <a:ext cx="336042" cy="759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rtlCol="0" anchor="ctr" anchorCtr="0"/>
          <a:lstStyle/>
          <a:p>
            <a:pPr algn="ctr"/>
            <a:r>
              <a:rPr lang="en-US" sz="1600" dirty="0" smtClean="0"/>
              <a:t>FILTERS</a:t>
            </a:r>
            <a:endParaRPr lang="en-US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14107" y="5949124"/>
            <a:ext cx="447676" cy="423101"/>
            <a:chOff x="6419851" y="3419474"/>
            <a:chExt cx="447676" cy="423101"/>
          </a:xfrm>
        </p:grpSpPr>
        <p:sp>
          <p:nvSpPr>
            <p:cNvPr id="10" name="Can 9"/>
            <p:cNvSpPr/>
            <p:nvPr/>
          </p:nvSpPr>
          <p:spPr>
            <a:xfrm>
              <a:off x="6419851" y="3688842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n 10"/>
            <p:cNvSpPr/>
            <p:nvPr/>
          </p:nvSpPr>
          <p:spPr>
            <a:xfrm>
              <a:off x="6419851" y="3554158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an 11"/>
            <p:cNvSpPr/>
            <p:nvPr/>
          </p:nvSpPr>
          <p:spPr>
            <a:xfrm>
              <a:off x="6419851" y="3419474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57613" y="6333459"/>
            <a:ext cx="1744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Warehouse</a:t>
            </a:r>
            <a:endParaRPr lang="en-US" dirty="0"/>
          </a:p>
        </p:txBody>
      </p:sp>
      <p:sp>
        <p:nvSpPr>
          <p:cNvPr id="15" name="Up-Down Arrow 14"/>
          <p:cNvSpPr/>
          <p:nvPr/>
        </p:nvSpPr>
        <p:spPr>
          <a:xfrm>
            <a:off x="1724217" y="5204819"/>
            <a:ext cx="218884" cy="744305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710232" y="5948458"/>
            <a:ext cx="447676" cy="423101"/>
            <a:chOff x="6419851" y="3419474"/>
            <a:chExt cx="447676" cy="423101"/>
          </a:xfrm>
        </p:grpSpPr>
        <p:sp>
          <p:nvSpPr>
            <p:cNvPr id="17" name="Can 16"/>
            <p:cNvSpPr/>
            <p:nvPr/>
          </p:nvSpPr>
          <p:spPr>
            <a:xfrm>
              <a:off x="6419851" y="3688842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an 17"/>
            <p:cNvSpPr/>
            <p:nvPr/>
          </p:nvSpPr>
          <p:spPr>
            <a:xfrm>
              <a:off x="6419851" y="3554158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an 18"/>
            <p:cNvSpPr/>
            <p:nvPr/>
          </p:nvSpPr>
          <p:spPr>
            <a:xfrm>
              <a:off x="6419851" y="3419474"/>
              <a:ext cx="447676" cy="153733"/>
            </a:xfrm>
            <a:prstGeom prst="ca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15463" y="6333459"/>
            <a:ext cx="4392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Database (MySQL, PostgreSQL, MSSQL)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001878" y="2289846"/>
            <a:ext cx="3600450" cy="28904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Web Server (Apache HTTPD + </a:t>
            </a:r>
            <a:r>
              <a:rPr lang="en-US" dirty="0" err="1" smtClean="0"/>
              <a:t>php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204475" y="2692279"/>
            <a:ext cx="3182112" cy="22974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Web Page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434599" y="3122281"/>
            <a:ext cx="2721864" cy="16315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Data Grid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827981" y="3675446"/>
            <a:ext cx="1935099" cy="759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Exposed </a:t>
            </a:r>
          </a:p>
          <a:p>
            <a:pPr algn="ctr"/>
            <a:r>
              <a:rPr lang="en-US" dirty="0" smtClean="0"/>
              <a:t>Database Table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860562" y="5112590"/>
            <a:ext cx="778737" cy="69022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Insert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</a:rPr>
              <a:t>Update</a:t>
            </a:r>
          </a:p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Delete</a:t>
            </a:r>
          </a:p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Commit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7" name="Up-Down Arrow 26"/>
          <p:cNvSpPr/>
          <p:nvPr/>
        </p:nvSpPr>
        <p:spPr>
          <a:xfrm>
            <a:off x="8710232" y="4231124"/>
            <a:ext cx="230124" cy="1717333"/>
          </a:xfrm>
          <a:prstGeom prst="up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382877" y="5553009"/>
            <a:ext cx="399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live</a:t>
            </a:r>
            <a:endParaRPr lang="en-US" sz="1200" i="1" dirty="0"/>
          </a:p>
        </p:txBody>
      </p:sp>
      <p:sp>
        <p:nvSpPr>
          <p:cNvPr id="29" name="Bent-Up Arrow 28"/>
          <p:cNvSpPr/>
          <p:nvPr/>
        </p:nvSpPr>
        <p:spPr>
          <a:xfrm rot="10800000" flipV="1">
            <a:off x="2867812" y="5204819"/>
            <a:ext cx="5842420" cy="1005458"/>
          </a:xfrm>
          <a:prstGeom prst="bentUpArrow">
            <a:avLst>
              <a:gd name="adj1" fmla="val 9523"/>
              <a:gd name="adj2" fmla="val 10316"/>
              <a:gd name="adj3" fmla="val 1268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89031" y="5553009"/>
            <a:ext cx="399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live</a:t>
            </a:r>
            <a:endParaRPr lang="en-US" sz="1200" i="1" dirty="0"/>
          </a:p>
        </p:txBody>
      </p:sp>
      <p:sp>
        <p:nvSpPr>
          <p:cNvPr id="31" name="Up-Down Arrow 30"/>
          <p:cNvSpPr/>
          <p:nvPr/>
        </p:nvSpPr>
        <p:spPr>
          <a:xfrm rot="5400000">
            <a:off x="5197153" y="2226595"/>
            <a:ext cx="245118" cy="4048125"/>
          </a:xfrm>
          <a:prstGeom prst="up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556471" y="3954126"/>
            <a:ext cx="399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live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22583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4" grpId="0"/>
      <p:bldP spid="15" grpId="0" animBg="1"/>
      <p:bldP spid="20" grpId="0"/>
      <p:bldP spid="21" grpId="0" animBg="1"/>
      <p:bldP spid="22" grpId="0" animBg="1"/>
      <p:bldP spid="24" grpId="0" animBg="1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 an external DB: How to get started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</a:t>
            </a:r>
            <a:r>
              <a:rPr lang="en-US" dirty="0" err="1" smtClean="0"/>
              <a:t>Bitnami</a:t>
            </a:r>
            <a:r>
              <a:rPr lang="en-US" dirty="0" smtClean="0"/>
              <a:t> WAMP stack (</a:t>
            </a:r>
            <a:r>
              <a:rPr lang="en-US" dirty="0" smtClean="0">
                <a:hlinkClick r:id="rId2"/>
              </a:rPr>
              <a:t>https://bitnami.com/stack/wamp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Write down the ROOT password in a secure place (</a:t>
            </a:r>
            <a:r>
              <a:rPr lang="en-US" dirty="0" smtClean="0">
                <a:hlinkClick r:id="rId3"/>
              </a:rPr>
              <a:t>www.lastpass.com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Download </a:t>
            </a:r>
            <a:r>
              <a:rPr lang="en-US" dirty="0" err="1" smtClean="0"/>
              <a:t>phpgrid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http://www.phpgrid.org/download/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you do not want to register, ask me to email you the installation file</a:t>
            </a:r>
          </a:p>
          <a:p>
            <a:endParaRPr lang="en-US" dirty="0"/>
          </a:p>
          <a:p>
            <a:r>
              <a:rPr lang="en-US" dirty="0" smtClean="0"/>
              <a:t>Once the setup is done (</a:t>
            </a:r>
            <a:r>
              <a:rPr lang="en-US" dirty="0" err="1" smtClean="0"/>
              <a:t>phpgrid</a:t>
            </a:r>
            <a:r>
              <a:rPr lang="en-US" dirty="0" smtClean="0"/>
              <a:t> will automatically create a MySQL database) you can use the template to edit and customize.</a:t>
            </a:r>
          </a:p>
          <a:p>
            <a:pPr lvl="1"/>
            <a:r>
              <a:rPr lang="en-US" dirty="0" smtClean="0"/>
              <a:t>For more help here, email me and I will be happy to help you too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</p:txBody>
      </p:sp>
    </p:spTree>
    <p:extLst>
      <p:ext uri="{BB962C8B-B14F-4D97-AF65-F5344CB8AC3E}">
        <p14:creationId xmlns:p14="http://schemas.microsoft.com/office/powerpoint/2010/main" val="31428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Gilles Simler</a:t>
            </a:r>
          </a:p>
          <a:p>
            <a:pPr marL="0" indent="0">
              <a:buNone/>
            </a:pPr>
            <a:r>
              <a:rPr lang="en-US" dirty="0" smtClean="0"/>
              <a:t>Senior Business Intelligence Solutions Analyst</a:t>
            </a:r>
          </a:p>
          <a:p>
            <a:pPr marL="0" indent="0">
              <a:buNone/>
            </a:pPr>
            <a:r>
              <a:rPr lang="en-US" dirty="0" smtClean="0"/>
              <a:t>Office of the Vice President for Finance</a:t>
            </a:r>
          </a:p>
          <a:p>
            <a:pPr marL="0" indent="0">
              <a:buNone/>
            </a:pPr>
            <a:r>
              <a:rPr lang="en-US" dirty="0" smtClean="0"/>
              <a:t>MIT NE49-4000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gsimler@mit.edu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(617) 253-5925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4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</TotalTime>
  <Words>364</Words>
  <Application>Microsoft Office PowerPoint</Application>
  <PresentationFormat>Widescreen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User Input Through Tableau</vt:lpstr>
      <vt:lpstr>What is user input?</vt:lpstr>
      <vt:lpstr>How can I get user input from Tableau and dynamically refresh the data on the screen?</vt:lpstr>
      <vt:lpstr>Let’s try each option to understand how they work and how to use them</vt:lpstr>
      <vt:lpstr>Use and external DB: how does it work?</vt:lpstr>
      <vt:lpstr>Use an external DB: How to get started</vt:lpstr>
      <vt:lpstr>Thank you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Entry Through Tableau</dc:title>
  <dc:creator>Gilles Simler</dc:creator>
  <cp:lastModifiedBy>Gilles Simler</cp:lastModifiedBy>
  <cp:revision>14</cp:revision>
  <dcterms:created xsi:type="dcterms:W3CDTF">2018-06-06T19:47:32Z</dcterms:created>
  <dcterms:modified xsi:type="dcterms:W3CDTF">2018-06-12T16:08:13Z</dcterms:modified>
</cp:coreProperties>
</file>