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78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0"/>
    <p:restoredTop sz="94667"/>
  </p:normalViewPr>
  <p:slideViewPr>
    <p:cSldViewPr snapToGrid="0" snapToObjects="1">
      <p:cViewPr>
        <p:scale>
          <a:sx n="114" d="100"/>
          <a:sy n="114" d="100"/>
        </p:scale>
        <p:origin x="2128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0706F-C262-744A-973B-947C06990573}" type="datetimeFigureOut">
              <a:rPr lang="en-US" smtClean="0"/>
              <a:t>12/20/16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E3FB9-CC69-5847-854D-AF47454FD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0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2" t="7467" r="6501" b="29508"/>
          <a:stretch/>
        </p:blipFill>
        <p:spPr>
          <a:xfrm>
            <a:off x="992459" y="1817649"/>
            <a:ext cx="4917687" cy="40813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66221" y="144406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Pick your name from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t</a:t>
            </a:r>
            <a:r>
              <a:rPr lang="en-US" sz="1200" dirty="0" smtClean="0">
                <a:solidFill>
                  <a:srgbClr val="FF0000"/>
                </a:solidFill>
              </a:rPr>
              <a:t>he </a:t>
            </a:r>
            <a:r>
              <a:rPr lang="en-US" sz="1200" dirty="0" smtClean="0">
                <a:solidFill>
                  <a:srgbClr val="FF0000"/>
                </a:solidFill>
              </a:rPr>
              <a:t>dropdown menu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>
            <a:stCxn id="11" idx="1"/>
          </p:cNvCxnSpPr>
          <p:nvPr/>
        </p:nvCxnSpPr>
        <p:spPr>
          <a:xfrm flipH="1">
            <a:off x="2720898" y="375239"/>
            <a:ext cx="445323" cy="25909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1692" y="219281"/>
            <a:ext cx="2174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Vendors we use can be chosen.  Just start typing the name.  You must choose from the </a:t>
            </a:r>
            <a:r>
              <a:rPr lang="en-US" sz="1200" dirty="0" err="1" smtClean="0">
                <a:solidFill>
                  <a:srgbClr val="0070C0"/>
                </a:solidFill>
              </a:rPr>
              <a:t>Quartzy</a:t>
            </a:r>
            <a:r>
              <a:rPr lang="en-US" sz="1200" dirty="0" smtClean="0">
                <a:solidFill>
                  <a:srgbClr val="0070C0"/>
                </a:solidFill>
              </a:rPr>
              <a:t> list, even if it is exactly what you typed.  Please be careful to avoid typos.  New vendors can also be added here.</a:t>
            </a:r>
          </a:p>
          <a:p>
            <a:endParaRPr lang="en-US" sz="1200" dirty="0">
              <a:solidFill>
                <a:srgbClr val="0070C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2185639" y="1449659"/>
            <a:ext cx="535259" cy="1773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92626" y="842528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Leave blank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720898" y="1096444"/>
            <a:ext cx="1193180" cy="233813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914078" y="1096444"/>
            <a:ext cx="735981" cy="186978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265" y="7181385"/>
            <a:ext cx="3389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Previously ordered items can be searched. Requesting is then as easy as making sure you are asking for the right number. </a:t>
            </a:r>
            <a:endParaRPr lang="en-US" sz="12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1996068" y="3757961"/>
            <a:ext cx="3780264" cy="1483112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137424" y="4821070"/>
            <a:ext cx="858644" cy="121174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9265" y="6080256"/>
            <a:ext cx="219400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The more information you give me, the easier it will be for me to place your order and the less likely it will be for it to be delayed.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43559" y="7839307"/>
            <a:ext cx="368400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 need Tim’s OK before ordering items costing &gt;$1000, competent cells and Gibson Assembly Master Mix.  Please forward me his email approval.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 flipH="1">
            <a:off x="4884961" y="6266985"/>
            <a:ext cx="1637752" cy="1200329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Always include a brief note about what the item is used for.  </a:t>
            </a:r>
            <a:r>
              <a:rPr lang="en-US" sz="1200" b="1" dirty="0" err="1" smtClean="0">
                <a:solidFill>
                  <a:srgbClr val="FF0000"/>
                </a:solidFill>
              </a:rPr>
              <a:t>Eg</a:t>
            </a:r>
            <a:r>
              <a:rPr lang="en-US" sz="1200" b="1" dirty="0" smtClean="0">
                <a:solidFill>
                  <a:srgbClr val="FF0000"/>
                </a:solidFill>
              </a:rPr>
              <a:t>. “for growing bacteria”.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>
            <a:endCxn id="34" idx="0"/>
          </p:cNvCxnSpPr>
          <p:nvPr/>
        </p:nvCxnSpPr>
        <p:spPr>
          <a:xfrm>
            <a:off x="5018049" y="4748918"/>
            <a:ext cx="685788" cy="15180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154</Words>
  <Application>Microsoft Macintosh PowerPoint</Application>
  <PresentationFormat>Letter Paper (8.5x11 in)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Schoolbook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 Lowenhaupt</dc:creator>
  <cp:lastModifiedBy>Ky Lowenhaupt</cp:lastModifiedBy>
  <cp:revision>12</cp:revision>
  <dcterms:created xsi:type="dcterms:W3CDTF">2016-12-20T02:32:59Z</dcterms:created>
  <dcterms:modified xsi:type="dcterms:W3CDTF">2016-12-20T22:57:23Z</dcterms:modified>
</cp:coreProperties>
</file>