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1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A8AF"/>
    <a:srgbClr val="95ADAF"/>
    <a:srgbClr val="8AA0A2"/>
    <a:srgbClr val="91A7A9"/>
    <a:srgbClr val="9BA8A4"/>
    <a:srgbClr val="819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75"/>
    <p:restoredTop sz="88589"/>
  </p:normalViewPr>
  <p:slideViewPr>
    <p:cSldViewPr snapToGrid="0" snapToObjects="1">
      <p:cViewPr>
        <p:scale>
          <a:sx n="100" d="100"/>
          <a:sy n="100" d="100"/>
        </p:scale>
        <p:origin x="15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10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2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3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0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3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9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5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6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46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6D8F5-831E-E34F-85B3-43507BFE39C7}" type="datetimeFigureOut">
              <a:rPr lang="en-US" smtClean="0"/>
              <a:t>10/30/17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1B60B-A631-E94F-970D-636828EF3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4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881" y="342180"/>
            <a:ext cx="4744992" cy="6049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400" y="342180"/>
            <a:ext cx="34944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Questions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1. Site title</a:t>
            </a:r>
          </a:p>
          <a:p>
            <a:r>
              <a:rPr lang="en-US" dirty="0" smtClean="0"/>
              <a:t>2. Top </a:t>
            </a:r>
            <a:r>
              <a:rPr lang="en-US" dirty="0" err="1" smtClean="0"/>
              <a:t>nav</a:t>
            </a:r>
            <a:r>
              <a:rPr lang="en-US" dirty="0" smtClean="0"/>
              <a:t> colors</a:t>
            </a:r>
          </a:p>
          <a:p>
            <a:r>
              <a:rPr lang="en-US" dirty="0" smtClean="0"/>
              <a:t>3. Button colors</a:t>
            </a:r>
            <a:endParaRPr lang="en-US" dirty="0"/>
          </a:p>
          <a:p>
            <a:r>
              <a:rPr lang="en-US" dirty="0" smtClean="0"/>
              <a:t>4. Home Page image</a:t>
            </a:r>
          </a:p>
          <a:p>
            <a:r>
              <a:rPr lang="en-US" dirty="0" smtClean="0"/>
              <a:t>5. Home Page tagline</a:t>
            </a:r>
          </a:p>
          <a:p>
            <a:r>
              <a:rPr lang="en-US" dirty="0" smtClean="0"/>
              <a:t>6. Navigation labels (see next page)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414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3301" y="2040216"/>
            <a:ext cx="5120640" cy="3657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Home    </a:t>
            </a:r>
            <a:r>
              <a:rPr lang="en-US" sz="1400" b="1" u="sng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Learn</a:t>
            </a:r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Connect   Case Studies   About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3300" y="5382116"/>
            <a:ext cx="5120640" cy="3657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Home    Learn   Connect   Case Studies   About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12660" y="2475305"/>
            <a:ext cx="3648640" cy="23125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The 8 Principles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1. Margins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2. Equity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3. In Person and Online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4. Systematic Change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5. Ways of Expression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6. Ecological / Network Solutions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7. Collaboration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   8. Healing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3300" y="6003370"/>
            <a:ext cx="5120640" cy="3657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Home    Learn   Connect   Collaborate    About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3300" y="629022"/>
            <a:ext cx="5120640" cy="3657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Home    Intro    Learn    Connect   Act    About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604702"/>
            <a:ext cx="2261349" cy="161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A. Flat Navigation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040216"/>
            <a:ext cx="3244487" cy="435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B. </a:t>
            </a:r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“Learn” Dropdown on Hover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5484313"/>
            <a:ext cx="2261349" cy="161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C. </a:t>
            </a:r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With “Act” variants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12660" y="1190511"/>
            <a:ext cx="3026340" cy="3010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Goes </a:t>
            </a:r>
            <a:r>
              <a:rPr lang="en-US" sz="140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to Intro Lander (next page)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559300" y="994782"/>
            <a:ext cx="0" cy="2480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97960" y="3518498"/>
            <a:ext cx="2226240" cy="320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Go to pre-filtered pages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cxnSp>
        <p:nvCxnSpPr>
          <p:cNvPr id="20" name="Straight Connector 19"/>
          <p:cNvCxnSpPr>
            <a:endCxn id="17" idx="3"/>
          </p:cNvCxnSpPr>
          <p:nvPr/>
        </p:nvCxnSpPr>
        <p:spPr>
          <a:xfrm flipH="1">
            <a:off x="3124200" y="3670902"/>
            <a:ext cx="943010" cy="8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064000" y="2995238"/>
            <a:ext cx="18785" cy="1462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859860" y="2637940"/>
            <a:ext cx="3026340" cy="3010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Goes to Intro Lander (next page)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632200" y="2769977"/>
            <a:ext cx="580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34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93"/>
          <a:stretch/>
        </p:blipFill>
        <p:spPr>
          <a:xfrm>
            <a:off x="4324865" y="710523"/>
            <a:ext cx="4151870" cy="596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77"/>
          <a:stretch/>
        </p:blipFill>
        <p:spPr>
          <a:xfrm>
            <a:off x="4324865" y="481917"/>
            <a:ext cx="4151870" cy="513024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324865" y="994941"/>
            <a:ext cx="4151870" cy="5562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An Introduction to Civic Design Principles</a:t>
            </a:r>
            <a:endParaRPr lang="en-US" sz="14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84593" y="1620371"/>
            <a:ext cx="1378325" cy="194982"/>
          </a:xfrm>
          <a:prstGeom prst="rect">
            <a:avLst/>
          </a:prstGeom>
          <a:solidFill>
            <a:srgbClr val="9EA8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latin typeface="Avenir Book" charset="0"/>
                <a:ea typeface="Avenir Book" charset="0"/>
                <a:cs typeface="Avenir Book" charset="0"/>
              </a:rPr>
              <a:t>1. The Margins</a:t>
            </a:r>
            <a:endParaRPr lang="en-US" sz="10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77868" y="3754352"/>
            <a:ext cx="1378325" cy="1949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rPr>
              <a:t>2. Equity</a:t>
            </a:r>
            <a:endParaRPr lang="en-US" sz="1000" dirty="0">
              <a:solidFill>
                <a:schemeClr val="tx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7867" y="5888333"/>
            <a:ext cx="2117915" cy="194982"/>
          </a:xfrm>
          <a:prstGeom prst="rect">
            <a:avLst/>
          </a:prstGeom>
          <a:solidFill>
            <a:srgbClr val="9EA8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latin typeface="Avenir Book" charset="0"/>
                <a:ea typeface="Avenir Book" charset="0"/>
                <a:cs typeface="Avenir Book" charset="0"/>
              </a:rPr>
              <a:t>3. In Person and Online</a:t>
            </a:r>
            <a:endParaRPr lang="en-US" sz="10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535" y="794532"/>
            <a:ext cx="33308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1. Page Title</a:t>
            </a:r>
          </a:p>
          <a:p>
            <a:r>
              <a:rPr lang="en-US" dirty="0" smtClean="0"/>
              <a:t>2. Additional Copy in opening section?</a:t>
            </a:r>
          </a:p>
          <a:p>
            <a:r>
              <a:rPr lang="en-US" dirty="0" smtClean="0"/>
              <a:t>3. Sections will contain a mix of objects? Podcasts and posts? How many?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3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627" y="271849"/>
            <a:ext cx="4574757" cy="6264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0535" y="1095963"/>
            <a:ext cx="3330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Phases AND Principles as filters?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How will Phases get surfaced?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57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627" y="284085"/>
            <a:ext cx="4565822" cy="6252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0535" y="1095963"/>
            <a:ext cx="3330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</a:t>
            </a:r>
            <a:r>
              <a:rPr lang="en-US" dirty="0" smtClean="0"/>
              <a:t>:</a:t>
            </a:r>
          </a:p>
          <a:p>
            <a:pPr marL="342900" indent="-342900">
              <a:buAutoNum type="arabicPeriod"/>
            </a:pPr>
            <a:r>
              <a:rPr lang="en-US" dirty="0" smtClean="0"/>
              <a:t>Further discussion on how these will be used?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1" y="3410405"/>
            <a:ext cx="2154540" cy="190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606" y="2496234"/>
            <a:ext cx="3330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Usability conclusions coming soon.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222</Words>
  <Application>Microsoft Macintosh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Avenir Book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2017-10-30T14:32:41Z</dcterms:created>
  <dcterms:modified xsi:type="dcterms:W3CDTF">2017-10-30T17:02:21Z</dcterms:modified>
</cp:coreProperties>
</file>