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70" r:id="rId5"/>
    <p:sldId id="259" r:id="rId6"/>
    <p:sldId id="260" r:id="rId7"/>
    <p:sldId id="261" r:id="rId8"/>
    <p:sldId id="268" r:id="rId9"/>
    <p:sldId id="269" r:id="rId10"/>
    <p:sldId id="263" r:id="rId11"/>
    <p:sldId id="262" r:id="rId12"/>
    <p:sldId id="266" r:id="rId13"/>
    <p:sldId id="264" r:id="rId14"/>
    <p:sldId id="265" r:id="rId15"/>
    <p:sldId id="267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1674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54172-C764-4279-9520-BB2E1AA8AC16}" type="datetimeFigureOut">
              <a:rPr lang="en-US" smtClean="0"/>
              <a:t>8/29/2018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B217A2-4DFC-409D-9727-26FBDF4060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56135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54172-C764-4279-9520-BB2E1AA8AC16}" type="datetimeFigureOut">
              <a:rPr lang="en-US" smtClean="0"/>
              <a:t>8/29/2018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B217A2-4DFC-409D-9727-26FBDF4060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43661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54172-C764-4279-9520-BB2E1AA8AC16}" type="datetimeFigureOut">
              <a:rPr lang="en-US" smtClean="0"/>
              <a:t>8/29/2018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B217A2-4DFC-409D-9727-26FBDF4060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28206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54172-C764-4279-9520-BB2E1AA8AC16}" type="datetimeFigureOut">
              <a:rPr lang="en-US" smtClean="0"/>
              <a:t>8/29/2018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B217A2-4DFC-409D-9727-26FBDF4060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05253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54172-C764-4279-9520-BB2E1AA8AC16}" type="datetimeFigureOut">
              <a:rPr lang="en-US" smtClean="0"/>
              <a:t>8/29/2018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B217A2-4DFC-409D-9727-26FBDF4060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27497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54172-C764-4279-9520-BB2E1AA8AC16}" type="datetimeFigureOut">
              <a:rPr lang="en-US" smtClean="0"/>
              <a:t>8/29/2018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B217A2-4DFC-409D-9727-26FBDF4060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75435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54172-C764-4279-9520-BB2E1AA8AC16}" type="datetimeFigureOut">
              <a:rPr lang="en-US" smtClean="0"/>
              <a:t>8/29/2018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B217A2-4DFC-409D-9727-26FBDF4060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18373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54172-C764-4279-9520-BB2E1AA8AC16}" type="datetimeFigureOut">
              <a:rPr lang="en-US" smtClean="0"/>
              <a:t>8/29/2018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B217A2-4DFC-409D-9727-26FBDF4060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05487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54172-C764-4279-9520-BB2E1AA8AC16}" type="datetimeFigureOut">
              <a:rPr lang="en-US" smtClean="0"/>
              <a:t>8/29/2018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B217A2-4DFC-409D-9727-26FBDF4060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08291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54172-C764-4279-9520-BB2E1AA8AC16}" type="datetimeFigureOut">
              <a:rPr lang="en-US" smtClean="0"/>
              <a:t>8/29/2018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B217A2-4DFC-409D-9727-26FBDF4060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21594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54172-C764-4279-9520-BB2E1AA8AC16}" type="datetimeFigureOut">
              <a:rPr lang="en-US" smtClean="0"/>
              <a:t>8/29/2018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B217A2-4DFC-409D-9727-26FBDF4060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2837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754172-C764-4279-9520-BB2E1AA8AC16}" type="datetimeFigureOut">
              <a:rPr lang="en-US" smtClean="0"/>
              <a:t>8/29/2018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B217A2-4DFC-409D-9727-26FBDF4060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27052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atlas.mit.edu/" TargetMode="External"/><Relationship Id="rId2" Type="http://schemas.openxmlformats.org/officeDocument/2006/relationships/hyperlink" Target="mailto:dof-csc@mit.edu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png"/><Relationship Id="rId4" Type="http://schemas.openxmlformats.org/officeDocument/2006/relationships/hyperlink" Target="mailto:pbrenton@mit.edu" TargetMode="Externa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mailto:nsetravelgrants@mit.edu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Department Business</a:t>
            </a:r>
            <a:endParaRPr lang="en-US" dirty="0"/>
          </a:p>
        </p:txBody>
      </p:sp>
      <p:pic>
        <p:nvPicPr>
          <p:cNvPr id="1026" name="Picture 2" descr="NSE_image_for_letterhead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640474"/>
            <a:ext cx="1550350" cy="1721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Subtit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NSE Staff; Getting Stuff done since 1958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066915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7231" y="1720363"/>
            <a:ext cx="5181600" cy="51816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4600" y="76200"/>
            <a:ext cx="4191000" cy="1143000"/>
          </a:xfrm>
        </p:spPr>
        <p:txBody>
          <a:bodyPr/>
          <a:lstStyle/>
          <a:p>
            <a:r>
              <a:rPr lang="en-US" dirty="0" smtClean="0"/>
              <a:t>Safety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4337" y="958363"/>
            <a:ext cx="8391525" cy="175259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Every lab worker requires training before you are allowed to use the lab.  Your research supervisor (or their lab representative) will initiate this.  </a:t>
            </a:r>
          </a:p>
          <a:p>
            <a:pPr marL="0" indent="0" algn="ctr">
              <a:buNone/>
            </a:pP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228600" y="3124200"/>
            <a:ext cx="48006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/>
              <a:t>Special topics;</a:t>
            </a:r>
          </a:p>
          <a:p>
            <a:pPr algn="ctr"/>
            <a:r>
              <a:rPr lang="en-US" sz="3200" dirty="0" smtClean="0"/>
              <a:t>Hazardous Chemicals</a:t>
            </a:r>
            <a:endParaRPr lang="en-US" sz="3200" dirty="0"/>
          </a:p>
          <a:p>
            <a:pPr algn="ctr"/>
            <a:r>
              <a:rPr lang="en-US" sz="3200" dirty="0"/>
              <a:t>NW12 radiation alarm</a:t>
            </a:r>
          </a:p>
          <a:p>
            <a:pPr algn="ctr"/>
            <a:r>
              <a:rPr lang="en-US" sz="3200" dirty="0"/>
              <a:t>Fire Alarms</a:t>
            </a:r>
          </a:p>
          <a:p>
            <a:pPr algn="ctr"/>
            <a:r>
              <a:rPr lang="en-US" sz="3200" dirty="0"/>
              <a:t>Hazards, issues, problems</a:t>
            </a:r>
          </a:p>
          <a:p>
            <a:pPr algn="ctr"/>
            <a:r>
              <a:rPr lang="en-US" sz="3200" dirty="0"/>
              <a:t>Albany Street ‘</a:t>
            </a:r>
            <a:r>
              <a:rPr lang="en-US" sz="3200" dirty="0" smtClean="0"/>
              <a:t>customers’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081880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4038600" cy="19351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Fixing Broken things and Cleaning Messes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9011" y="2514600"/>
            <a:ext cx="8229600" cy="4068763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Report Problems!</a:t>
            </a:r>
          </a:p>
          <a:p>
            <a:pPr lvl="1"/>
            <a:r>
              <a:rPr lang="en-US" dirty="0" smtClean="0"/>
              <a:t>Email: </a:t>
            </a:r>
            <a:r>
              <a:rPr lang="en-US" dirty="0" smtClean="0">
                <a:hlinkClick r:id="rId2"/>
              </a:rPr>
              <a:t>dof-csc@mit.edu</a:t>
            </a:r>
            <a:endParaRPr lang="en-US" dirty="0" smtClean="0"/>
          </a:p>
          <a:p>
            <a:pPr lvl="1"/>
            <a:r>
              <a:rPr lang="en-US" dirty="0" smtClean="0">
                <a:hlinkClick r:id="rId3"/>
              </a:rPr>
              <a:t>http://Atlas.mit.edu</a:t>
            </a:r>
            <a:r>
              <a:rPr lang="en-US" dirty="0" smtClean="0"/>
              <a:t> fill out service request</a:t>
            </a:r>
          </a:p>
          <a:p>
            <a:pPr lvl="1"/>
            <a:r>
              <a:rPr lang="en-US" dirty="0" smtClean="0"/>
              <a:t>Call FIXIT (3-4549 or 617-253-4549)</a:t>
            </a:r>
          </a:p>
          <a:p>
            <a:pPr lvl="1"/>
            <a:r>
              <a:rPr lang="en-US" dirty="0" smtClean="0"/>
              <a:t>Email me at </a:t>
            </a:r>
            <a:r>
              <a:rPr lang="en-US" dirty="0" smtClean="0">
                <a:hlinkClick r:id="rId4"/>
              </a:rPr>
              <a:t>pbrenton@mit.edu</a:t>
            </a:r>
            <a:endParaRPr lang="en-US" dirty="0" smtClean="0"/>
          </a:p>
          <a:p>
            <a:pPr marL="457200" lvl="1" indent="0">
              <a:buNone/>
            </a:pPr>
            <a:r>
              <a:rPr lang="en-US" dirty="0" smtClean="0"/>
              <a:t>Especially for chronic problems or when Facilities is slow to respond.</a:t>
            </a:r>
          </a:p>
          <a:p>
            <a:pPr marL="457200" lvl="1" indent="0">
              <a:buNone/>
            </a:pPr>
            <a:endParaRPr lang="en-US" dirty="0" smtClean="0"/>
          </a:p>
          <a:p>
            <a:pPr marL="457200" lvl="1" indent="0">
              <a:buNone/>
            </a:pPr>
            <a:r>
              <a:rPr lang="en-US" b="1" dirty="0" smtClean="0"/>
              <a:t>REPORT IMMEDIATE ISSUES TO FACILITES FIRST!</a:t>
            </a:r>
            <a:endParaRPr lang="en-US" b="1" dirty="0"/>
          </a:p>
        </p:txBody>
      </p:sp>
      <p:sp>
        <p:nvSpPr>
          <p:cNvPr id="4" name="AutoShape 2" descr="Image result for there i fixed it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4572000" y="3048000"/>
            <a:ext cx="4267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“Facilities has closed your work order.”</a:t>
            </a:r>
            <a:endParaRPr lang="en-US" sz="2000" dirty="0"/>
          </a:p>
        </p:txBody>
      </p:sp>
      <p:pic>
        <p:nvPicPr>
          <p:cNvPr id="4103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1405" y="161050"/>
            <a:ext cx="3869107" cy="2886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61706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Everything Else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524000"/>
            <a:ext cx="8458200" cy="5181600"/>
          </a:xfrm>
        </p:spPr>
        <p:txBody>
          <a:bodyPr>
            <a:normAutofit/>
          </a:bodyPr>
          <a:lstStyle/>
          <a:p>
            <a:r>
              <a:rPr lang="en-US" dirty="0" smtClean="0"/>
              <a:t>“Hey Pete! Who do I ask about…”</a:t>
            </a:r>
          </a:p>
          <a:p>
            <a:r>
              <a:rPr lang="en-US" dirty="0" smtClean="0"/>
              <a:t>“I don’t think this is fair…”</a:t>
            </a:r>
          </a:p>
          <a:p>
            <a:r>
              <a:rPr lang="en-US" dirty="0" smtClean="0"/>
              <a:t>“What’s the best way to get MIT to pay for…”</a:t>
            </a:r>
          </a:p>
          <a:p>
            <a:r>
              <a:rPr lang="en-US" dirty="0" smtClean="0"/>
              <a:t>“There’s this thing about MIT that’s always bugged me…”</a:t>
            </a:r>
          </a:p>
          <a:p>
            <a:r>
              <a:rPr lang="en-US" dirty="0" smtClean="0"/>
              <a:t>“This does not seem safe…”</a:t>
            </a:r>
          </a:p>
          <a:p>
            <a:pPr marL="0" indent="0">
              <a:buNone/>
            </a:pPr>
            <a:r>
              <a:rPr lang="en-US" dirty="0" smtClean="0"/>
              <a:t>Staff members are Title </a:t>
            </a:r>
            <a:r>
              <a:rPr lang="en-US" dirty="0" smtClean="0"/>
              <a:t>IX “Required </a:t>
            </a:r>
            <a:r>
              <a:rPr lang="en-US" dirty="0" smtClean="0"/>
              <a:t>Reporters” </a:t>
            </a:r>
            <a:r>
              <a:rPr lang="en-US" dirty="0" smtClean="0"/>
              <a:t>– what does it mean?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6555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cademic Malpractice Awareness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7800" y="3733800"/>
            <a:ext cx="6096000" cy="3048000"/>
          </a:xfrm>
          <a:prstGeom prst="rect">
            <a:avLst/>
          </a:prstGeom>
          <a:effectLst>
            <a:outerShdw blurRad="50800" dist="50800" dir="5400000" algn="ctr" rotWithShape="0">
              <a:srgbClr val="000000">
                <a:alpha val="0"/>
              </a:srgbClr>
            </a:outerShdw>
            <a:reflection endPos="0" dist="50800" dir="5400000" sy="-100000" algn="bl" rotWithShape="0"/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People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838200"/>
            <a:ext cx="8686800" cy="34290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Valerie Censabella – HR/Payroll, Forms and issues – mostly others will talk to her.</a:t>
            </a:r>
          </a:p>
          <a:p>
            <a:r>
              <a:rPr lang="en-US" dirty="0" smtClean="0"/>
              <a:t>Ellina Patton – Research Finance, Assisted by Andre Dixon. </a:t>
            </a:r>
          </a:p>
          <a:p>
            <a:r>
              <a:rPr lang="en-US" dirty="0" smtClean="0"/>
              <a:t>Linda Arduino – Purchasing card paperwork, Purchase orders, invoices, payments.</a:t>
            </a:r>
          </a:p>
          <a:p>
            <a:r>
              <a:rPr lang="en-US" dirty="0" smtClean="0"/>
              <a:t>Anne Dulong, Lisa Magnano-Bleheen – Admin Assistants on First Floor.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9371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File:Group &lt;strong&gt;people&lt;/strong&gt; icon.jpg - Wikimedia Commons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1000" contras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92906"/>
            <a:ext cx="9144000" cy="6072188"/>
          </a:xfrm>
          <a:prstGeom prst="rect">
            <a:avLst/>
          </a:prstGeom>
          <a:effec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35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More People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38200"/>
            <a:ext cx="8229600" cy="55626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Rachel Morton – Computers, IS&amp;T problems, Printers, Accounts, Computer codes/software</a:t>
            </a:r>
          </a:p>
          <a:p>
            <a:r>
              <a:rPr lang="en-US" dirty="0" smtClean="0"/>
              <a:t>Peter Stahle – Safety</a:t>
            </a:r>
          </a:p>
          <a:p>
            <a:r>
              <a:rPr lang="en-US" dirty="0" smtClean="0"/>
              <a:t>Your Advisor – Academics, research direction</a:t>
            </a:r>
          </a:p>
          <a:p>
            <a:r>
              <a:rPr lang="en-US" dirty="0" smtClean="0"/>
              <a:t>Your Advisor’s Assistant – Travel, buying, course information.</a:t>
            </a:r>
          </a:p>
          <a:p>
            <a:r>
              <a:rPr lang="en-US" dirty="0" smtClean="0"/>
              <a:t>Your Best Friend – Sympathy, personal advice, holding your hair when you throw up</a:t>
            </a:r>
          </a:p>
          <a:p>
            <a:r>
              <a:rPr lang="en-US" dirty="0" smtClean="0"/>
              <a:t>Your Mother – to clean up after you –THIS IS NOT OUR JOB</a:t>
            </a:r>
          </a:p>
          <a:p>
            <a:r>
              <a:rPr lang="en-US" dirty="0" smtClean="0"/>
              <a:t>Me – Everything else not covered above.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4048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3902" y="609600"/>
            <a:ext cx="3528498" cy="12954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dirty="0" smtClean="0"/>
              <a:t>The NSE Staff wants to fix your problem.</a:t>
            </a:r>
            <a:endParaRPr lang="en-US" dirty="0"/>
          </a:p>
        </p:txBody>
      </p:sp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8172" y="2904648"/>
            <a:ext cx="5034673" cy="3277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5242845" y="3917722"/>
            <a:ext cx="3429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Not to shame you for not knowing things.</a:t>
            </a:r>
            <a:endParaRPr lang="en-US" sz="3200" dirty="0"/>
          </a:p>
        </p:txBody>
      </p:sp>
      <p:sp>
        <p:nvSpPr>
          <p:cNvPr id="4" name="TextBox 3"/>
          <p:cNvSpPr txBox="1"/>
          <p:nvPr/>
        </p:nvSpPr>
        <p:spPr>
          <a:xfrm>
            <a:off x="208172" y="6218225"/>
            <a:ext cx="87834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/>
              <a:t>https://wikis.mit.edu/confluence/display/NSE/NSE+Wiki+Home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41885" y="761739"/>
            <a:ext cx="4964341" cy="27905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4078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143000"/>
          </a:xfrm>
        </p:spPr>
        <p:txBody>
          <a:bodyPr/>
          <a:lstStyle/>
          <a:p>
            <a:r>
              <a:rPr lang="en-US" dirty="0" smtClean="0"/>
              <a:t>NSE Staff are here to help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096736" y="1447800"/>
            <a:ext cx="6705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Our job is to administer the heck of things until they are not a problem anymore.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838200" y="5791200"/>
            <a:ext cx="7162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(your job is to bug us until its fixed)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0800" y="2094130"/>
            <a:ext cx="3698081" cy="36980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206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Business!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1295400"/>
            <a:ext cx="6553200" cy="4830763"/>
          </a:xfrm>
        </p:spPr>
        <p:txBody>
          <a:bodyPr/>
          <a:lstStyle/>
          <a:p>
            <a:r>
              <a:rPr lang="en-US" dirty="0" smtClean="0"/>
              <a:t>Money</a:t>
            </a:r>
          </a:p>
          <a:p>
            <a:r>
              <a:rPr lang="en-US" dirty="0" smtClean="0"/>
              <a:t>Travel</a:t>
            </a:r>
          </a:p>
          <a:p>
            <a:r>
              <a:rPr lang="en-US" dirty="0" smtClean="0"/>
              <a:t>Buying things</a:t>
            </a:r>
          </a:p>
          <a:p>
            <a:r>
              <a:rPr lang="en-US" dirty="0" smtClean="0"/>
              <a:t>Offices and other space</a:t>
            </a:r>
          </a:p>
          <a:p>
            <a:r>
              <a:rPr lang="en-US" dirty="0" smtClean="0"/>
              <a:t>Fixing things</a:t>
            </a:r>
          </a:p>
          <a:p>
            <a:r>
              <a:rPr lang="en-US" dirty="0" smtClean="0"/>
              <a:t>Safety</a:t>
            </a:r>
          </a:p>
          <a:p>
            <a:r>
              <a:rPr lang="en-US" dirty="0" smtClean="0"/>
              <a:t>Everything else</a:t>
            </a:r>
            <a:endParaRPr lang="en-US" dirty="0"/>
          </a:p>
        </p:txBody>
      </p:sp>
      <p:pic>
        <p:nvPicPr>
          <p:cNvPr id="3075" name="Picture 3" descr="C:\Users\mitadm\AppData\Local\Microsoft\Windows\Temporary Internet Files\Content.IE5\793UCMHP\clipart0275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5410200"/>
            <a:ext cx="1793875" cy="1018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C:\Users\mitadm\AppData\Local\Microsoft\Windows\Temporary Internet Files\Content.IE5\4Z53O01K\plumber[1]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9069" y="5366958"/>
            <a:ext cx="1187897" cy="10585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C:\Users\mitadm\AppData\Local\Microsoft\Windows\Temporary Internet Files\Content.IE5\GTQUIJXZ\egore911-fire-extinguisher[1]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79421"/>
            <a:ext cx="1353123" cy="23843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18663" y="993075"/>
            <a:ext cx="3172938" cy="3807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6027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Funding Your Salary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16562" y="2514600"/>
            <a:ext cx="5987824" cy="3989388"/>
          </a:xfrm>
        </p:spPr>
      </p:pic>
      <p:sp>
        <p:nvSpPr>
          <p:cNvPr id="5" name="TextBox 4"/>
          <p:cNvSpPr txBox="1"/>
          <p:nvPr/>
        </p:nvSpPr>
        <p:spPr>
          <a:xfrm>
            <a:off x="457200" y="1143000"/>
            <a:ext cx="7924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Flavors of money – NSE/Ext Fellowship, TA, Research, Other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Implications of Sponsored Funding (Research Assistantships)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Brief Process Overview – 9-18 mo. Cycle for grants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1221795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3657600" cy="1143000"/>
          </a:xfrm>
        </p:spPr>
        <p:txBody>
          <a:bodyPr/>
          <a:lstStyle/>
          <a:p>
            <a:r>
              <a:rPr lang="en-US" dirty="0" smtClean="0"/>
              <a:t>Travel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600200"/>
            <a:ext cx="4114800" cy="4525963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Travel card program and Concur</a:t>
            </a:r>
          </a:p>
          <a:p>
            <a:pPr lvl="1"/>
            <a:r>
              <a:rPr lang="en-US" dirty="0" smtClean="0"/>
              <a:t>Concur.mit.edu</a:t>
            </a:r>
          </a:p>
          <a:p>
            <a:pPr lvl="1"/>
            <a:r>
              <a:rPr lang="en-US" dirty="0" smtClean="0"/>
              <a:t>Full FAQ</a:t>
            </a:r>
          </a:p>
          <a:p>
            <a:r>
              <a:rPr lang="en-US" dirty="0" smtClean="0"/>
              <a:t>Travel grant program</a:t>
            </a:r>
          </a:p>
          <a:p>
            <a:pPr lvl="1"/>
            <a:r>
              <a:rPr lang="en-US" dirty="0" smtClean="0"/>
              <a:t>Email </a:t>
            </a:r>
            <a:r>
              <a:rPr lang="en-US" dirty="0" smtClean="0">
                <a:hlinkClick r:id="rId2"/>
              </a:rPr>
              <a:t>nsetravelgrants@mit.edu</a:t>
            </a:r>
            <a:endParaRPr lang="en-US" dirty="0" smtClean="0"/>
          </a:p>
          <a:p>
            <a:pPr lvl="1"/>
            <a:r>
              <a:rPr lang="en-US" dirty="0" smtClean="0"/>
              <a:t>Typically 50% of a domestic trip 1x/academic year.</a:t>
            </a:r>
          </a:p>
          <a:p>
            <a:pPr lvl="1"/>
            <a:r>
              <a:rPr lang="en-US" dirty="0" smtClean="0"/>
              <a:t>Present Results!</a:t>
            </a:r>
            <a:endParaRPr lang="en-US" dirty="0"/>
          </a:p>
        </p:txBody>
      </p:sp>
      <p:pic>
        <p:nvPicPr>
          <p:cNvPr id="5122" name="Picture 2" descr="Image result for travel disaste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53423" y="912934"/>
            <a:ext cx="4861977" cy="29678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572000" y="4419600"/>
            <a:ext cx="3733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“Pete said we have to save money on our travel budget.”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982786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6200" y="1568360"/>
            <a:ext cx="5150178" cy="440708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Buying Things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5029200" cy="4906963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One offs, Office Supplies</a:t>
            </a:r>
          </a:p>
          <a:p>
            <a:pPr lvl="1"/>
            <a:r>
              <a:rPr lang="en-US" dirty="0" smtClean="0"/>
              <a:t>See your Advisor’s assistant</a:t>
            </a:r>
          </a:p>
          <a:p>
            <a:r>
              <a:rPr lang="en-US" dirty="0" smtClean="0"/>
              <a:t>Printer supplies, paper, toner, computer parts</a:t>
            </a:r>
          </a:p>
          <a:p>
            <a:pPr lvl="1"/>
            <a:r>
              <a:rPr lang="en-US" dirty="0" smtClean="0"/>
              <a:t>See Rachel Morton</a:t>
            </a:r>
            <a:endParaRPr lang="en-US" dirty="0"/>
          </a:p>
          <a:p>
            <a:r>
              <a:rPr lang="en-US" dirty="0" smtClean="0"/>
              <a:t>Lab supplies, projects</a:t>
            </a:r>
          </a:p>
          <a:p>
            <a:pPr lvl="1"/>
            <a:r>
              <a:rPr lang="en-US" dirty="0" err="1" smtClean="0"/>
              <a:t>Pcard</a:t>
            </a:r>
            <a:r>
              <a:rPr lang="en-US" dirty="0" smtClean="0"/>
              <a:t>, </a:t>
            </a:r>
            <a:r>
              <a:rPr lang="en-US" dirty="0" err="1" smtClean="0"/>
              <a:t>Coupa</a:t>
            </a:r>
            <a:r>
              <a:rPr lang="en-US" dirty="0" smtClean="0"/>
              <a:t> b2p</a:t>
            </a:r>
            <a:endParaRPr lang="en-US" dirty="0" smtClean="0"/>
          </a:p>
          <a:p>
            <a:r>
              <a:rPr lang="en-US" dirty="0" smtClean="0"/>
              <a:t>TAs –Ask Pete</a:t>
            </a:r>
          </a:p>
          <a:p>
            <a:r>
              <a:rPr lang="en-US" dirty="0" smtClean="0"/>
              <a:t>Invoices, Packing Slips, Documentation</a:t>
            </a:r>
          </a:p>
        </p:txBody>
      </p:sp>
    </p:spTree>
    <p:extLst>
      <p:ext uri="{BB962C8B-B14F-4D97-AF65-F5344CB8AC3E}">
        <p14:creationId xmlns:p14="http://schemas.microsoft.com/office/powerpoint/2010/main" val="287273607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2238"/>
            <a:ext cx="4191000" cy="792162"/>
          </a:xfrm>
        </p:spPr>
        <p:txBody>
          <a:bodyPr/>
          <a:lstStyle/>
          <a:p>
            <a:r>
              <a:rPr lang="en-US" dirty="0" smtClean="0"/>
              <a:t>Your Office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674836"/>
            <a:ext cx="4953000" cy="5725964"/>
          </a:xfrm>
        </p:spPr>
        <p:txBody>
          <a:bodyPr>
            <a:noAutofit/>
          </a:bodyPr>
          <a:lstStyle/>
          <a:p>
            <a:r>
              <a:rPr lang="en-US" sz="2000" dirty="0" smtClean="0"/>
              <a:t>Reasonable to expect;</a:t>
            </a:r>
          </a:p>
          <a:p>
            <a:pPr lvl="1"/>
            <a:r>
              <a:rPr lang="en-US" sz="2000" dirty="0" smtClean="0"/>
              <a:t>Working heat/AC/wired </a:t>
            </a:r>
            <a:r>
              <a:rPr lang="en-US" sz="2000" dirty="0" err="1" smtClean="0"/>
              <a:t>ethernet</a:t>
            </a:r>
            <a:r>
              <a:rPr lang="en-US" sz="2000" dirty="0" smtClean="0"/>
              <a:t>/power/lights</a:t>
            </a:r>
          </a:p>
          <a:p>
            <a:pPr lvl="1"/>
            <a:r>
              <a:rPr lang="en-US" sz="2000" dirty="0" smtClean="0"/>
              <a:t>Good chair, desk, a door that locks</a:t>
            </a:r>
          </a:p>
          <a:p>
            <a:pPr lvl="1"/>
            <a:r>
              <a:rPr lang="en-US" sz="2000" dirty="0" smtClean="0"/>
              <a:t>About </a:t>
            </a:r>
            <a:r>
              <a:rPr lang="en-US" sz="2000" dirty="0" smtClean="0"/>
              <a:t>60 </a:t>
            </a:r>
            <a:r>
              <a:rPr lang="en-US" sz="2000" dirty="0" err="1" smtClean="0"/>
              <a:t>s.f.</a:t>
            </a:r>
            <a:r>
              <a:rPr lang="en-US" sz="2000" dirty="0" smtClean="0"/>
              <a:t> of your own space </a:t>
            </a:r>
            <a:endParaRPr lang="en-US" sz="2000" dirty="0" smtClean="0"/>
          </a:p>
          <a:p>
            <a:pPr lvl="1"/>
            <a:r>
              <a:rPr lang="en-US" sz="2000" dirty="0" smtClean="0"/>
              <a:t>Trash </a:t>
            </a:r>
            <a:r>
              <a:rPr lang="en-US" sz="2000" dirty="0" smtClean="0"/>
              <a:t>removal, cleaning, security, safe working </a:t>
            </a:r>
            <a:r>
              <a:rPr lang="en-US" sz="2000" dirty="0" smtClean="0"/>
              <a:t>conditions</a:t>
            </a:r>
          </a:p>
          <a:p>
            <a:pPr lvl="1"/>
            <a:r>
              <a:rPr lang="en-US" sz="2000" dirty="0" smtClean="0"/>
              <a:t>Accessibility accommodations</a:t>
            </a:r>
            <a:endParaRPr lang="en-US" sz="2000" dirty="0" smtClean="0"/>
          </a:p>
          <a:p>
            <a:r>
              <a:rPr lang="en-US" sz="2000" dirty="0" smtClean="0"/>
              <a:t>Not Reasonable to expect</a:t>
            </a:r>
          </a:p>
          <a:p>
            <a:pPr lvl="1"/>
            <a:r>
              <a:rPr lang="en-US" sz="2000" dirty="0" smtClean="0"/>
              <a:t>A couch</a:t>
            </a:r>
          </a:p>
          <a:p>
            <a:pPr lvl="1"/>
            <a:r>
              <a:rPr lang="en-US" sz="2000" dirty="0" smtClean="0"/>
              <a:t>A private office</a:t>
            </a:r>
          </a:p>
          <a:p>
            <a:pPr lvl="1"/>
            <a:r>
              <a:rPr lang="en-US" sz="2000" dirty="0" smtClean="0"/>
              <a:t>Lack of mice</a:t>
            </a:r>
          </a:p>
          <a:p>
            <a:pPr lvl="1"/>
            <a:r>
              <a:rPr lang="en-US" sz="2000" dirty="0" smtClean="0"/>
              <a:t>Pete reading </a:t>
            </a:r>
            <a:r>
              <a:rPr lang="en-US" sz="2000" dirty="0" smtClean="0"/>
              <a:t>your mind</a:t>
            </a:r>
            <a:endParaRPr lang="en-US" sz="2000" dirty="0" smtClean="0"/>
          </a:p>
          <a:p>
            <a:pPr marL="457200" lvl="1" indent="0" algn="ctr">
              <a:buNone/>
            </a:pPr>
            <a:r>
              <a:rPr lang="en-US" sz="2000" dirty="0" smtClean="0"/>
              <a:t>Please </a:t>
            </a:r>
            <a:r>
              <a:rPr lang="en-US" sz="2000" dirty="0" smtClean="0"/>
              <a:t>try to keep your office clean</a:t>
            </a:r>
          </a:p>
          <a:p>
            <a:pPr marL="457200" lvl="1" indent="0" algn="ctr">
              <a:buNone/>
            </a:pPr>
            <a:r>
              <a:rPr lang="en-US" sz="2000" dirty="0" smtClean="0"/>
              <a:t>Note about PSFC, RLE, CMSE </a:t>
            </a:r>
            <a:r>
              <a:rPr lang="en-US" sz="2000" dirty="0" smtClean="0"/>
              <a:t>Spaces</a:t>
            </a:r>
          </a:p>
          <a:p>
            <a:pPr marL="457200" lvl="1" indent="0" algn="ctr">
              <a:buNone/>
            </a:pPr>
            <a:r>
              <a:rPr lang="en-US" sz="3200" b="1" dirty="0" smtClean="0"/>
              <a:t>If you ask, we can fix it</a:t>
            </a:r>
            <a:endParaRPr lang="en-US" sz="2000" b="1" dirty="0" smtClean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800" y="4038600"/>
            <a:ext cx="3962400" cy="26367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800" y="914400"/>
            <a:ext cx="3962400" cy="25798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572000" y="381000"/>
            <a:ext cx="44196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What I think I’m giving them…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4648200" y="3581400"/>
            <a:ext cx="44196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What they think it looks like…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713384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38799" y="304800"/>
            <a:ext cx="3429000" cy="9906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MIT Reactor Security</a:t>
            </a:r>
            <a:endParaRPr 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398" y="254000"/>
            <a:ext cx="5567266" cy="4546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638800" y="2286000"/>
            <a:ext cx="351399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All NW buildings are connected, don’t let people in.  Be rude if you must</a:t>
            </a:r>
            <a:endParaRPr lang="en-US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152398" y="4919008"/>
            <a:ext cx="8915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dirty="0" smtClean="0"/>
              <a:t>The NRC has NO Sense of humor!  (Trust me!)</a:t>
            </a:r>
            <a:endParaRPr lang="en-US" sz="6000" dirty="0"/>
          </a:p>
        </p:txBody>
      </p:sp>
    </p:spTree>
    <p:extLst>
      <p:ext uri="{BB962C8B-B14F-4D97-AF65-F5344CB8AC3E}">
        <p14:creationId xmlns:p14="http://schemas.microsoft.com/office/powerpoint/2010/main" val="2749071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167164"/>
            <a:ext cx="8741558" cy="6172200"/>
          </a:xfrm>
        </p:spPr>
      </p:pic>
      <p:sp>
        <p:nvSpPr>
          <p:cNvPr id="2" name="TextBox 1"/>
          <p:cNvSpPr txBox="1"/>
          <p:nvPr/>
        </p:nvSpPr>
        <p:spPr>
          <a:xfrm>
            <a:off x="5486400" y="1905000"/>
            <a:ext cx="83820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NW12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4038600" y="2514600"/>
            <a:ext cx="83820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NW13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2438400" y="3429000"/>
            <a:ext cx="83820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NW14</a:t>
            </a:r>
            <a:endParaRPr lang="en-US" dirty="0"/>
          </a:p>
        </p:txBody>
      </p:sp>
      <p:sp>
        <p:nvSpPr>
          <p:cNvPr id="3" name="Freeform 2"/>
          <p:cNvSpPr/>
          <p:nvPr/>
        </p:nvSpPr>
        <p:spPr>
          <a:xfrm>
            <a:off x="2980592" y="4642338"/>
            <a:ext cx="3106806" cy="1802423"/>
          </a:xfrm>
          <a:custGeom>
            <a:avLst/>
            <a:gdLst>
              <a:gd name="connsiteX0" fmla="*/ 650631 w 3106806"/>
              <a:gd name="connsiteY0" fmla="*/ 1301262 h 1802423"/>
              <a:gd name="connsiteX1" fmla="*/ 641839 w 3106806"/>
              <a:gd name="connsiteY1" fmla="*/ 1178170 h 1802423"/>
              <a:gd name="connsiteX2" fmla="*/ 668216 w 3106806"/>
              <a:gd name="connsiteY2" fmla="*/ 975947 h 1802423"/>
              <a:gd name="connsiteX3" fmla="*/ 791308 w 3106806"/>
              <a:gd name="connsiteY3" fmla="*/ 940777 h 1802423"/>
              <a:gd name="connsiteX4" fmla="*/ 993531 w 3106806"/>
              <a:gd name="connsiteY4" fmla="*/ 896816 h 1802423"/>
              <a:gd name="connsiteX5" fmla="*/ 1011116 w 3106806"/>
              <a:gd name="connsiteY5" fmla="*/ 931985 h 1802423"/>
              <a:gd name="connsiteX6" fmla="*/ 1028700 w 3106806"/>
              <a:gd name="connsiteY6" fmla="*/ 1143000 h 1802423"/>
              <a:gd name="connsiteX7" fmla="*/ 1019908 w 3106806"/>
              <a:gd name="connsiteY7" fmla="*/ 1204547 h 1802423"/>
              <a:gd name="connsiteX8" fmla="*/ 1116623 w 3106806"/>
              <a:gd name="connsiteY8" fmla="*/ 1055077 h 1802423"/>
              <a:gd name="connsiteX9" fmla="*/ 1248508 w 3106806"/>
              <a:gd name="connsiteY9" fmla="*/ 975947 h 1802423"/>
              <a:gd name="connsiteX10" fmla="*/ 1222131 w 3106806"/>
              <a:gd name="connsiteY10" fmla="*/ 1230924 h 1802423"/>
              <a:gd name="connsiteX11" fmla="*/ 1204546 w 3106806"/>
              <a:gd name="connsiteY11" fmla="*/ 1292470 h 1802423"/>
              <a:gd name="connsiteX12" fmla="*/ 1134208 w 3106806"/>
              <a:gd name="connsiteY12" fmla="*/ 1318847 h 1802423"/>
              <a:gd name="connsiteX13" fmla="*/ 1099039 w 3106806"/>
              <a:gd name="connsiteY13" fmla="*/ 1301262 h 1802423"/>
              <a:gd name="connsiteX14" fmla="*/ 1037493 w 3106806"/>
              <a:gd name="connsiteY14" fmla="*/ 1063870 h 1802423"/>
              <a:gd name="connsiteX15" fmla="*/ 984739 w 3106806"/>
              <a:gd name="connsiteY15" fmla="*/ 1055077 h 1802423"/>
              <a:gd name="connsiteX16" fmla="*/ 958362 w 3106806"/>
              <a:gd name="connsiteY16" fmla="*/ 1002324 h 1802423"/>
              <a:gd name="connsiteX17" fmla="*/ 940777 w 3106806"/>
              <a:gd name="connsiteY17" fmla="*/ 914400 h 1802423"/>
              <a:gd name="connsiteX18" fmla="*/ 879231 w 3106806"/>
              <a:gd name="connsiteY18" fmla="*/ 888024 h 1802423"/>
              <a:gd name="connsiteX19" fmla="*/ 826477 w 3106806"/>
              <a:gd name="connsiteY19" fmla="*/ 914400 h 1802423"/>
              <a:gd name="connsiteX20" fmla="*/ 773723 w 3106806"/>
              <a:gd name="connsiteY20" fmla="*/ 949570 h 1802423"/>
              <a:gd name="connsiteX21" fmla="*/ 729762 w 3106806"/>
              <a:gd name="connsiteY21" fmla="*/ 967154 h 1802423"/>
              <a:gd name="connsiteX22" fmla="*/ 685800 w 3106806"/>
              <a:gd name="connsiteY22" fmla="*/ 1011116 h 1802423"/>
              <a:gd name="connsiteX23" fmla="*/ 615462 w 3106806"/>
              <a:gd name="connsiteY23" fmla="*/ 1090247 h 1802423"/>
              <a:gd name="connsiteX24" fmla="*/ 536331 w 3106806"/>
              <a:gd name="connsiteY24" fmla="*/ 1160585 h 1802423"/>
              <a:gd name="connsiteX25" fmla="*/ 492370 w 3106806"/>
              <a:gd name="connsiteY25" fmla="*/ 1186962 h 1802423"/>
              <a:gd name="connsiteX26" fmla="*/ 483577 w 3106806"/>
              <a:gd name="connsiteY26" fmla="*/ 1327639 h 1802423"/>
              <a:gd name="connsiteX27" fmla="*/ 465993 w 3106806"/>
              <a:gd name="connsiteY27" fmla="*/ 1362808 h 1802423"/>
              <a:gd name="connsiteX28" fmla="*/ 413239 w 3106806"/>
              <a:gd name="connsiteY28" fmla="*/ 1380393 h 1802423"/>
              <a:gd name="connsiteX29" fmla="*/ 378070 w 3106806"/>
              <a:gd name="connsiteY29" fmla="*/ 1397977 h 1802423"/>
              <a:gd name="connsiteX30" fmla="*/ 316523 w 3106806"/>
              <a:gd name="connsiteY30" fmla="*/ 1450731 h 1802423"/>
              <a:gd name="connsiteX31" fmla="*/ 228600 w 3106806"/>
              <a:gd name="connsiteY31" fmla="*/ 1538654 h 1802423"/>
              <a:gd name="connsiteX32" fmla="*/ 246185 w 3106806"/>
              <a:gd name="connsiteY32" fmla="*/ 1626577 h 1802423"/>
              <a:gd name="connsiteX33" fmla="*/ 342900 w 3106806"/>
              <a:gd name="connsiteY33" fmla="*/ 1608993 h 1802423"/>
              <a:gd name="connsiteX34" fmla="*/ 360485 w 3106806"/>
              <a:gd name="connsiteY34" fmla="*/ 1556239 h 1802423"/>
              <a:gd name="connsiteX35" fmla="*/ 378070 w 3106806"/>
              <a:gd name="connsiteY35" fmla="*/ 1151793 h 1802423"/>
              <a:gd name="connsiteX36" fmla="*/ 597877 w 3106806"/>
              <a:gd name="connsiteY36" fmla="*/ 1107831 h 1802423"/>
              <a:gd name="connsiteX37" fmla="*/ 1081454 w 3106806"/>
              <a:gd name="connsiteY37" fmla="*/ 1424354 h 1802423"/>
              <a:gd name="connsiteX38" fmla="*/ 1063870 w 3106806"/>
              <a:gd name="connsiteY38" fmla="*/ 1468316 h 1802423"/>
              <a:gd name="connsiteX39" fmla="*/ 861646 w 3106806"/>
              <a:gd name="connsiteY39" fmla="*/ 1274885 h 1802423"/>
              <a:gd name="connsiteX40" fmla="*/ 808893 w 3106806"/>
              <a:gd name="connsiteY40" fmla="*/ 949570 h 1802423"/>
              <a:gd name="connsiteX41" fmla="*/ 844062 w 3106806"/>
              <a:gd name="connsiteY41" fmla="*/ 896816 h 1802423"/>
              <a:gd name="connsiteX42" fmla="*/ 1081454 w 3106806"/>
              <a:gd name="connsiteY42" fmla="*/ 923193 h 1802423"/>
              <a:gd name="connsiteX43" fmla="*/ 1160585 w 3106806"/>
              <a:gd name="connsiteY43" fmla="*/ 1002324 h 1802423"/>
              <a:gd name="connsiteX44" fmla="*/ 1195754 w 3106806"/>
              <a:gd name="connsiteY44" fmla="*/ 1107831 h 1802423"/>
              <a:gd name="connsiteX45" fmla="*/ 1160585 w 3106806"/>
              <a:gd name="connsiteY45" fmla="*/ 1063870 h 1802423"/>
              <a:gd name="connsiteX46" fmla="*/ 1186962 w 3106806"/>
              <a:gd name="connsiteY46" fmla="*/ 817685 h 1802423"/>
              <a:gd name="connsiteX47" fmla="*/ 1248508 w 3106806"/>
              <a:gd name="connsiteY47" fmla="*/ 800100 h 1802423"/>
              <a:gd name="connsiteX48" fmla="*/ 1292470 w 3106806"/>
              <a:gd name="connsiteY48" fmla="*/ 782516 h 1802423"/>
              <a:gd name="connsiteX49" fmla="*/ 1345223 w 3106806"/>
              <a:gd name="connsiteY49" fmla="*/ 808893 h 1802423"/>
              <a:gd name="connsiteX50" fmla="*/ 1336431 w 3106806"/>
              <a:gd name="connsiteY50" fmla="*/ 773724 h 1802423"/>
              <a:gd name="connsiteX51" fmla="*/ 1327639 w 3106806"/>
              <a:gd name="connsiteY51" fmla="*/ 685800 h 1802423"/>
              <a:gd name="connsiteX52" fmla="*/ 1450731 w 3106806"/>
              <a:gd name="connsiteY52" fmla="*/ 571500 h 1802423"/>
              <a:gd name="connsiteX53" fmla="*/ 1740877 w 3106806"/>
              <a:gd name="connsiteY53" fmla="*/ 474785 h 1802423"/>
              <a:gd name="connsiteX54" fmla="*/ 1749670 w 3106806"/>
              <a:gd name="connsiteY54" fmla="*/ 571500 h 1802423"/>
              <a:gd name="connsiteX55" fmla="*/ 1661746 w 3106806"/>
              <a:gd name="connsiteY55" fmla="*/ 562708 h 1802423"/>
              <a:gd name="connsiteX56" fmla="*/ 1626577 w 3106806"/>
              <a:gd name="connsiteY56" fmla="*/ 536331 h 1802423"/>
              <a:gd name="connsiteX57" fmla="*/ 1600200 w 3106806"/>
              <a:gd name="connsiteY57" fmla="*/ 325316 h 1802423"/>
              <a:gd name="connsiteX58" fmla="*/ 1644162 w 3106806"/>
              <a:gd name="connsiteY58" fmla="*/ 290147 h 1802423"/>
              <a:gd name="connsiteX59" fmla="*/ 1872762 w 3106806"/>
              <a:gd name="connsiteY59" fmla="*/ 237393 h 1802423"/>
              <a:gd name="connsiteX60" fmla="*/ 2004646 w 3106806"/>
              <a:gd name="connsiteY60" fmla="*/ 325316 h 1802423"/>
              <a:gd name="connsiteX61" fmla="*/ 2013439 w 3106806"/>
              <a:gd name="connsiteY61" fmla="*/ 360485 h 1802423"/>
              <a:gd name="connsiteX62" fmla="*/ 1811216 w 3106806"/>
              <a:gd name="connsiteY62" fmla="*/ 351693 h 1802423"/>
              <a:gd name="connsiteX63" fmla="*/ 1802423 w 3106806"/>
              <a:gd name="connsiteY63" fmla="*/ 307731 h 1802423"/>
              <a:gd name="connsiteX64" fmla="*/ 1837593 w 3106806"/>
              <a:gd name="connsiteY64" fmla="*/ 272562 h 1802423"/>
              <a:gd name="connsiteX65" fmla="*/ 2189285 w 3106806"/>
              <a:gd name="connsiteY65" fmla="*/ 219808 h 1802423"/>
              <a:gd name="connsiteX66" fmla="*/ 2329962 w 3106806"/>
              <a:gd name="connsiteY66" fmla="*/ 228600 h 1802423"/>
              <a:gd name="connsiteX67" fmla="*/ 2453054 w 3106806"/>
              <a:gd name="connsiteY67" fmla="*/ 342900 h 1802423"/>
              <a:gd name="connsiteX68" fmla="*/ 2294793 w 3106806"/>
              <a:gd name="connsiteY68" fmla="*/ 536331 h 1802423"/>
              <a:gd name="connsiteX69" fmla="*/ 2268416 w 3106806"/>
              <a:gd name="connsiteY69" fmla="*/ 545124 h 1802423"/>
              <a:gd name="connsiteX70" fmla="*/ 2294793 w 3106806"/>
              <a:gd name="connsiteY70" fmla="*/ 395654 h 1802423"/>
              <a:gd name="connsiteX71" fmla="*/ 2365131 w 3106806"/>
              <a:gd name="connsiteY71" fmla="*/ 422031 h 1802423"/>
              <a:gd name="connsiteX72" fmla="*/ 2426677 w 3106806"/>
              <a:gd name="connsiteY72" fmla="*/ 492370 h 1802423"/>
              <a:gd name="connsiteX73" fmla="*/ 2435470 w 3106806"/>
              <a:gd name="connsiteY73" fmla="*/ 518747 h 1802423"/>
              <a:gd name="connsiteX74" fmla="*/ 2373923 w 3106806"/>
              <a:gd name="connsiteY74" fmla="*/ 509954 h 1802423"/>
              <a:gd name="connsiteX75" fmla="*/ 2233246 w 3106806"/>
              <a:gd name="connsiteY75" fmla="*/ 457200 h 1802423"/>
              <a:gd name="connsiteX76" fmla="*/ 2145323 w 3106806"/>
              <a:gd name="connsiteY76" fmla="*/ 378070 h 1802423"/>
              <a:gd name="connsiteX77" fmla="*/ 1987062 w 3106806"/>
              <a:gd name="connsiteY77" fmla="*/ 184639 h 1802423"/>
              <a:gd name="connsiteX78" fmla="*/ 2048608 w 3106806"/>
              <a:gd name="connsiteY78" fmla="*/ 96716 h 1802423"/>
              <a:gd name="connsiteX79" fmla="*/ 2189285 w 3106806"/>
              <a:gd name="connsiteY79" fmla="*/ 52754 h 1802423"/>
              <a:gd name="connsiteX80" fmla="*/ 2347546 w 3106806"/>
              <a:gd name="connsiteY80" fmla="*/ 0 h 1802423"/>
              <a:gd name="connsiteX81" fmla="*/ 2426677 w 3106806"/>
              <a:gd name="connsiteY81" fmla="*/ 61547 h 1802423"/>
              <a:gd name="connsiteX82" fmla="*/ 2373923 w 3106806"/>
              <a:gd name="connsiteY82" fmla="*/ 158262 h 1802423"/>
              <a:gd name="connsiteX83" fmla="*/ 2286000 w 3106806"/>
              <a:gd name="connsiteY83" fmla="*/ 263770 h 1802423"/>
              <a:gd name="connsiteX84" fmla="*/ 2329962 w 3106806"/>
              <a:gd name="connsiteY84" fmla="*/ 219808 h 1802423"/>
              <a:gd name="connsiteX85" fmla="*/ 2453054 w 3106806"/>
              <a:gd name="connsiteY85" fmla="*/ 228600 h 1802423"/>
              <a:gd name="connsiteX86" fmla="*/ 2611316 w 3106806"/>
              <a:gd name="connsiteY86" fmla="*/ 237393 h 1802423"/>
              <a:gd name="connsiteX87" fmla="*/ 2628900 w 3106806"/>
              <a:gd name="connsiteY87" fmla="*/ 272562 h 1802423"/>
              <a:gd name="connsiteX88" fmla="*/ 2628900 w 3106806"/>
              <a:gd name="connsiteY88" fmla="*/ 439616 h 1802423"/>
              <a:gd name="connsiteX89" fmla="*/ 2514600 w 3106806"/>
              <a:gd name="connsiteY89" fmla="*/ 518747 h 1802423"/>
              <a:gd name="connsiteX90" fmla="*/ 2725616 w 3106806"/>
              <a:gd name="connsiteY90" fmla="*/ 545124 h 1802423"/>
              <a:gd name="connsiteX91" fmla="*/ 2602523 w 3106806"/>
              <a:gd name="connsiteY91" fmla="*/ 518747 h 1802423"/>
              <a:gd name="connsiteX92" fmla="*/ 2637693 w 3106806"/>
              <a:gd name="connsiteY92" fmla="*/ 483577 h 1802423"/>
              <a:gd name="connsiteX93" fmla="*/ 2963008 w 3106806"/>
              <a:gd name="connsiteY93" fmla="*/ 571500 h 1802423"/>
              <a:gd name="connsiteX94" fmla="*/ 2998177 w 3106806"/>
              <a:gd name="connsiteY94" fmla="*/ 677008 h 1802423"/>
              <a:gd name="connsiteX95" fmla="*/ 3024554 w 3106806"/>
              <a:gd name="connsiteY95" fmla="*/ 870439 h 1802423"/>
              <a:gd name="connsiteX96" fmla="*/ 3059723 w 3106806"/>
              <a:gd name="connsiteY96" fmla="*/ 940777 h 1802423"/>
              <a:gd name="connsiteX97" fmla="*/ 2963008 w 3106806"/>
              <a:gd name="connsiteY97" fmla="*/ 1099039 h 1802423"/>
              <a:gd name="connsiteX98" fmla="*/ 2883877 w 3106806"/>
              <a:gd name="connsiteY98" fmla="*/ 1072662 h 1802423"/>
              <a:gd name="connsiteX99" fmla="*/ 2848708 w 3106806"/>
              <a:gd name="connsiteY99" fmla="*/ 949570 h 1802423"/>
              <a:gd name="connsiteX100" fmla="*/ 2883877 w 3106806"/>
              <a:gd name="connsiteY100" fmla="*/ 1011116 h 1802423"/>
              <a:gd name="connsiteX101" fmla="*/ 2901462 w 3106806"/>
              <a:gd name="connsiteY101" fmla="*/ 1037493 h 1802423"/>
              <a:gd name="connsiteX102" fmla="*/ 2883877 w 3106806"/>
              <a:gd name="connsiteY102" fmla="*/ 1072662 h 1802423"/>
              <a:gd name="connsiteX103" fmla="*/ 2708031 w 3106806"/>
              <a:gd name="connsiteY103" fmla="*/ 1019908 h 1802423"/>
              <a:gd name="connsiteX104" fmla="*/ 2681654 w 3106806"/>
              <a:gd name="connsiteY104" fmla="*/ 993531 h 1802423"/>
              <a:gd name="connsiteX105" fmla="*/ 2672862 w 3106806"/>
              <a:gd name="connsiteY105" fmla="*/ 958362 h 1802423"/>
              <a:gd name="connsiteX106" fmla="*/ 2681654 w 3106806"/>
              <a:gd name="connsiteY106" fmla="*/ 931985 h 1802423"/>
              <a:gd name="connsiteX107" fmla="*/ 2699239 w 3106806"/>
              <a:gd name="connsiteY107" fmla="*/ 1002324 h 1802423"/>
              <a:gd name="connsiteX108" fmla="*/ 2672862 w 3106806"/>
              <a:gd name="connsiteY108" fmla="*/ 1213339 h 1802423"/>
              <a:gd name="connsiteX109" fmla="*/ 2505808 w 3106806"/>
              <a:gd name="connsiteY109" fmla="*/ 1239716 h 1802423"/>
              <a:gd name="connsiteX110" fmla="*/ 2338754 w 3106806"/>
              <a:gd name="connsiteY110" fmla="*/ 1213339 h 1802423"/>
              <a:gd name="connsiteX111" fmla="*/ 2312377 w 3106806"/>
              <a:gd name="connsiteY111" fmla="*/ 1318847 h 1802423"/>
              <a:gd name="connsiteX112" fmla="*/ 2250831 w 3106806"/>
              <a:gd name="connsiteY112" fmla="*/ 1336431 h 1802423"/>
              <a:gd name="connsiteX113" fmla="*/ 2233246 w 3106806"/>
              <a:gd name="connsiteY113" fmla="*/ 1389185 h 1802423"/>
              <a:gd name="connsiteX114" fmla="*/ 2242039 w 3106806"/>
              <a:gd name="connsiteY114" fmla="*/ 1556239 h 1802423"/>
              <a:gd name="connsiteX115" fmla="*/ 2171700 w 3106806"/>
              <a:gd name="connsiteY115" fmla="*/ 1644162 h 1802423"/>
              <a:gd name="connsiteX116" fmla="*/ 2031023 w 3106806"/>
              <a:gd name="connsiteY116" fmla="*/ 1617785 h 1802423"/>
              <a:gd name="connsiteX117" fmla="*/ 1802423 w 3106806"/>
              <a:gd name="connsiteY117" fmla="*/ 1565031 h 1802423"/>
              <a:gd name="connsiteX118" fmla="*/ 1749670 w 3106806"/>
              <a:gd name="connsiteY118" fmla="*/ 1529862 h 1802423"/>
              <a:gd name="connsiteX119" fmla="*/ 1661746 w 3106806"/>
              <a:gd name="connsiteY119" fmla="*/ 1521070 h 1802423"/>
              <a:gd name="connsiteX120" fmla="*/ 1582616 w 3106806"/>
              <a:gd name="connsiteY120" fmla="*/ 1494693 h 1802423"/>
              <a:gd name="connsiteX121" fmla="*/ 1485900 w 3106806"/>
              <a:gd name="connsiteY121" fmla="*/ 1459524 h 1802423"/>
              <a:gd name="connsiteX122" fmla="*/ 1477108 w 3106806"/>
              <a:gd name="connsiteY122" fmla="*/ 1485900 h 1802423"/>
              <a:gd name="connsiteX123" fmla="*/ 1450731 w 3106806"/>
              <a:gd name="connsiteY123" fmla="*/ 1529862 h 1802423"/>
              <a:gd name="connsiteX124" fmla="*/ 1433146 w 3106806"/>
              <a:gd name="connsiteY124" fmla="*/ 1582616 h 1802423"/>
              <a:gd name="connsiteX125" fmla="*/ 1406770 w 3106806"/>
              <a:gd name="connsiteY125" fmla="*/ 1670539 h 1802423"/>
              <a:gd name="connsiteX126" fmla="*/ 1371600 w 3106806"/>
              <a:gd name="connsiteY126" fmla="*/ 1705708 h 1802423"/>
              <a:gd name="connsiteX127" fmla="*/ 1301262 w 3106806"/>
              <a:gd name="connsiteY127" fmla="*/ 1582616 h 1802423"/>
              <a:gd name="connsiteX128" fmla="*/ 1230923 w 3106806"/>
              <a:gd name="connsiteY128" fmla="*/ 1468316 h 1802423"/>
              <a:gd name="connsiteX129" fmla="*/ 1195754 w 3106806"/>
              <a:gd name="connsiteY129" fmla="*/ 1397977 h 1802423"/>
              <a:gd name="connsiteX130" fmla="*/ 1028700 w 3106806"/>
              <a:gd name="connsiteY130" fmla="*/ 1424354 h 1802423"/>
              <a:gd name="connsiteX131" fmla="*/ 896816 w 3106806"/>
              <a:gd name="connsiteY131" fmla="*/ 1441939 h 1802423"/>
              <a:gd name="connsiteX132" fmla="*/ 738554 w 3106806"/>
              <a:gd name="connsiteY132" fmla="*/ 1468316 h 1802423"/>
              <a:gd name="connsiteX133" fmla="*/ 685800 w 3106806"/>
              <a:gd name="connsiteY133" fmla="*/ 1573824 h 1802423"/>
              <a:gd name="connsiteX134" fmla="*/ 650631 w 3106806"/>
              <a:gd name="connsiteY134" fmla="*/ 1582616 h 1802423"/>
              <a:gd name="connsiteX135" fmla="*/ 624254 w 3106806"/>
              <a:gd name="connsiteY135" fmla="*/ 1591408 h 1802423"/>
              <a:gd name="connsiteX136" fmla="*/ 219808 w 3106806"/>
              <a:gd name="connsiteY136" fmla="*/ 1652954 h 1802423"/>
              <a:gd name="connsiteX137" fmla="*/ 131885 w 3106806"/>
              <a:gd name="connsiteY137" fmla="*/ 1626577 h 1802423"/>
              <a:gd name="connsiteX138" fmla="*/ 43962 w 3106806"/>
              <a:gd name="connsiteY138" fmla="*/ 1450731 h 1802423"/>
              <a:gd name="connsiteX139" fmla="*/ 79131 w 3106806"/>
              <a:gd name="connsiteY139" fmla="*/ 1195754 h 1802423"/>
              <a:gd name="connsiteX140" fmla="*/ 246185 w 3106806"/>
              <a:gd name="connsiteY140" fmla="*/ 1169377 h 1802423"/>
              <a:gd name="connsiteX141" fmla="*/ 589085 w 3106806"/>
              <a:gd name="connsiteY141" fmla="*/ 1186962 h 1802423"/>
              <a:gd name="connsiteX142" fmla="*/ 615462 w 3106806"/>
              <a:gd name="connsiteY142" fmla="*/ 1230924 h 1802423"/>
              <a:gd name="connsiteX143" fmla="*/ 615462 w 3106806"/>
              <a:gd name="connsiteY143" fmla="*/ 1477108 h 1802423"/>
              <a:gd name="connsiteX144" fmla="*/ 606670 w 3106806"/>
              <a:gd name="connsiteY144" fmla="*/ 1529862 h 1802423"/>
              <a:gd name="connsiteX145" fmla="*/ 545123 w 3106806"/>
              <a:gd name="connsiteY145" fmla="*/ 1573824 h 1802423"/>
              <a:gd name="connsiteX146" fmla="*/ 457200 w 3106806"/>
              <a:gd name="connsiteY146" fmla="*/ 1450731 h 1802423"/>
              <a:gd name="connsiteX147" fmla="*/ 307731 w 3106806"/>
              <a:gd name="connsiteY147" fmla="*/ 1248508 h 1802423"/>
              <a:gd name="connsiteX148" fmla="*/ 386862 w 3106806"/>
              <a:gd name="connsiteY148" fmla="*/ 1099039 h 1802423"/>
              <a:gd name="connsiteX149" fmla="*/ 650631 w 3106806"/>
              <a:gd name="connsiteY149" fmla="*/ 1028700 h 1802423"/>
              <a:gd name="connsiteX150" fmla="*/ 1143000 w 3106806"/>
              <a:gd name="connsiteY150" fmla="*/ 1116624 h 1802423"/>
              <a:gd name="connsiteX151" fmla="*/ 1195754 w 3106806"/>
              <a:gd name="connsiteY151" fmla="*/ 1169377 h 1802423"/>
              <a:gd name="connsiteX152" fmla="*/ 1099039 w 3106806"/>
              <a:gd name="connsiteY152" fmla="*/ 1274885 h 1802423"/>
              <a:gd name="connsiteX153" fmla="*/ 1081454 w 3106806"/>
              <a:gd name="connsiteY153" fmla="*/ 1222131 h 1802423"/>
              <a:gd name="connsiteX154" fmla="*/ 1090246 w 3106806"/>
              <a:gd name="connsiteY154" fmla="*/ 1063870 h 1802423"/>
              <a:gd name="connsiteX155" fmla="*/ 1116623 w 3106806"/>
              <a:gd name="connsiteY155" fmla="*/ 1037493 h 1802423"/>
              <a:gd name="connsiteX156" fmla="*/ 1336431 w 3106806"/>
              <a:gd name="connsiteY156" fmla="*/ 958362 h 1802423"/>
              <a:gd name="connsiteX157" fmla="*/ 1565031 w 3106806"/>
              <a:gd name="connsiteY157" fmla="*/ 1063870 h 1802423"/>
              <a:gd name="connsiteX158" fmla="*/ 1573823 w 3106806"/>
              <a:gd name="connsiteY158" fmla="*/ 1169377 h 1802423"/>
              <a:gd name="connsiteX159" fmla="*/ 1529862 w 3106806"/>
              <a:gd name="connsiteY159" fmla="*/ 1327639 h 1802423"/>
              <a:gd name="connsiteX160" fmla="*/ 1450731 w 3106806"/>
              <a:gd name="connsiteY160" fmla="*/ 1310054 h 1802423"/>
              <a:gd name="connsiteX161" fmla="*/ 1327639 w 3106806"/>
              <a:gd name="connsiteY161" fmla="*/ 1116624 h 1802423"/>
              <a:gd name="connsiteX162" fmla="*/ 1310054 w 3106806"/>
              <a:gd name="connsiteY162" fmla="*/ 1028700 h 1802423"/>
              <a:gd name="connsiteX163" fmla="*/ 1310054 w 3106806"/>
              <a:gd name="connsiteY163" fmla="*/ 773724 h 1802423"/>
              <a:gd name="connsiteX164" fmla="*/ 1371600 w 3106806"/>
              <a:gd name="connsiteY164" fmla="*/ 729762 h 1802423"/>
              <a:gd name="connsiteX165" fmla="*/ 1494693 w 3106806"/>
              <a:gd name="connsiteY165" fmla="*/ 747347 h 1802423"/>
              <a:gd name="connsiteX166" fmla="*/ 1547446 w 3106806"/>
              <a:gd name="connsiteY166" fmla="*/ 764931 h 1802423"/>
              <a:gd name="connsiteX167" fmla="*/ 1565031 w 3106806"/>
              <a:gd name="connsiteY167" fmla="*/ 835270 h 1802423"/>
              <a:gd name="connsiteX168" fmla="*/ 1688123 w 3106806"/>
              <a:gd name="connsiteY168" fmla="*/ 553916 h 1802423"/>
              <a:gd name="connsiteX169" fmla="*/ 2092570 w 3106806"/>
              <a:gd name="connsiteY169" fmla="*/ 386862 h 1802423"/>
              <a:gd name="connsiteX170" fmla="*/ 2110154 w 3106806"/>
              <a:gd name="connsiteY170" fmla="*/ 413239 h 1802423"/>
              <a:gd name="connsiteX171" fmla="*/ 2101362 w 3106806"/>
              <a:gd name="connsiteY171" fmla="*/ 580293 h 1802423"/>
              <a:gd name="connsiteX172" fmla="*/ 2048608 w 3106806"/>
              <a:gd name="connsiteY172" fmla="*/ 685800 h 1802423"/>
              <a:gd name="connsiteX173" fmla="*/ 2013439 w 3106806"/>
              <a:gd name="connsiteY173" fmla="*/ 448408 h 1802423"/>
              <a:gd name="connsiteX174" fmla="*/ 2022231 w 3106806"/>
              <a:gd name="connsiteY174" fmla="*/ 281354 h 1802423"/>
              <a:gd name="connsiteX175" fmla="*/ 2057400 w 3106806"/>
              <a:gd name="connsiteY175" fmla="*/ 263770 h 1802423"/>
              <a:gd name="connsiteX176" fmla="*/ 2101362 w 3106806"/>
              <a:gd name="connsiteY176" fmla="*/ 246185 h 1802423"/>
              <a:gd name="connsiteX177" fmla="*/ 2417885 w 3106806"/>
              <a:gd name="connsiteY177" fmla="*/ 254977 h 1802423"/>
              <a:gd name="connsiteX178" fmla="*/ 2479431 w 3106806"/>
              <a:gd name="connsiteY178" fmla="*/ 272562 h 1802423"/>
              <a:gd name="connsiteX179" fmla="*/ 2497016 w 3106806"/>
              <a:gd name="connsiteY179" fmla="*/ 307731 h 1802423"/>
              <a:gd name="connsiteX180" fmla="*/ 2488223 w 3106806"/>
              <a:gd name="connsiteY180" fmla="*/ 351693 h 1802423"/>
              <a:gd name="connsiteX181" fmla="*/ 2435470 w 3106806"/>
              <a:gd name="connsiteY181" fmla="*/ 369277 h 1802423"/>
              <a:gd name="connsiteX182" fmla="*/ 2268416 w 3106806"/>
              <a:gd name="connsiteY182" fmla="*/ 351693 h 1802423"/>
              <a:gd name="connsiteX183" fmla="*/ 2286000 w 3106806"/>
              <a:gd name="connsiteY183" fmla="*/ 307731 h 1802423"/>
              <a:gd name="connsiteX184" fmla="*/ 2681654 w 3106806"/>
              <a:gd name="connsiteY184" fmla="*/ 369277 h 1802423"/>
              <a:gd name="connsiteX185" fmla="*/ 2672862 w 3106806"/>
              <a:gd name="connsiteY185" fmla="*/ 606670 h 1802423"/>
              <a:gd name="connsiteX186" fmla="*/ 2646485 w 3106806"/>
              <a:gd name="connsiteY186" fmla="*/ 624254 h 1802423"/>
              <a:gd name="connsiteX187" fmla="*/ 2611316 w 3106806"/>
              <a:gd name="connsiteY187" fmla="*/ 597877 h 1802423"/>
              <a:gd name="connsiteX188" fmla="*/ 2584939 w 3106806"/>
              <a:gd name="connsiteY188" fmla="*/ 545124 h 1802423"/>
              <a:gd name="connsiteX189" fmla="*/ 2708031 w 3106806"/>
              <a:gd name="connsiteY189" fmla="*/ 501162 h 1802423"/>
              <a:gd name="connsiteX190" fmla="*/ 2892670 w 3106806"/>
              <a:gd name="connsiteY190" fmla="*/ 474785 h 1802423"/>
              <a:gd name="connsiteX191" fmla="*/ 3086100 w 3106806"/>
              <a:gd name="connsiteY191" fmla="*/ 492370 h 1802423"/>
              <a:gd name="connsiteX192" fmla="*/ 2989385 w 3106806"/>
              <a:gd name="connsiteY192" fmla="*/ 703385 h 1802423"/>
              <a:gd name="connsiteX193" fmla="*/ 2963008 w 3106806"/>
              <a:gd name="connsiteY193" fmla="*/ 764931 h 1802423"/>
              <a:gd name="connsiteX194" fmla="*/ 2936631 w 3106806"/>
              <a:gd name="connsiteY194" fmla="*/ 791308 h 1802423"/>
              <a:gd name="connsiteX195" fmla="*/ 2919046 w 3106806"/>
              <a:gd name="connsiteY195" fmla="*/ 888024 h 1802423"/>
              <a:gd name="connsiteX196" fmla="*/ 2963008 w 3106806"/>
              <a:gd name="connsiteY196" fmla="*/ 975947 h 1802423"/>
              <a:gd name="connsiteX197" fmla="*/ 2971800 w 3106806"/>
              <a:gd name="connsiteY197" fmla="*/ 1011116 h 1802423"/>
              <a:gd name="connsiteX198" fmla="*/ 2470639 w 3106806"/>
              <a:gd name="connsiteY198" fmla="*/ 1213339 h 1802423"/>
              <a:gd name="connsiteX199" fmla="*/ 2540977 w 3106806"/>
              <a:gd name="connsiteY199" fmla="*/ 1318847 h 1802423"/>
              <a:gd name="connsiteX200" fmla="*/ 2461846 w 3106806"/>
              <a:gd name="connsiteY200" fmla="*/ 1415562 h 1802423"/>
              <a:gd name="connsiteX201" fmla="*/ 2382716 w 3106806"/>
              <a:gd name="connsiteY201" fmla="*/ 1406770 h 1802423"/>
              <a:gd name="connsiteX202" fmla="*/ 2312377 w 3106806"/>
              <a:gd name="connsiteY202" fmla="*/ 1397977 h 1802423"/>
              <a:gd name="connsiteX203" fmla="*/ 2277208 w 3106806"/>
              <a:gd name="connsiteY203" fmla="*/ 1459524 h 1802423"/>
              <a:gd name="connsiteX204" fmla="*/ 2286000 w 3106806"/>
              <a:gd name="connsiteY204" fmla="*/ 1688124 h 1802423"/>
              <a:gd name="connsiteX205" fmla="*/ 2189285 w 3106806"/>
              <a:gd name="connsiteY205" fmla="*/ 1679331 h 1802423"/>
              <a:gd name="connsiteX206" fmla="*/ 2092570 w 3106806"/>
              <a:gd name="connsiteY206" fmla="*/ 1705708 h 1802423"/>
              <a:gd name="connsiteX207" fmla="*/ 1943100 w 3106806"/>
              <a:gd name="connsiteY207" fmla="*/ 1688124 h 1802423"/>
              <a:gd name="connsiteX208" fmla="*/ 1881554 w 3106806"/>
              <a:gd name="connsiteY208" fmla="*/ 1679331 h 1802423"/>
              <a:gd name="connsiteX209" fmla="*/ 1846385 w 3106806"/>
              <a:gd name="connsiteY209" fmla="*/ 1661747 h 1802423"/>
              <a:gd name="connsiteX210" fmla="*/ 1855177 w 3106806"/>
              <a:gd name="connsiteY210" fmla="*/ 1635370 h 1802423"/>
              <a:gd name="connsiteX211" fmla="*/ 1740877 w 3106806"/>
              <a:gd name="connsiteY211" fmla="*/ 1652954 h 1802423"/>
              <a:gd name="connsiteX212" fmla="*/ 1424354 w 3106806"/>
              <a:gd name="connsiteY212" fmla="*/ 1626577 h 1802423"/>
              <a:gd name="connsiteX213" fmla="*/ 1072662 w 3106806"/>
              <a:gd name="connsiteY213" fmla="*/ 1608993 h 1802423"/>
              <a:gd name="connsiteX214" fmla="*/ 1063870 w 3106806"/>
              <a:gd name="connsiteY214" fmla="*/ 1582616 h 1802423"/>
              <a:gd name="connsiteX215" fmla="*/ 1090246 w 3106806"/>
              <a:gd name="connsiteY215" fmla="*/ 1565031 h 1802423"/>
              <a:gd name="connsiteX216" fmla="*/ 1011116 w 3106806"/>
              <a:gd name="connsiteY216" fmla="*/ 1547447 h 1802423"/>
              <a:gd name="connsiteX217" fmla="*/ 879231 w 3106806"/>
              <a:gd name="connsiteY217" fmla="*/ 1582616 h 1802423"/>
              <a:gd name="connsiteX218" fmla="*/ 923193 w 3106806"/>
              <a:gd name="connsiteY218" fmla="*/ 1670539 h 1802423"/>
              <a:gd name="connsiteX219" fmla="*/ 931985 w 3106806"/>
              <a:gd name="connsiteY219" fmla="*/ 1749670 h 1802423"/>
              <a:gd name="connsiteX220" fmla="*/ 940777 w 3106806"/>
              <a:gd name="connsiteY220" fmla="*/ 1793631 h 1802423"/>
              <a:gd name="connsiteX221" fmla="*/ 826477 w 3106806"/>
              <a:gd name="connsiteY221" fmla="*/ 1740877 h 1802423"/>
              <a:gd name="connsiteX222" fmla="*/ 624254 w 3106806"/>
              <a:gd name="connsiteY222" fmla="*/ 1644162 h 1802423"/>
              <a:gd name="connsiteX223" fmla="*/ 167054 w 3106806"/>
              <a:gd name="connsiteY223" fmla="*/ 1582616 h 1802423"/>
              <a:gd name="connsiteX224" fmla="*/ 105508 w 3106806"/>
              <a:gd name="connsiteY224" fmla="*/ 1556239 h 1802423"/>
              <a:gd name="connsiteX225" fmla="*/ 158262 w 3106806"/>
              <a:gd name="connsiteY225" fmla="*/ 1565031 h 1802423"/>
              <a:gd name="connsiteX226" fmla="*/ 237393 w 3106806"/>
              <a:gd name="connsiteY226" fmla="*/ 1591408 h 1802423"/>
              <a:gd name="connsiteX227" fmla="*/ 246185 w 3106806"/>
              <a:gd name="connsiteY227" fmla="*/ 1635370 h 1802423"/>
              <a:gd name="connsiteX228" fmla="*/ 219808 w 3106806"/>
              <a:gd name="connsiteY228" fmla="*/ 1758462 h 1802423"/>
              <a:gd name="connsiteX229" fmla="*/ 202223 w 3106806"/>
              <a:gd name="connsiteY229" fmla="*/ 1679331 h 1802423"/>
              <a:gd name="connsiteX230" fmla="*/ 167054 w 3106806"/>
              <a:gd name="connsiteY230" fmla="*/ 1626577 h 1802423"/>
              <a:gd name="connsiteX231" fmla="*/ 0 w 3106806"/>
              <a:gd name="connsiteY231" fmla="*/ 1573824 h 1802423"/>
              <a:gd name="connsiteX232" fmla="*/ 96716 w 3106806"/>
              <a:gd name="connsiteY232" fmla="*/ 1512277 h 1802423"/>
              <a:gd name="connsiteX233" fmla="*/ 131885 w 3106806"/>
              <a:gd name="connsiteY233" fmla="*/ 1450731 h 1802423"/>
              <a:gd name="connsiteX234" fmla="*/ 140677 w 3106806"/>
              <a:gd name="connsiteY234" fmla="*/ 1397977 h 1802423"/>
              <a:gd name="connsiteX235" fmla="*/ 193431 w 3106806"/>
              <a:gd name="connsiteY235" fmla="*/ 1389185 h 1802423"/>
              <a:gd name="connsiteX236" fmla="*/ 334108 w 3106806"/>
              <a:gd name="connsiteY236" fmla="*/ 1397977 h 1802423"/>
              <a:gd name="connsiteX237" fmla="*/ 325316 w 3106806"/>
              <a:gd name="connsiteY237" fmla="*/ 1354016 h 1802423"/>
              <a:gd name="connsiteX238" fmla="*/ 351693 w 3106806"/>
              <a:gd name="connsiteY238" fmla="*/ 1371600 h 1802423"/>
              <a:gd name="connsiteX239" fmla="*/ 360485 w 3106806"/>
              <a:gd name="connsiteY239" fmla="*/ 1318847 h 18024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</a:cxnLst>
            <a:rect l="l" t="t" r="r" b="b"/>
            <a:pathLst>
              <a:path w="3106806" h="1802423">
                <a:moveTo>
                  <a:pt x="650631" y="1301262"/>
                </a:moveTo>
                <a:cubicBezTo>
                  <a:pt x="647700" y="1260231"/>
                  <a:pt x="645119" y="1219174"/>
                  <a:pt x="641839" y="1178170"/>
                </a:cubicBezTo>
                <a:cubicBezTo>
                  <a:pt x="635684" y="1101240"/>
                  <a:pt x="615944" y="1047227"/>
                  <a:pt x="668216" y="975947"/>
                </a:cubicBezTo>
                <a:cubicBezTo>
                  <a:pt x="687078" y="950226"/>
                  <a:pt x="764983" y="944538"/>
                  <a:pt x="791308" y="940777"/>
                </a:cubicBezTo>
                <a:cubicBezTo>
                  <a:pt x="840256" y="924461"/>
                  <a:pt x="936101" y="883563"/>
                  <a:pt x="993531" y="896816"/>
                </a:cubicBezTo>
                <a:cubicBezTo>
                  <a:pt x="1006302" y="899763"/>
                  <a:pt x="1005254" y="920262"/>
                  <a:pt x="1011116" y="931985"/>
                </a:cubicBezTo>
                <a:cubicBezTo>
                  <a:pt x="1018414" y="997670"/>
                  <a:pt x="1028700" y="1079655"/>
                  <a:pt x="1028700" y="1143000"/>
                </a:cubicBezTo>
                <a:cubicBezTo>
                  <a:pt x="1028700" y="1163724"/>
                  <a:pt x="1005254" y="1219201"/>
                  <a:pt x="1019908" y="1204547"/>
                </a:cubicBezTo>
                <a:cubicBezTo>
                  <a:pt x="1061870" y="1162585"/>
                  <a:pt x="1077545" y="1099738"/>
                  <a:pt x="1116623" y="1055077"/>
                </a:cubicBezTo>
                <a:cubicBezTo>
                  <a:pt x="1157353" y="1008528"/>
                  <a:pt x="1197854" y="996207"/>
                  <a:pt x="1248508" y="975947"/>
                </a:cubicBezTo>
                <a:cubicBezTo>
                  <a:pt x="1239716" y="1060939"/>
                  <a:pt x="1233886" y="1146291"/>
                  <a:pt x="1222131" y="1230924"/>
                </a:cubicBezTo>
                <a:cubicBezTo>
                  <a:pt x="1219196" y="1252057"/>
                  <a:pt x="1219633" y="1277383"/>
                  <a:pt x="1204546" y="1292470"/>
                </a:cubicBezTo>
                <a:cubicBezTo>
                  <a:pt x="1186840" y="1310176"/>
                  <a:pt x="1157654" y="1310055"/>
                  <a:pt x="1134208" y="1318847"/>
                </a:cubicBezTo>
                <a:cubicBezTo>
                  <a:pt x="1122485" y="1312985"/>
                  <a:pt x="1103687" y="1313517"/>
                  <a:pt x="1099039" y="1301262"/>
                </a:cubicBezTo>
                <a:cubicBezTo>
                  <a:pt x="1070047" y="1224829"/>
                  <a:pt x="1118127" y="1077310"/>
                  <a:pt x="1037493" y="1063870"/>
                </a:cubicBezTo>
                <a:lnTo>
                  <a:pt x="984739" y="1055077"/>
                </a:lnTo>
                <a:cubicBezTo>
                  <a:pt x="975947" y="1037493"/>
                  <a:pt x="964226" y="1021089"/>
                  <a:pt x="958362" y="1002324"/>
                </a:cubicBezTo>
                <a:cubicBezTo>
                  <a:pt x="949447" y="973796"/>
                  <a:pt x="957790" y="938974"/>
                  <a:pt x="940777" y="914400"/>
                </a:cubicBezTo>
                <a:cubicBezTo>
                  <a:pt x="928072" y="896049"/>
                  <a:pt x="899746" y="896816"/>
                  <a:pt x="879231" y="888024"/>
                </a:cubicBezTo>
                <a:cubicBezTo>
                  <a:pt x="861646" y="896816"/>
                  <a:pt x="843459" y="904494"/>
                  <a:pt x="826477" y="914400"/>
                </a:cubicBezTo>
                <a:cubicBezTo>
                  <a:pt x="808222" y="925049"/>
                  <a:pt x="792277" y="939450"/>
                  <a:pt x="773723" y="949570"/>
                </a:cubicBezTo>
                <a:cubicBezTo>
                  <a:pt x="759868" y="957127"/>
                  <a:pt x="744416" y="961293"/>
                  <a:pt x="729762" y="967154"/>
                </a:cubicBezTo>
                <a:cubicBezTo>
                  <a:pt x="715108" y="981808"/>
                  <a:pt x="699902" y="995930"/>
                  <a:pt x="685800" y="1011116"/>
                </a:cubicBezTo>
                <a:cubicBezTo>
                  <a:pt x="661786" y="1036977"/>
                  <a:pt x="640417" y="1065292"/>
                  <a:pt x="615462" y="1090247"/>
                </a:cubicBezTo>
                <a:cubicBezTo>
                  <a:pt x="590507" y="1115202"/>
                  <a:pt x="564081" y="1138781"/>
                  <a:pt x="536331" y="1160585"/>
                </a:cubicBezTo>
                <a:cubicBezTo>
                  <a:pt x="522894" y="1171143"/>
                  <a:pt x="507024" y="1178170"/>
                  <a:pt x="492370" y="1186962"/>
                </a:cubicBezTo>
                <a:cubicBezTo>
                  <a:pt x="489439" y="1233854"/>
                  <a:pt x="490547" y="1281175"/>
                  <a:pt x="483577" y="1327639"/>
                </a:cubicBezTo>
                <a:cubicBezTo>
                  <a:pt x="481633" y="1340601"/>
                  <a:pt x="476478" y="1354944"/>
                  <a:pt x="465993" y="1362808"/>
                </a:cubicBezTo>
                <a:cubicBezTo>
                  <a:pt x="451164" y="1373930"/>
                  <a:pt x="430449" y="1373509"/>
                  <a:pt x="413239" y="1380393"/>
                </a:cubicBezTo>
                <a:cubicBezTo>
                  <a:pt x="401070" y="1385261"/>
                  <a:pt x="388670" y="1390268"/>
                  <a:pt x="378070" y="1397977"/>
                </a:cubicBezTo>
                <a:cubicBezTo>
                  <a:pt x="356217" y="1413870"/>
                  <a:pt x="336199" y="1432212"/>
                  <a:pt x="316523" y="1450731"/>
                </a:cubicBezTo>
                <a:cubicBezTo>
                  <a:pt x="286341" y="1479137"/>
                  <a:pt x="228600" y="1538654"/>
                  <a:pt x="228600" y="1538654"/>
                </a:cubicBezTo>
                <a:cubicBezTo>
                  <a:pt x="234462" y="1567962"/>
                  <a:pt x="230139" y="1601361"/>
                  <a:pt x="246185" y="1626577"/>
                </a:cubicBezTo>
                <a:cubicBezTo>
                  <a:pt x="267556" y="1660160"/>
                  <a:pt x="331862" y="1614512"/>
                  <a:pt x="342900" y="1608993"/>
                </a:cubicBezTo>
                <a:cubicBezTo>
                  <a:pt x="348762" y="1591408"/>
                  <a:pt x="359063" y="1574720"/>
                  <a:pt x="360485" y="1556239"/>
                </a:cubicBezTo>
                <a:cubicBezTo>
                  <a:pt x="370835" y="1421694"/>
                  <a:pt x="314932" y="1271054"/>
                  <a:pt x="378070" y="1151793"/>
                </a:cubicBezTo>
                <a:cubicBezTo>
                  <a:pt x="413031" y="1085756"/>
                  <a:pt x="524608" y="1122485"/>
                  <a:pt x="597877" y="1107831"/>
                </a:cubicBezTo>
                <a:cubicBezTo>
                  <a:pt x="1180367" y="1147322"/>
                  <a:pt x="1154782" y="972156"/>
                  <a:pt x="1081454" y="1424354"/>
                </a:cubicBezTo>
                <a:cubicBezTo>
                  <a:pt x="1078928" y="1439933"/>
                  <a:pt x="1069731" y="1453662"/>
                  <a:pt x="1063870" y="1468316"/>
                </a:cubicBezTo>
                <a:cubicBezTo>
                  <a:pt x="914355" y="1393559"/>
                  <a:pt x="895457" y="1428572"/>
                  <a:pt x="861646" y="1274885"/>
                </a:cubicBezTo>
                <a:cubicBezTo>
                  <a:pt x="838042" y="1167596"/>
                  <a:pt x="808893" y="949570"/>
                  <a:pt x="808893" y="949570"/>
                </a:cubicBezTo>
                <a:cubicBezTo>
                  <a:pt x="820616" y="931985"/>
                  <a:pt x="825159" y="906267"/>
                  <a:pt x="844062" y="896816"/>
                </a:cubicBezTo>
                <a:cubicBezTo>
                  <a:pt x="907378" y="865158"/>
                  <a:pt x="1034578" y="912163"/>
                  <a:pt x="1081454" y="923193"/>
                </a:cubicBezTo>
                <a:cubicBezTo>
                  <a:pt x="1107831" y="949570"/>
                  <a:pt x="1140951" y="970607"/>
                  <a:pt x="1160585" y="1002324"/>
                </a:cubicBezTo>
                <a:cubicBezTo>
                  <a:pt x="1180098" y="1033844"/>
                  <a:pt x="1195754" y="1070760"/>
                  <a:pt x="1195754" y="1107831"/>
                </a:cubicBezTo>
                <a:cubicBezTo>
                  <a:pt x="1195754" y="1126597"/>
                  <a:pt x="1172308" y="1078524"/>
                  <a:pt x="1160585" y="1063870"/>
                </a:cubicBezTo>
                <a:cubicBezTo>
                  <a:pt x="1151971" y="969117"/>
                  <a:pt x="1097648" y="877228"/>
                  <a:pt x="1186962" y="817685"/>
                </a:cubicBezTo>
                <a:cubicBezTo>
                  <a:pt x="1204715" y="805850"/>
                  <a:pt x="1228267" y="806847"/>
                  <a:pt x="1248508" y="800100"/>
                </a:cubicBezTo>
                <a:cubicBezTo>
                  <a:pt x="1263481" y="795109"/>
                  <a:pt x="1277816" y="788377"/>
                  <a:pt x="1292470" y="782516"/>
                </a:cubicBezTo>
                <a:cubicBezTo>
                  <a:pt x="1310054" y="791308"/>
                  <a:pt x="1325945" y="812749"/>
                  <a:pt x="1345223" y="808893"/>
                </a:cubicBezTo>
                <a:cubicBezTo>
                  <a:pt x="1357072" y="806523"/>
                  <a:pt x="1338140" y="785686"/>
                  <a:pt x="1336431" y="773724"/>
                </a:cubicBezTo>
                <a:cubicBezTo>
                  <a:pt x="1332266" y="744566"/>
                  <a:pt x="1330570" y="715108"/>
                  <a:pt x="1327639" y="685800"/>
                </a:cubicBezTo>
                <a:cubicBezTo>
                  <a:pt x="1368670" y="647700"/>
                  <a:pt x="1403326" y="601297"/>
                  <a:pt x="1450731" y="571500"/>
                </a:cubicBezTo>
                <a:cubicBezTo>
                  <a:pt x="1574002" y="494016"/>
                  <a:pt x="1619447" y="495024"/>
                  <a:pt x="1740877" y="474785"/>
                </a:cubicBezTo>
                <a:cubicBezTo>
                  <a:pt x="1750657" y="494344"/>
                  <a:pt x="1787311" y="550969"/>
                  <a:pt x="1749670" y="571500"/>
                </a:cubicBezTo>
                <a:cubicBezTo>
                  <a:pt x="1723812" y="585604"/>
                  <a:pt x="1691054" y="565639"/>
                  <a:pt x="1661746" y="562708"/>
                </a:cubicBezTo>
                <a:cubicBezTo>
                  <a:pt x="1650023" y="553916"/>
                  <a:pt x="1631211" y="550233"/>
                  <a:pt x="1626577" y="536331"/>
                </a:cubicBezTo>
                <a:cubicBezTo>
                  <a:pt x="1621307" y="520520"/>
                  <a:pt x="1604424" y="363326"/>
                  <a:pt x="1600200" y="325316"/>
                </a:cubicBezTo>
                <a:cubicBezTo>
                  <a:pt x="1614854" y="313593"/>
                  <a:pt x="1627377" y="298540"/>
                  <a:pt x="1644162" y="290147"/>
                </a:cubicBezTo>
                <a:cubicBezTo>
                  <a:pt x="1731091" y="246682"/>
                  <a:pt x="1773414" y="250639"/>
                  <a:pt x="1872762" y="237393"/>
                </a:cubicBezTo>
                <a:cubicBezTo>
                  <a:pt x="1925879" y="263952"/>
                  <a:pt x="1965860" y="276834"/>
                  <a:pt x="2004646" y="325316"/>
                </a:cubicBezTo>
                <a:cubicBezTo>
                  <a:pt x="2012195" y="334752"/>
                  <a:pt x="2010508" y="348762"/>
                  <a:pt x="2013439" y="360485"/>
                </a:cubicBezTo>
                <a:cubicBezTo>
                  <a:pt x="1941671" y="370737"/>
                  <a:pt x="1889086" y="383757"/>
                  <a:pt x="1811216" y="351693"/>
                </a:cubicBezTo>
                <a:cubicBezTo>
                  <a:pt x="1797397" y="346003"/>
                  <a:pt x="1805354" y="322385"/>
                  <a:pt x="1802423" y="307731"/>
                </a:cubicBezTo>
                <a:cubicBezTo>
                  <a:pt x="1814146" y="296008"/>
                  <a:pt x="1821865" y="277805"/>
                  <a:pt x="1837593" y="272562"/>
                </a:cubicBezTo>
                <a:cubicBezTo>
                  <a:pt x="1886696" y="256194"/>
                  <a:pt x="2161699" y="223406"/>
                  <a:pt x="2189285" y="219808"/>
                </a:cubicBezTo>
                <a:lnTo>
                  <a:pt x="2329962" y="228600"/>
                </a:lnTo>
                <a:cubicBezTo>
                  <a:pt x="2376597" y="243523"/>
                  <a:pt x="2422336" y="306039"/>
                  <a:pt x="2453054" y="342900"/>
                </a:cubicBezTo>
                <a:cubicBezTo>
                  <a:pt x="2383059" y="456642"/>
                  <a:pt x="2397452" y="457362"/>
                  <a:pt x="2294793" y="536331"/>
                </a:cubicBezTo>
                <a:cubicBezTo>
                  <a:pt x="2287447" y="541982"/>
                  <a:pt x="2277208" y="542193"/>
                  <a:pt x="2268416" y="545124"/>
                </a:cubicBezTo>
                <a:cubicBezTo>
                  <a:pt x="2260684" y="498738"/>
                  <a:pt x="2240635" y="431759"/>
                  <a:pt x="2294793" y="395654"/>
                </a:cubicBezTo>
                <a:cubicBezTo>
                  <a:pt x="2315628" y="381764"/>
                  <a:pt x="2341685" y="413239"/>
                  <a:pt x="2365131" y="422031"/>
                </a:cubicBezTo>
                <a:cubicBezTo>
                  <a:pt x="2407764" y="507295"/>
                  <a:pt x="2348634" y="401319"/>
                  <a:pt x="2426677" y="492370"/>
                </a:cubicBezTo>
                <a:cubicBezTo>
                  <a:pt x="2432708" y="499407"/>
                  <a:pt x="2444262" y="515816"/>
                  <a:pt x="2435470" y="518747"/>
                </a:cubicBezTo>
                <a:cubicBezTo>
                  <a:pt x="2415809" y="525300"/>
                  <a:pt x="2394439" y="512885"/>
                  <a:pt x="2373923" y="509954"/>
                </a:cubicBezTo>
                <a:cubicBezTo>
                  <a:pt x="2327031" y="492369"/>
                  <a:pt x="2276626" y="482227"/>
                  <a:pt x="2233246" y="457200"/>
                </a:cubicBezTo>
                <a:cubicBezTo>
                  <a:pt x="2199093" y="437496"/>
                  <a:pt x="2173790" y="405351"/>
                  <a:pt x="2145323" y="378070"/>
                </a:cubicBezTo>
                <a:cubicBezTo>
                  <a:pt x="2009361" y="247773"/>
                  <a:pt x="2045622" y="301758"/>
                  <a:pt x="1987062" y="184639"/>
                </a:cubicBezTo>
                <a:cubicBezTo>
                  <a:pt x="2007577" y="155331"/>
                  <a:pt x="2018643" y="116259"/>
                  <a:pt x="2048608" y="96716"/>
                </a:cubicBezTo>
                <a:cubicBezTo>
                  <a:pt x="2089759" y="69879"/>
                  <a:pt x="2142677" y="68290"/>
                  <a:pt x="2189285" y="52754"/>
                </a:cubicBezTo>
                <a:cubicBezTo>
                  <a:pt x="2380361" y="-10938"/>
                  <a:pt x="2206797" y="40215"/>
                  <a:pt x="2347546" y="0"/>
                </a:cubicBezTo>
                <a:cubicBezTo>
                  <a:pt x="2373923" y="20516"/>
                  <a:pt x="2421183" y="28586"/>
                  <a:pt x="2426677" y="61547"/>
                </a:cubicBezTo>
                <a:cubicBezTo>
                  <a:pt x="2432714" y="97770"/>
                  <a:pt x="2393532" y="127214"/>
                  <a:pt x="2373923" y="158262"/>
                </a:cubicBezTo>
                <a:cubicBezTo>
                  <a:pt x="2338093" y="214993"/>
                  <a:pt x="2326693" y="223077"/>
                  <a:pt x="2286000" y="263770"/>
                </a:cubicBezTo>
                <a:cubicBezTo>
                  <a:pt x="2251484" y="240759"/>
                  <a:pt x="2219642" y="229837"/>
                  <a:pt x="2329962" y="219808"/>
                </a:cubicBezTo>
                <a:cubicBezTo>
                  <a:pt x="2370928" y="216084"/>
                  <a:pt x="2411999" y="226034"/>
                  <a:pt x="2453054" y="228600"/>
                </a:cubicBezTo>
                <a:lnTo>
                  <a:pt x="2611316" y="237393"/>
                </a:lnTo>
                <a:cubicBezTo>
                  <a:pt x="2617177" y="249116"/>
                  <a:pt x="2624755" y="260128"/>
                  <a:pt x="2628900" y="272562"/>
                </a:cubicBezTo>
                <a:cubicBezTo>
                  <a:pt x="2647296" y="327750"/>
                  <a:pt x="2660484" y="382764"/>
                  <a:pt x="2628900" y="439616"/>
                </a:cubicBezTo>
                <a:cubicBezTo>
                  <a:pt x="2601005" y="489826"/>
                  <a:pt x="2559969" y="500599"/>
                  <a:pt x="2514600" y="518747"/>
                </a:cubicBezTo>
                <a:cubicBezTo>
                  <a:pt x="2584939" y="527539"/>
                  <a:pt x="2654730" y="545124"/>
                  <a:pt x="2725616" y="545124"/>
                </a:cubicBezTo>
                <a:cubicBezTo>
                  <a:pt x="2767578" y="545124"/>
                  <a:pt x="2636900" y="542811"/>
                  <a:pt x="2602523" y="518747"/>
                </a:cubicBezTo>
                <a:cubicBezTo>
                  <a:pt x="2588941" y="509239"/>
                  <a:pt x="2625970" y="495300"/>
                  <a:pt x="2637693" y="483577"/>
                </a:cubicBezTo>
                <a:cubicBezTo>
                  <a:pt x="2708878" y="493068"/>
                  <a:pt x="2900938" y="469932"/>
                  <a:pt x="2963008" y="571500"/>
                </a:cubicBezTo>
                <a:cubicBezTo>
                  <a:pt x="2982339" y="603133"/>
                  <a:pt x="2986454" y="641839"/>
                  <a:pt x="2998177" y="677008"/>
                </a:cubicBezTo>
                <a:cubicBezTo>
                  <a:pt x="3003021" y="735133"/>
                  <a:pt x="3005496" y="813263"/>
                  <a:pt x="3024554" y="870439"/>
                </a:cubicBezTo>
                <a:cubicBezTo>
                  <a:pt x="3032843" y="895307"/>
                  <a:pt x="3048000" y="917331"/>
                  <a:pt x="3059723" y="940777"/>
                </a:cubicBezTo>
                <a:cubicBezTo>
                  <a:pt x="3042481" y="995954"/>
                  <a:pt x="3050203" y="1104852"/>
                  <a:pt x="2963008" y="1099039"/>
                </a:cubicBezTo>
                <a:cubicBezTo>
                  <a:pt x="2935266" y="1097190"/>
                  <a:pt x="2910254" y="1081454"/>
                  <a:pt x="2883877" y="1072662"/>
                </a:cubicBezTo>
                <a:cubicBezTo>
                  <a:pt x="2872336" y="1053426"/>
                  <a:pt x="2815144" y="971945"/>
                  <a:pt x="2848708" y="949570"/>
                </a:cubicBezTo>
                <a:cubicBezTo>
                  <a:pt x="2868368" y="936464"/>
                  <a:pt x="2871720" y="990855"/>
                  <a:pt x="2883877" y="1011116"/>
                </a:cubicBezTo>
                <a:cubicBezTo>
                  <a:pt x="2889314" y="1020177"/>
                  <a:pt x="2895600" y="1028701"/>
                  <a:pt x="2901462" y="1037493"/>
                </a:cubicBezTo>
                <a:cubicBezTo>
                  <a:pt x="2895600" y="1049216"/>
                  <a:pt x="2896961" y="1071892"/>
                  <a:pt x="2883877" y="1072662"/>
                </a:cubicBezTo>
                <a:cubicBezTo>
                  <a:pt x="2822893" y="1076249"/>
                  <a:pt x="2757022" y="1056651"/>
                  <a:pt x="2708031" y="1019908"/>
                </a:cubicBezTo>
                <a:cubicBezTo>
                  <a:pt x="2698084" y="1012447"/>
                  <a:pt x="2690446" y="1002323"/>
                  <a:pt x="2681654" y="993531"/>
                </a:cubicBezTo>
                <a:cubicBezTo>
                  <a:pt x="2678723" y="981808"/>
                  <a:pt x="2672862" y="970446"/>
                  <a:pt x="2672862" y="958362"/>
                </a:cubicBezTo>
                <a:cubicBezTo>
                  <a:pt x="2672862" y="949094"/>
                  <a:pt x="2676886" y="924038"/>
                  <a:pt x="2681654" y="931985"/>
                </a:cubicBezTo>
                <a:cubicBezTo>
                  <a:pt x="2694088" y="952709"/>
                  <a:pt x="2693377" y="978878"/>
                  <a:pt x="2699239" y="1002324"/>
                </a:cubicBezTo>
                <a:cubicBezTo>
                  <a:pt x="2704624" y="1066944"/>
                  <a:pt x="2726004" y="1156109"/>
                  <a:pt x="2672862" y="1213339"/>
                </a:cubicBezTo>
                <a:cubicBezTo>
                  <a:pt x="2659364" y="1227875"/>
                  <a:pt x="2517732" y="1238524"/>
                  <a:pt x="2505808" y="1239716"/>
                </a:cubicBezTo>
                <a:cubicBezTo>
                  <a:pt x="2450123" y="1230924"/>
                  <a:pt x="2390931" y="1191994"/>
                  <a:pt x="2338754" y="1213339"/>
                </a:cubicBezTo>
                <a:cubicBezTo>
                  <a:pt x="2305201" y="1227065"/>
                  <a:pt x="2333448" y="1289348"/>
                  <a:pt x="2312377" y="1318847"/>
                </a:cubicBezTo>
                <a:cubicBezTo>
                  <a:pt x="2299976" y="1336209"/>
                  <a:pt x="2271346" y="1330570"/>
                  <a:pt x="2250831" y="1336431"/>
                </a:cubicBezTo>
                <a:cubicBezTo>
                  <a:pt x="2244969" y="1354016"/>
                  <a:pt x="2233987" y="1370664"/>
                  <a:pt x="2233246" y="1389185"/>
                </a:cubicBezTo>
                <a:cubicBezTo>
                  <a:pt x="2231017" y="1444902"/>
                  <a:pt x="2255123" y="1502034"/>
                  <a:pt x="2242039" y="1556239"/>
                </a:cubicBezTo>
                <a:cubicBezTo>
                  <a:pt x="2233232" y="1592723"/>
                  <a:pt x="2195146" y="1614854"/>
                  <a:pt x="2171700" y="1644162"/>
                </a:cubicBezTo>
                <a:lnTo>
                  <a:pt x="2031023" y="1617785"/>
                </a:lnTo>
                <a:cubicBezTo>
                  <a:pt x="1916515" y="1594210"/>
                  <a:pt x="1895071" y="1588193"/>
                  <a:pt x="1802423" y="1565031"/>
                </a:cubicBezTo>
                <a:cubicBezTo>
                  <a:pt x="1784839" y="1553308"/>
                  <a:pt x="1769842" y="1536166"/>
                  <a:pt x="1749670" y="1529862"/>
                </a:cubicBezTo>
                <a:cubicBezTo>
                  <a:pt x="1721557" y="1521077"/>
                  <a:pt x="1690568" y="1527138"/>
                  <a:pt x="1661746" y="1521070"/>
                </a:cubicBezTo>
                <a:cubicBezTo>
                  <a:pt x="1634539" y="1515342"/>
                  <a:pt x="1608993" y="1503485"/>
                  <a:pt x="1582616" y="1494693"/>
                </a:cubicBezTo>
                <a:cubicBezTo>
                  <a:pt x="1560791" y="1440132"/>
                  <a:pt x="1571272" y="1425375"/>
                  <a:pt x="1485900" y="1459524"/>
                </a:cubicBezTo>
                <a:cubicBezTo>
                  <a:pt x="1477295" y="1462966"/>
                  <a:pt x="1481253" y="1477611"/>
                  <a:pt x="1477108" y="1485900"/>
                </a:cubicBezTo>
                <a:cubicBezTo>
                  <a:pt x="1469465" y="1501185"/>
                  <a:pt x="1457803" y="1514304"/>
                  <a:pt x="1450731" y="1529862"/>
                </a:cubicBezTo>
                <a:cubicBezTo>
                  <a:pt x="1443061" y="1546736"/>
                  <a:pt x="1438023" y="1564733"/>
                  <a:pt x="1433146" y="1582616"/>
                </a:cubicBezTo>
                <a:cubicBezTo>
                  <a:pt x="1424054" y="1615954"/>
                  <a:pt x="1426952" y="1640266"/>
                  <a:pt x="1406770" y="1670539"/>
                </a:cubicBezTo>
                <a:cubicBezTo>
                  <a:pt x="1397574" y="1684334"/>
                  <a:pt x="1383323" y="1693985"/>
                  <a:pt x="1371600" y="1705708"/>
                </a:cubicBezTo>
                <a:cubicBezTo>
                  <a:pt x="1246789" y="1616558"/>
                  <a:pt x="1356702" y="1718135"/>
                  <a:pt x="1301262" y="1582616"/>
                </a:cubicBezTo>
                <a:cubicBezTo>
                  <a:pt x="1284323" y="1541210"/>
                  <a:pt x="1250929" y="1508330"/>
                  <a:pt x="1230923" y="1468316"/>
                </a:cubicBezTo>
                <a:lnTo>
                  <a:pt x="1195754" y="1397977"/>
                </a:lnTo>
                <a:lnTo>
                  <a:pt x="1028700" y="1424354"/>
                </a:lnTo>
                <a:cubicBezTo>
                  <a:pt x="984822" y="1430807"/>
                  <a:pt x="940721" y="1435667"/>
                  <a:pt x="896816" y="1441939"/>
                </a:cubicBezTo>
                <a:cubicBezTo>
                  <a:pt x="792572" y="1456831"/>
                  <a:pt x="810691" y="1453889"/>
                  <a:pt x="738554" y="1468316"/>
                </a:cubicBezTo>
                <a:cubicBezTo>
                  <a:pt x="728697" y="1517601"/>
                  <a:pt x="731903" y="1532844"/>
                  <a:pt x="685800" y="1573824"/>
                </a:cubicBezTo>
                <a:cubicBezTo>
                  <a:pt x="676768" y="1581852"/>
                  <a:pt x="662250" y="1579296"/>
                  <a:pt x="650631" y="1582616"/>
                </a:cubicBezTo>
                <a:cubicBezTo>
                  <a:pt x="641720" y="1585162"/>
                  <a:pt x="633401" y="1589915"/>
                  <a:pt x="624254" y="1591408"/>
                </a:cubicBezTo>
                <a:cubicBezTo>
                  <a:pt x="489669" y="1613381"/>
                  <a:pt x="354623" y="1632439"/>
                  <a:pt x="219808" y="1652954"/>
                </a:cubicBezTo>
                <a:cubicBezTo>
                  <a:pt x="190500" y="1644162"/>
                  <a:pt x="151963" y="1649667"/>
                  <a:pt x="131885" y="1626577"/>
                </a:cubicBezTo>
                <a:cubicBezTo>
                  <a:pt x="88883" y="1577125"/>
                  <a:pt x="43962" y="1450731"/>
                  <a:pt x="43962" y="1450731"/>
                </a:cubicBezTo>
                <a:cubicBezTo>
                  <a:pt x="55685" y="1365739"/>
                  <a:pt x="29057" y="1265423"/>
                  <a:pt x="79131" y="1195754"/>
                </a:cubicBezTo>
                <a:cubicBezTo>
                  <a:pt x="112033" y="1149977"/>
                  <a:pt x="189819" y="1170349"/>
                  <a:pt x="246185" y="1169377"/>
                </a:cubicBezTo>
                <a:cubicBezTo>
                  <a:pt x="360618" y="1167404"/>
                  <a:pt x="474785" y="1181100"/>
                  <a:pt x="589085" y="1186962"/>
                </a:cubicBezTo>
                <a:cubicBezTo>
                  <a:pt x="597877" y="1201616"/>
                  <a:pt x="610436" y="1214590"/>
                  <a:pt x="615462" y="1230924"/>
                </a:cubicBezTo>
                <a:cubicBezTo>
                  <a:pt x="634502" y="1292803"/>
                  <a:pt x="618061" y="1443319"/>
                  <a:pt x="615462" y="1477108"/>
                </a:cubicBezTo>
                <a:cubicBezTo>
                  <a:pt x="614095" y="1494883"/>
                  <a:pt x="615328" y="1514278"/>
                  <a:pt x="606670" y="1529862"/>
                </a:cubicBezTo>
                <a:cubicBezTo>
                  <a:pt x="603463" y="1535634"/>
                  <a:pt x="554548" y="1567541"/>
                  <a:pt x="545123" y="1573824"/>
                </a:cubicBezTo>
                <a:cubicBezTo>
                  <a:pt x="453746" y="1518997"/>
                  <a:pt x="543564" y="1584203"/>
                  <a:pt x="457200" y="1450731"/>
                </a:cubicBezTo>
                <a:cubicBezTo>
                  <a:pt x="411664" y="1380357"/>
                  <a:pt x="307731" y="1248508"/>
                  <a:pt x="307731" y="1248508"/>
                </a:cubicBezTo>
                <a:cubicBezTo>
                  <a:pt x="334108" y="1198685"/>
                  <a:pt x="344541" y="1136282"/>
                  <a:pt x="386862" y="1099039"/>
                </a:cubicBezTo>
                <a:cubicBezTo>
                  <a:pt x="413526" y="1075575"/>
                  <a:pt x="611092" y="1037173"/>
                  <a:pt x="650631" y="1028700"/>
                </a:cubicBezTo>
                <a:cubicBezTo>
                  <a:pt x="951996" y="1048791"/>
                  <a:pt x="973054" y="986665"/>
                  <a:pt x="1143000" y="1116624"/>
                </a:cubicBezTo>
                <a:cubicBezTo>
                  <a:pt x="1162754" y="1131730"/>
                  <a:pt x="1178169" y="1151793"/>
                  <a:pt x="1195754" y="1169377"/>
                </a:cubicBezTo>
                <a:cubicBezTo>
                  <a:pt x="1186375" y="1192826"/>
                  <a:pt x="1168147" y="1305600"/>
                  <a:pt x="1099039" y="1274885"/>
                </a:cubicBezTo>
                <a:cubicBezTo>
                  <a:pt x="1082101" y="1267357"/>
                  <a:pt x="1087316" y="1239716"/>
                  <a:pt x="1081454" y="1222131"/>
                </a:cubicBezTo>
                <a:cubicBezTo>
                  <a:pt x="1084385" y="1169377"/>
                  <a:pt x="1080360" y="1115772"/>
                  <a:pt x="1090246" y="1063870"/>
                </a:cubicBezTo>
                <a:cubicBezTo>
                  <a:pt x="1092573" y="1051655"/>
                  <a:pt x="1106164" y="1044217"/>
                  <a:pt x="1116623" y="1037493"/>
                </a:cubicBezTo>
                <a:cubicBezTo>
                  <a:pt x="1219824" y="971150"/>
                  <a:pt x="1212116" y="985001"/>
                  <a:pt x="1336431" y="958362"/>
                </a:cubicBezTo>
                <a:cubicBezTo>
                  <a:pt x="1423377" y="979064"/>
                  <a:pt x="1533000" y="962438"/>
                  <a:pt x="1565031" y="1063870"/>
                </a:cubicBezTo>
                <a:cubicBezTo>
                  <a:pt x="1575658" y="1097523"/>
                  <a:pt x="1570892" y="1134208"/>
                  <a:pt x="1573823" y="1169377"/>
                </a:cubicBezTo>
                <a:cubicBezTo>
                  <a:pt x="1559169" y="1222131"/>
                  <a:pt x="1565916" y="1286434"/>
                  <a:pt x="1529862" y="1327639"/>
                </a:cubicBezTo>
                <a:cubicBezTo>
                  <a:pt x="1512069" y="1347974"/>
                  <a:pt x="1472347" y="1326266"/>
                  <a:pt x="1450731" y="1310054"/>
                </a:cubicBezTo>
                <a:cubicBezTo>
                  <a:pt x="1425578" y="1291189"/>
                  <a:pt x="1339219" y="1136475"/>
                  <a:pt x="1327639" y="1116624"/>
                </a:cubicBezTo>
                <a:cubicBezTo>
                  <a:pt x="1321777" y="1087316"/>
                  <a:pt x="1315401" y="1058106"/>
                  <a:pt x="1310054" y="1028700"/>
                </a:cubicBezTo>
                <a:cubicBezTo>
                  <a:pt x="1294380" y="942491"/>
                  <a:pt x="1274013" y="861825"/>
                  <a:pt x="1310054" y="773724"/>
                </a:cubicBezTo>
                <a:cubicBezTo>
                  <a:pt x="1319600" y="750390"/>
                  <a:pt x="1351085" y="744416"/>
                  <a:pt x="1371600" y="729762"/>
                </a:cubicBezTo>
                <a:cubicBezTo>
                  <a:pt x="1412631" y="735624"/>
                  <a:pt x="1454050" y="739219"/>
                  <a:pt x="1494693" y="747347"/>
                </a:cubicBezTo>
                <a:cubicBezTo>
                  <a:pt x="1512869" y="750982"/>
                  <a:pt x="1535867" y="750457"/>
                  <a:pt x="1547446" y="764931"/>
                </a:cubicBezTo>
                <a:cubicBezTo>
                  <a:pt x="1562544" y="783803"/>
                  <a:pt x="1565031" y="835270"/>
                  <a:pt x="1565031" y="835270"/>
                </a:cubicBezTo>
                <a:cubicBezTo>
                  <a:pt x="1606062" y="741485"/>
                  <a:pt x="1613579" y="624075"/>
                  <a:pt x="1688123" y="553916"/>
                </a:cubicBezTo>
                <a:cubicBezTo>
                  <a:pt x="1745321" y="500083"/>
                  <a:pt x="1970463" y="427564"/>
                  <a:pt x="2092570" y="386862"/>
                </a:cubicBezTo>
                <a:cubicBezTo>
                  <a:pt x="2098431" y="395654"/>
                  <a:pt x="2107778" y="402943"/>
                  <a:pt x="2110154" y="413239"/>
                </a:cubicBezTo>
                <a:cubicBezTo>
                  <a:pt x="2126870" y="485678"/>
                  <a:pt x="2120532" y="511279"/>
                  <a:pt x="2101362" y="580293"/>
                </a:cubicBezTo>
                <a:cubicBezTo>
                  <a:pt x="2078048" y="664225"/>
                  <a:pt x="2091518" y="642892"/>
                  <a:pt x="2048608" y="685800"/>
                </a:cubicBezTo>
                <a:cubicBezTo>
                  <a:pt x="2010589" y="590756"/>
                  <a:pt x="2017637" y="620520"/>
                  <a:pt x="2013439" y="448408"/>
                </a:cubicBezTo>
                <a:cubicBezTo>
                  <a:pt x="2012079" y="392663"/>
                  <a:pt x="2009316" y="335599"/>
                  <a:pt x="2022231" y="281354"/>
                </a:cubicBezTo>
                <a:cubicBezTo>
                  <a:pt x="2025267" y="268604"/>
                  <a:pt x="2045423" y="269093"/>
                  <a:pt x="2057400" y="263770"/>
                </a:cubicBezTo>
                <a:cubicBezTo>
                  <a:pt x="2071823" y="257360"/>
                  <a:pt x="2086708" y="252047"/>
                  <a:pt x="2101362" y="246185"/>
                </a:cubicBezTo>
                <a:cubicBezTo>
                  <a:pt x="2206870" y="249116"/>
                  <a:pt x="2312593" y="247631"/>
                  <a:pt x="2417885" y="254977"/>
                </a:cubicBezTo>
                <a:cubicBezTo>
                  <a:pt x="2439170" y="256462"/>
                  <a:pt x="2461678" y="260727"/>
                  <a:pt x="2479431" y="272562"/>
                </a:cubicBezTo>
                <a:cubicBezTo>
                  <a:pt x="2490337" y="279832"/>
                  <a:pt x="2491154" y="296008"/>
                  <a:pt x="2497016" y="307731"/>
                </a:cubicBezTo>
                <a:cubicBezTo>
                  <a:pt x="2494085" y="322385"/>
                  <a:pt x="2498790" y="341126"/>
                  <a:pt x="2488223" y="351693"/>
                </a:cubicBezTo>
                <a:cubicBezTo>
                  <a:pt x="2475116" y="364800"/>
                  <a:pt x="2454005" y="369277"/>
                  <a:pt x="2435470" y="369277"/>
                </a:cubicBezTo>
                <a:cubicBezTo>
                  <a:pt x="2379478" y="369277"/>
                  <a:pt x="2324101" y="357554"/>
                  <a:pt x="2268416" y="351693"/>
                </a:cubicBezTo>
                <a:cubicBezTo>
                  <a:pt x="2274277" y="337039"/>
                  <a:pt x="2270235" y="308482"/>
                  <a:pt x="2286000" y="307731"/>
                </a:cubicBezTo>
                <a:cubicBezTo>
                  <a:pt x="2602822" y="292644"/>
                  <a:pt x="2554448" y="267511"/>
                  <a:pt x="2681654" y="369277"/>
                </a:cubicBezTo>
                <a:cubicBezTo>
                  <a:pt x="2678723" y="448408"/>
                  <a:pt x="2683682" y="528227"/>
                  <a:pt x="2672862" y="606670"/>
                </a:cubicBezTo>
                <a:cubicBezTo>
                  <a:pt x="2671418" y="617138"/>
                  <a:pt x="2656946" y="625749"/>
                  <a:pt x="2646485" y="624254"/>
                </a:cubicBezTo>
                <a:cubicBezTo>
                  <a:pt x="2631979" y="622181"/>
                  <a:pt x="2623039" y="606669"/>
                  <a:pt x="2611316" y="597877"/>
                </a:cubicBezTo>
                <a:cubicBezTo>
                  <a:pt x="2602524" y="580293"/>
                  <a:pt x="2571037" y="559026"/>
                  <a:pt x="2584939" y="545124"/>
                </a:cubicBezTo>
                <a:cubicBezTo>
                  <a:pt x="2615747" y="514316"/>
                  <a:pt x="2666350" y="513848"/>
                  <a:pt x="2708031" y="501162"/>
                </a:cubicBezTo>
                <a:cubicBezTo>
                  <a:pt x="2779409" y="479438"/>
                  <a:pt x="2815357" y="481228"/>
                  <a:pt x="2892670" y="474785"/>
                </a:cubicBezTo>
                <a:cubicBezTo>
                  <a:pt x="2957147" y="480647"/>
                  <a:pt x="3039100" y="447843"/>
                  <a:pt x="3086100" y="492370"/>
                </a:cubicBezTo>
                <a:cubicBezTo>
                  <a:pt x="3158392" y="560857"/>
                  <a:pt x="3020638" y="672132"/>
                  <a:pt x="2989385" y="703385"/>
                </a:cubicBezTo>
                <a:cubicBezTo>
                  <a:pt x="2982210" y="724912"/>
                  <a:pt x="2976590" y="745916"/>
                  <a:pt x="2963008" y="764931"/>
                </a:cubicBezTo>
                <a:cubicBezTo>
                  <a:pt x="2955781" y="775049"/>
                  <a:pt x="2945423" y="782516"/>
                  <a:pt x="2936631" y="791308"/>
                </a:cubicBezTo>
                <a:cubicBezTo>
                  <a:pt x="2930769" y="823547"/>
                  <a:pt x="2916433" y="855361"/>
                  <a:pt x="2919046" y="888024"/>
                </a:cubicBezTo>
                <a:cubicBezTo>
                  <a:pt x="2936542" y="1106714"/>
                  <a:pt x="2949812" y="1028734"/>
                  <a:pt x="2963008" y="975947"/>
                </a:cubicBezTo>
                <a:cubicBezTo>
                  <a:pt x="2965939" y="987670"/>
                  <a:pt x="2971800" y="999032"/>
                  <a:pt x="2971800" y="1011116"/>
                </a:cubicBezTo>
                <a:cubicBezTo>
                  <a:pt x="2971800" y="1432609"/>
                  <a:pt x="3019462" y="1272142"/>
                  <a:pt x="2470639" y="1213339"/>
                </a:cubicBezTo>
                <a:cubicBezTo>
                  <a:pt x="2519448" y="1197070"/>
                  <a:pt x="2565456" y="1171975"/>
                  <a:pt x="2540977" y="1318847"/>
                </a:cubicBezTo>
                <a:cubicBezTo>
                  <a:pt x="2534129" y="1359934"/>
                  <a:pt x="2488223" y="1383324"/>
                  <a:pt x="2461846" y="1415562"/>
                </a:cubicBezTo>
                <a:lnTo>
                  <a:pt x="2382716" y="1406770"/>
                </a:lnTo>
                <a:cubicBezTo>
                  <a:pt x="2359249" y="1404009"/>
                  <a:pt x="2333511" y="1387410"/>
                  <a:pt x="2312377" y="1397977"/>
                </a:cubicBezTo>
                <a:cubicBezTo>
                  <a:pt x="2291243" y="1408544"/>
                  <a:pt x="2288931" y="1439008"/>
                  <a:pt x="2277208" y="1459524"/>
                </a:cubicBezTo>
                <a:cubicBezTo>
                  <a:pt x="2280139" y="1535724"/>
                  <a:pt x="2314321" y="1617322"/>
                  <a:pt x="2286000" y="1688124"/>
                </a:cubicBezTo>
                <a:cubicBezTo>
                  <a:pt x="2273978" y="1718180"/>
                  <a:pt x="2221656" y="1679331"/>
                  <a:pt x="2189285" y="1679331"/>
                </a:cubicBezTo>
                <a:cubicBezTo>
                  <a:pt x="2164433" y="1679331"/>
                  <a:pt x="2113255" y="1698813"/>
                  <a:pt x="2092570" y="1705708"/>
                </a:cubicBezTo>
                <a:cubicBezTo>
                  <a:pt x="2030699" y="1698834"/>
                  <a:pt x="2003498" y="1696177"/>
                  <a:pt x="1943100" y="1688124"/>
                </a:cubicBezTo>
                <a:lnTo>
                  <a:pt x="1881554" y="1679331"/>
                </a:lnTo>
                <a:cubicBezTo>
                  <a:pt x="1869831" y="1673470"/>
                  <a:pt x="1853128" y="1672986"/>
                  <a:pt x="1846385" y="1661747"/>
                </a:cubicBezTo>
                <a:cubicBezTo>
                  <a:pt x="1841617" y="1653800"/>
                  <a:pt x="1864088" y="1637916"/>
                  <a:pt x="1855177" y="1635370"/>
                </a:cubicBezTo>
                <a:cubicBezTo>
                  <a:pt x="1842027" y="1631613"/>
                  <a:pt x="1762460" y="1648638"/>
                  <a:pt x="1740877" y="1652954"/>
                </a:cubicBezTo>
                <a:cubicBezTo>
                  <a:pt x="1618096" y="1640676"/>
                  <a:pt x="1575449" y="1635734"/>
                  <a:pt x="1424354" y="1626577"/>
                </a:cubicBezTo>
                <a:cubicBezTo>
                  <a:pt x="1307192" y="1619476"/>
                  <a:pt x="1072662" y="1608993"/>
                  <a:pt x="1072662" y="1608993"/>
                </a:cubicBezTo>
                <a:cubicBezTo>
                  <a:pt x="1069731" y="1600201"/>
                  <a:pt x="1060428" y="1591221"/>
                  <a:pt x="1063870" y="1582616"/>
                </a:cubicBezTo>
                <a:cubicBezTo>
                  <a:pt x="1067794" y="1572805"/>
                  <a:pt x="1099038" y="1570892"/>
                  <a:pt x="1090246" y="1565031"/>
                </a:cubicBezTo>
                <a:cubicBezTo>
                  <a:pt x="1067764" y="1550043"/>
                  <a:pt x="1037493" y="1553308"/>
                  <a:pt x="1011116" y="1547447"/>
                </a:cubicBezTo>
                <a:cubicBezTo>
                  <a:pt x="967154" y="1559170"/>
                  <a:pt x="905676" y="1545593"/>
                  <a:pt x="879231" y="1582616"/>
                </a:cubicBezTo>
                <a:cubicBezTo>
                  <a:pt x="860186" y="1609280"/>
                  <a:pt x="913326" y="1639293"/>
                  <a:pt x="923193" y="1670539"/>
                </a:cubicBezTo>
                <a:cubicBezTo>
                  <a:pt x="931185" y="1695846"/>
                  <a:pt x="928232" y="1723397"/>
                  <a:pt x="931985" y="1749670"/>
                </a:cubicBezTo>
                <a:cubicBezTo>
                  <a:pt x="934098" y="1764464"/>
                  <a:pt x="937846" y="1778977"/>
                  <a:pt x="940777" y="1793631"/>
                </a:cubicBezTo>
                <a:cubicBezTo>
                  <a:pt x="859387" y="1809910"/>
                  <a:pt x="922404" y="1809396"/>
                  <a:pt x="826477" y="1740877"/>
                </a:cubicBezTo>
                <a:cubicBezTo>
                  <a:pt x="719627" y="1664555"/>
                  <a:pt x="732107" y="1676518"/>
                  <a:pt x="624254" y="1644162"/>
                </a:cubicBezTo>
                <a:cubicBezTo>
                  <a:pt x="486720" y="1506628"/>
                  <a:pt x="628567" y="1632963"/>
                  <a:pt x="167054" y="1582616"/>
                </a:cubicBezTo>
                <a:cubicBezTo>
                  <a:pt x="144866" y="1580195"/>
                  <a:pt x="115489" y="1576203"/>
                  <a:pt x="105508" y="1556239"/>
                </a:cubicBezTo>
                <a:cubicBezTo>
                  <a:pt x="97536" y="1540294"/>
                  <a:pt x="140677" y="1562100"/>
                  <a:pt x="158262" y="1565031"/>
                </a:cubicBezTo>
                <a:cubicBezTo>
                  <a:pt x="184639" y="1573823"/>
                  <a:pt x="215682" y="1574039"/>
                  <a:pt x="237393" y="1591408"/>
                </a:cubicBezTo>
                <a:cubicBezTo>
                  <a:pt x="249062" y="1600744"/>
                  <a:pt x="247749" y="1620508"/>
                  <a:pt x="246185" y="1635370"/>
                </a:cubicBezTo>
                <a:cubicBezTo>
                  <a:pt x="241792" y="1677102"/>
                  <a:pt x="228600" y="1717431"/>
                  <a:pt x="219808" y="1758462"/>
                </a:cubicBezTo>
                <a:cubicBezTo>
                  <a:pt x="213946" y="1732085"/>
                  <a:pt x="212258" y="1704419"/>
                  <a:pt x="202223" y="1679331"/>
                </a:cubicBezTo>
                <a:cubicBezTo>
                  <a:pt x="194374" y="1659709"/>
                  <a:pt x="184469" y="1638550"/>
                  <a:pt x="167054" y="1626577"/>
                </a:cubicBezTo>
                <a:cubicBezTo>
                  <a:pt x="104395" y="1583499"/>
                  <a:pt x="65551" y="1583188"/>
                  <a:pt x="0" y="1573824"/>
                </a:cubicBezTo>
                <a:cubicBezTo>
                  <a:pt x="32239" y="1553308"/>
                  <a:pt x="68780" y="1538350"/>
                  <a:pt x="96716" y="1512277"/>
                </a:cubicBezTo>
                <a:cubicBezTo>
                  <a:pt x="113990" y="1496155"/>
                  <a:pt x="123403" y="1472785"/>
                  <a:pt x="131885" y="1450731"/>
                </a:cubicBezTo>
                <a:cubicBezTo>
                  <a:pt x="138285" y="1434092"/>
                  <a:pt x="128071" y="1410583"/>
                  <a:pt x="140677" y="1397977"/>
                </a:cubicBezTo>
                <a:cubicBezTo>
                  <a:pt x="153283" y="1385371"/>
                  <a:pt x="175846" y="1392116"/>
                  <a:pt x="193431" y="1389185"/>
                </a:cubicBezTo>
                <a:cubicBezTo>
                  <a:pt x="212058" y="1393324"/>
                  <a:pt x="307733" y="1424352"/>
                  <a:pt x="334108" y="1397977"/>
                </a:cubicBezTo>
                <a:cubicBezTo>
                  <a:pt x="344675" y="1387410"/>
                  <a:pt x="317027" y="1366450"/>
                  <a:pt x="325316" y="1354016"/>
                </a:cubicBezTo>
                <a:cubicBezTo>
                  <a:pt x="331178" y="1345224"/>
                  <a:pt x="342901" y="1365739"/>
                  <a:pt x="351693" y="1371600"/>
                </a:cubicBezTo>
                <a:lnTo>
                  <a:pt x="360485" y="1318847"/>
                </a:lnTo>
              </a:path>
            </a:pathLst>
          </a:custGeom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reeform 6"/>
          <p:cNvSpPr/>
          <p:nvPr/>
        </p:nvSpPr>
        <p:spPr>
          <a:xfrm>
            <a:off x="2540856" y="4457700"/>
            <a:ext cx="3657600" cy="1925515"/>
          </a:xfrm>
          <a:custGeom>
            <a:avLst/>
            <a:gdLst>
              <a:gd name="connsiteX0" fmla="*/ 1362929 w 3587382"/>
              <a:gd name="connsiteY0" fmla="*/ 1327638 h 1925515"/>
              <a:gd name="connsiteX1" fmla="*/ 1424475 w 3587382"/>
              <a:gd name="connsiteY1" fmla="*/ 1143000 h 1925515"/>
              <a:gd name="connsiteX2" fmla="*/ 1679452 w 3587382"/>
              <a:gd name="connsiteY2" fmla="*/ 888023 h 1925515"/>
              <a:gd name="connsiteX3" fmla="*/ 1776167 w 3587382"/>
              <a:gd name="connsiteY3" fmla="*/ 773723 h 1925515"/>
              <a:gd name="connsiteX4" fmla="*/ 1820129 w 3587382"/>
              <a:gd name="connsiteY4" fmla="*/ 852854 h 1925515"/>
              <a:gd name="connsiteX5" fmla="*/ 2022352 w 3587382"/>
              <a:gd name="connsiteY5" fmla="*/ 844062 h 1925515"/>
              <a:gd name="connsiteX6" fmla="*/ 2057521 w 3587382"/>
              <a:gd name="connsiteY6" fmla="*/ 888023 h 1925515"/>
              <a:gd name="connsiteX7" fmla="*/ 1837713 w 3587382"/>
              <a:gd name="connsiteY7" fmla="*/ 923192 h 1925515"/>
              <a:gd name="connsiteX8" fmla="*/ 1591529 w 3587382"/>
              <a:gd name="connsiteY8" fmla="*/ 931985 h 1925515"/>
              <a:gd name="connsiteX9" fmla="*/ 1468436 w 3587382"/>
              <a:gd name="connsiteY9" fmla="*/ 940777 h 1925515"/>
              <a:gd name="connsiteX10" fmla="*/ 1521190 w 3587382"/>
              <a:gd name="connsiteY10" fmla="*/ 914400 h 1925515"/>
              <a:gd name="connsiteX11" fmla="*/ 1609113 w 3587382"/>
              <a:gd name="connsiteY11" fmla="*/ 852854 h 1925515"/>
              <a:gd name="connsiteX12" fmla="*/ 1837713 w 3587382"/>
              <a:gd name="connsiteY12" fmla="*/ 808892 h 1925515"/>
              <a:gd name="connsiteX13" fmla="*/ 1846506 w 3587382"/>
              <a:gd name="connsiteY13" fmla="*/ 835269 h 1925515"/>
              <a:gd name="connsiteX14" fmla="*/ 1820129 w 3587382"/>
              <a:gd name="connsiteY14" fmla="*/ 852854 h 1925515"/>
              <a:gd name="connsiteX15" fmla="*/ 1837713 w 3587382"/>
              <a:gd name="connsiteY15" fmla="*/ 826477 h 1925515"/>
              <a:gd name="connsiteX16" fmla="*/ 1925636 w 3587382"/>
              <a:gd name="connsiteY16" fmla="*/ 800100 h 1925515"/>
              <a:gd name="connsiteX17" fmla="*/ 2022352 w 3587382"/>
              <a:gd name="connsiteY17" fmla="*/ 791308 h 1925515"/>
              <a:gd name="connsiteX18" fmla="*/ 2031144 w 3587382"/>
              <a:gd name="connsiteY18" fmla="*/ 826477 h 1925515"/>
              <a:gd name="connsiteX19" fmla="*/ 2048729 w 3587382"/>
              <a:gd name="connsiteY19" fmla="*/ 764931 h 1925515"/>
              <a:gd name="connsiteX20" fmla="*/ 2409213 w 3587382"/>
              <a:gd name="connsiteY20" fmla="*/ 650631 h 1925515"/>
              <a:gd name="connsiteX21" fmla="*/ 2444382 w 3587382"/>
              <a:gd name="connsiteY21" fmla="*/ 474785 h 1925515"/>
              <a:gd name="connsiteX22" fmla="*/ 2576267 w 3587382"/>
              <a:gd name="connsiteY22" fmla="*/ 439615 h 1925515"/>
              <a:gd name="connsiteX23" fmla="*/ 2699359 w 3587382"/>
              <a:gd name="connsiteY23" fmla="*/ 483577 h 1925515"/>
              <a:gd name="connsiteX24" fmla="*/ 2743321 w 3587382"/>
              <a:gd name="connsiteY24" fmla="*/ 536331 h 1925515"/>
              <a:gd name="connsiteX25" fmla="*/ 2778490 w 3587382"/>
              <a:gd name="connsiteY25" fmla="*/ 571500 h 1925515"/>
              <a:gd name="connsiteX26" fmla="*/ 2699359 w 3587382"/>
              <a:gd name="connsiteY26" fmla="*/ 589085 h 1925515"/>
              <a:gd name="connsiteX27" fmla="*/ 2672982 w 3587382"/>
              <a:gd name="connsiteY27" fmla="*/ 597877 h 1925515"/>
              <a:gd name="connsiteX28" fmla="*/ 2708152 w 3587382"/>
              <a:gd name="connsiteY28" fmla="*/ 615462 h 1925515"/>
              <a:gd name="connsiteX29" fmla="*/ 3042259 w 3587382"/>
              <a:gd name="connsiteY29" fmla="*/ 624254 h 1925515"/>
              <a:gd name="connsiteX30" fmla="*/ 3042259 w 3587382"/>
              <a:gd name="connsiteY30" fmla="*/ 975946 h 1925515"/>
              <a:gd name="connsiteX31" fmla="*/ 3103806 w 3587382"/>
              <a:gd name="connsiteY31" fmla="*/ 993531 h 1925515"/>
              <a:gd name="connsiteX32" fmla="*/ 3200521 w 3587382"/>
              <a:gd name="connsiteY32" fmla="*/ 1019908 h 1925515"/>
              <a:gd name="connsiteX33" fmla="*/ 3226898 w 3587382"/>
              <a:gd name="connsiteY33" fmla="*/ 1046285 h 1925515"/>
              <a:gd name="connsiteX34" fmla="*/ 3165352 w 3587382"/>
              <a:gd name="connsiteY34" fmla="*/ 1090246 h 1925515"/>
              <a:gd name="connsiteX35" fmla="*/ 3147767 w 3587382"/>
              <a:gd name="connsiteY35" fmla="*/ 1063869 h 1925515"/>
              <a:gd name="connsiteX36" fmla="*/ 3156559 w 3587382"/>
              <a:gd name="connsiteY36" fmla="*/ 879231 h 1925515"/>
              <a:gd name="connsiteX37" fmla="*/ 3244482 w 3587382"/>
              <a:gd name="connsiteY37" fmla="*/ 844062 h 1925515"/>
              <a:gd name="connsiteX38" fmla="*/ 3402744 w 3587382"/>
              <a:gd name="connsiteY38" fmla="*/ 800100 h 1925515"/>
              <a:gd name="connsiteX39" fmla="*/ 3446706 w 3587382"/>
              <a:gd name="connsiteY39" fmla="*/ 844062 h 1925515"/>
              <a:gd name="connsiteX40" fmla="*/ 3446706 w 3587382"/>
              <a:gd name="connsiteY40" fmla="*/ 1011115 h 1925515"/>
              <a:gd name="connsiteX41" fmla="*/ 3437913 w 3587382"/>
              <a:gd name="connsiteY41" fmla="*/ 1090246 h 1925515"/>
              <a:gd name="connsiteX42" fmla="*/ 3429121 w 3587382"/>
              <a:gd name="connsiteY42" fmla="*/ 1125415 h 1925515"/>
              <a:gd name="connsiteX43" fmla="*/ 3393952 w 3587382"/>
              <a:gd name="connsiteY43" fmla="*/ 1143000 h 1925515"/>
              <a:gd name="connsiteX44" fmla="*/ 3209313 w 3587382"/>
              <a:gd name="connsiteY44" fmla="*/ 1134208 h 1925515"/>
              <a:gd name="connsiteX45" fmla="*/ 3182936 w 3587382"/>
              <a:gd name="connsiteY45" fmla="*/ 1072662 h 1925515"/>
              <a:gd name="connsiteX46" fmla="*/ 3156559 w 3587382"/>
              <a:gd name="connsiteY46" fmla="*/ 1169377 h 1925515"/>
              <a:gd name="connsiteX47" fmla="*/ 3095013 w 3587382"/>
              <a:gd name="connsiteY47" fmla="*/ 1178169 h 1925515"/>
              <a:gd name="connsiteX48" fmla="*/ 3007090 w 3587382"/>
              <a:gd name="connsiteY48" fmla="*/ 1186962 h 1925515"/>
              <a:gd name="connsiteX49" fmla="*/ 2963129 w 3587382"/>
              <a:gd name="connsiteY49" fmla="*/ 1160585 h 1925515"/>
              <a:gd name="connsiteX50" fmla="*/ 2945544 w 3587382"/>
              <a:gd name="connsiteY50" fmla="*/ 1204546 h 1925515"/>
              <a:gd name="connsiteX51" fmla="*/ 2840036 w 3587382"/>
              <a:gd name="connsiteY51" fmla="*/ 1230923 h 1925515"/>
              <a:gd name="connsiteX52" fmla="*/ 2391629 w 3587382"/>
              <a:gd name="connsiteY52" fmla="*/ 1222131 h 1925515"/>
              <a:gd name="connsiteX53" fmla="*/ 2418006 w 3587382"/>
              <a:gd name="connsiteY53" fmla="*/ 1274885 h 1925515"/>
              <a:gd name="connsiteX54" fmla="*/ 2426798 w 3587382"/>
              <a:gd name="connsiteY54" fmla="*/ 1441938 h 1925515"/>
              <a:gd name="connsiteX55" fmla="*/ 2092690 w 3587382"/>
              <a:gd name="connsiteY55" fmla="*/ 1477108 h 1925515"/>
              <a:gd name="connsiteX56" fmla="*/ 2083898 w 3587382"/>
              <a:gd name="connsiteY56" fmla="*/ 1503485 h 1925515"/>
              <a:gd name="connsiteX57" fmla="*/ 2075106 w 3587382"/>
              <a:gd name="connsiteY57" fmla="*/ 1556238 h 1925515"/>
              <a:gd name="connsiteX58" fmla="*/ 1978390 w 3587382"/>
              <a:gd name="connsiteY58" fmla="*/ 1582615 h 1925515"/>
              <a:gd name="connsiteX59" fmla="*/ 1767375 w 3587382"/>
              <a:gd name="connsiteY59" fmla="*/ 1617785 h 1925515"/>
              <a:gd name="connsiteX60" fmla="*/ 1749790 w 3587382"/>
              <a:gd name="connsiteY60" fmla="*/ 1679331 h 1925515"/>
              <a:gd name="connsiteX61" fmla="*/ 1688244 w 3587382"/>
              <a:gd name="connsiteY61" fmla="*/ 1802423 h 1925515"/>
              <a:gd name="connsiteX62" fmla="*/ 1310175 w 3587382"/>
              <a:gd name="connsiteY62" fmla="*/ 1793631 h 1925515"/>
              <a:gd name="connsiteX63" fmla="*/ 1239836 w 3587382"/>
              <a:gd name="connsiteY63" fmla="*/ 1784838 h 1925515"/>
              <a:gd name="connsiteX64" fmla="*/ 1151913 w 3587382"/>
              <a:gd name="connsiteY64" fmla="*/ 1758462 h 1925515"/>
              <a:gd name="connsiteX65" fmla="*/ 1143121 w 3587382"/>
              <a:gd name="connsiteY65" fmla="*/ 1732085 h 1925515"/>
              <a:gd name="connsiteX66" fmla="*/ 1116744 w 3587382"/>
              <a:gd name="connsiteY66" fmla="*/ 1714500 h 1925515"/>
              <a:gd name="connsiteX67" fmla="*/ 923313 w 3587382"/>
              <a:gd name="connsiteY67" fmla="*/ 1679331 h 1925515"/>
              <a:gd name="connsiteX68" fmla="*/ 861767 w 3587382"/>
              <a:gd name="connsiteY68" fmla="*/ 1714500 h 1925515"/>
              <a:gd name="connsiteX69" fmla="*/ 791429 w 3587382"/>
              <a:gd name="connsiteY69" fmla="*/ 1828800 h 1925515"/>
              <a:gd name="connsiteX70" fmla="*/ 756259 w 3587382"/>
              <a:gd name="connsiteY70" fmla="*/ 1811215 h 1925515"/>
              <a:gd name="connsiteX71" fmla="*/ 659544 w 3587382"/>
              <a:gd name="connsiteY71" fmla="*/ 1784838 h 1925515"/>
              <a:gd name="connsiteX72" fmla="*/ 791429 w 3587382"/>
              <a:gd name="connsiteY72" fmla="*/ 1582615 h 1925515"/>
              <a:gd name="connsiteX73" fmla="*/ 888144 w 3587382"/>
              <a:gd name="connsiteY73" fmla="*/ 1529862 h 1925515"/>
              <a:gd name="connsiteX74" fmla="*/ 1028821 w 3587382"/>
              <a:gd name="connsiteY74" fmla="*/ 1477108 h 1925515"/>
              <a:gd name="connsiteX75" fmla="*/ 1195875 w 3587382"/>
              <a:gd name="connsiteY75" fmla="*/ 1389185 h 1925515"/>
              <a:gd name="connsiteX76" fmla="*/ 1767375 w 3587382"/>
              <a:gd name="connsiteY76" fmla="*/ 1011115 h 1925515"/>
              <a:gd name="connsiteX77" fmla="*/ 2418006 w 3587382"/>
              <a:gd name="connsiteY77" fmla="*/ 914400 h 1925515"/>
              <a:gd name="connsiteX78" fmla="*/ 2488344 w 3587382"/>
              <a:gd name="connsiteY78" fmla="*/ 905608 h 1925515"/>
              <a:gd name="connsiteX79" fmla="*/ 2505929 w 3587382"/>
              <a:gd name="connsiteY79" fmla="*/ 931985 h 1925515"/>
              <a:gd name="connsiteX80" fmla="*/ 2453175 w 3587382"/>
              <a:gd name="connsiteY80" fmla="*/ 1046285 h 1925515"/>
              <a:gd name="connsiteX81" fmla="*/ 2233367 w 3587382"/>
              <a:gd name="connsiteY81" fmla="*/ 1090246 h 1925515"/>
              <a:gd name="connsiteX82" fmla="*/ 2092690 w 3587382"/>
              <a:gd name="connsiteY82" fmla="*/ 1125415 h 1925515"/>
              <a:gd name="connsiteX83" fmla="*/ 2048729 w 3587382"/>
              <a:gd name="connsiteY83" fmla="*/ 1134208 h 1925515"/>
              <a:gd name="connsiteX84" fmla="*/ 2066313 w 3587382"/>
              <a:gd name="connsiteY84" fmla="*/ 1046285 h 1925515"/>
              <a:gd name="connsiteX85" fmla="*/ 2110275 w 3587382"/>
              <a:gd name="connsiteY85" fmla="*/ 1011115 h 1925515"/>
              <a:gd name="connsiteX86" fmla="*/ 2145444 w 3587382"/>
              <a:gd name="connsiteY86" fmla="*/ 1072662 h 1925515"/>
              <a:gd name="connsiteX87" fmla="*/ 2163029 w 3587382"/>
              <a:gd name="connsiteY87" fmla="*/ 1178169 h 1925515"/>
              <a:gd name="connsiteX88" fmla="*/ 2154236 w 3587382"/>
              <a:gd name="connsiteY88" fmla="*/ 1213338 h 1925515"/>
              <a:gd name="connsiteX89" fmla="*/ 1916844 w 3587382"/>
              <a:gd name="connsiteY89" fmla="*/ 1266092 h 1925515"/>
              <a:gd name="connsiteX90" fmla="*/ 1661867 w 3587382"/>
              <a:gd name="connsiteY90" fmla="*/ 1239715 h 1925515"/>
              <a:gd name="connsiteX91" fmla="*/ 1732206 w 3587382"/>
              <a:gd name="connsiteY91" fmla="*/ 1186962 h 1925515"/>
              <a:gd name="connsiteX92" fmla="*/ 1714621 w 3587382"/>
              <a:gd name="connsiteY92" fmla="*/ 1283677 h 1925515"/>
              <a:gd name="connsiteX93" fmla="*/ 1600321 w 3587382"/>
              <a:gd name="connsiteY93" fmla="*/ 1345223 h 1925515"/>
              <a:gd name="connsiteX94" fmla="*/ 1512398 w 3587382"/>
              <a:gd name="connsiteY94" fmla="*/ 1336431 h 1925515"/>
              <a:gd name="connsiteX95" fmla="*/ 1450852 w 3587382"/>
              <a:gd name="connsiteY95" fmla="*/ 1336431 h 1925515"/>
              <a:gd name="connsiteX96" fmla="*/ 1398098 w 3587382"/>
              <a:gd name="connsiteY96" fmla="*/ 1441938 h 1925515"/>
              <a:gd name="connsiteX97" fmla="*/ 1336552 w 3587382"/>
              <a:gd name="connsiteY97" fmla="*/ 1459523 h 1925515"/>
              <a:gd name="connsiteX98" fmla="*/ 1266213 w 3587382"/>
              <a:gd name="connsiteY98" fmla="*/ 1441938 h 1925515"/>
              <a:gd name="connsiteX99" fmla="*/ 1195875 w 3587382"/>
              <a:gd name="connsiteY99" fmla="*/ 1512277 h 1925515"/>
              <a:gd name="connsiteX100" fmla="*/ 1187082 w 3587382"/>
              <a:gd name="connsiteY100" fmla="*/ 1538654 h 1925515"/>
              <a:gd name="connsiteX101" fmla="*/ 1160706 w 3587382"/>
              <a:gd name="connsiteY101" fmla="*/ 1565031 h 1925515"/>
              <a:gd name="connsiteX102" fmla="*/ 1099159 w 3587382"/>
              <a:gd name="connsiteY102" fmla="*/ 1608992 h 1925515"/>
              <a:gd name="connsiteX103" fmla="*/ 1072782 w 3587382"/>
              <a:gd name="connsiteY103" fmla="*/ 1617785 h 1925515"/>
              <a:gd name="connsiteX104" fmla="*/ 1028821 w 3587382"/>
              <a:gd name="connsiteY104" fmla="*/ 1591408 h 1925515"/>
              <a:gd name="connsiteX105" fmla="*/ 984859 w 3587382"/>
              <a:gd name="connsiteY105" fmla="*/ 1441938 h 1925515"/>
              <a:gd name="connsiteX106" fmla="*/ 905729 w 3587382"/>
              <a:gd name="connsiteY106" fmla="*/ 1380392 h 1925515"/>
              <a:gd name="connsiteX107" fmla="*/ 914521 w 3587382"/>
              <a:gd name="connsiteY107" fmla="*/ 1354015 h 1925515"/>
              <a:gd name="connsiteX108" fmla="*/ 923313 w 3587382"/>
              <a:gd name="connsiteY108" fmla="*/ 1406769 h 1925515"/>
              <a:gd name="connsiteX109" fmla="*/ 1072782 w 3587382"/>
              <a:gd name="connsiteY109" fmla="*/ 1538654 h 1925515"/>
              <a:gd name="connsiteX110" fmla="*/ 1477229 w 3587382"/>
              <a:gd name="connsiteY110" fmla="*/ 1863969 h 1925515"/>
              <a:gd name="connsiteX111" fmla="*/ 1538775 w 3587382"/>
              <a:gd name="connsiteY111" fmla="*/ 1881554 h 1925515"/>
              <a:gd name="connsiteX112" fmla="*/ 1626698 w 3587382"/>
              <a:gd name="connsiteY112" fmla="*/ 1890346 h 1925515"/>
              <a:gd name="connsiteX113" fmla="*/ 1767375 w 3587382"/>
              <a:gd name="connsiteY113" fmla="*/ 1846385 h 1925515"/>
              <a:gd name="connsiteX114" fmla="*/ 1776167 w 3587382"/>
              <a:gd name="connsiteY114" fmla="*/ 1820008 h 1925515"/>
              <a:gd name="connsiteX115" fmla="*/ 1740998 w 3587382"/>
              <a:gd name="connsiteY115" fmla="*/ 1767254 h 1925515"/>
              <a:gd name="connsiteX116" fmla="*/ 1635490 w 3587382"/>
              <a:gd name="connsiteY116" fmla="*/ 1723292 h 1925515"/>
              <a:gd name="connsiteX117" fmla="*/ 1538775 w 3587382"/>
              <a:gd name="connsiteY117" fmla="*/ 1626577 h 1925515"/>
              <a:gd name="connsiteX118" fmla="*/ 1477229 w 3587382"/>
              <a:gd name="connsiteY118" fmla="*/ 1538654 h 1925515"/>
              <a:gd name="connsiteX119" fmla="*/ 1415682 w 3587382"/>
              <a:gd name="connsiteY119" fmla="*/ 1512277 h 1925515"/>
              <a:gd name="connsiteX120" fmla="*/ 1468436 w 3587382"/>
              <a:gd name="connsiteY120" fmla="*/ 1459523 h 1925515"/>
              <a:gd name="connsiteX121" fmla="*/ 1477229 w 3587382"/>
              <a:gd name="connsiteY121" fmla="*/ 1433146 h 1925515"/>
              <a:gd name="connsiteX122" fmla="*/ 1213459 w 3587382"/>
              <a:gd name="connsiteY122" fmla="*/ 1608992 h 1925515"/>
              <a:gd name="connsiteX123" fmla="*/ 782636 w 3587382"/>
              <a:gd name="connsiteY123" fmla="*/ 1899138 h 1925515"/>
              <a:gd name="connsiteX124" fmla="*/ 791429 w 3587382"/>
              <a:gd name="connsiteY124" fmla="*/ 1925515 h 1925515"/>
              <a:gd name="connsiteX125" fmla="*/ 852975 w 3587382"/>
              <a:gd name="connsiteY125" fmla="*/ 1837592 h 1925515"/>
              <a:gd name="connsiteX126" fmla="*/ 949690 w 3587382"/>
              <a:gd name="connsiteY126" fmla="*/ 1714500 h 1925515"/>
              <a:gd name="connsiteX127" fmla="*/ 1275006 w 3587382"/>
              <a:gd name="connsiteY127" fmla="*/ 1635369 h 1925515"/>
              <a:gd name="connsiteX128" fmla="*/ 1468436 w 3587382"/>
              <a:gd name="connsiteY128" fmla="*/ 1521069 h 1925515"/>
              <a:gd name="connsiteX129" fmla="*/ 1617906 w 3587382"/>
              <a:gd name="connsiteY129" fmla="*/ 1397977 h 1925515"/>
              <a:gd name="connsiteX130" fmla="*/ 1952013 w 3587382"/>
              <a:gd name="connsiteY130" fmla="*/ 1178169 h 1925515"/>
              <a:gd name="connsiteX131" fmla="*/ 1943221 w 3587382"/>
              <a:gd name="connsiteY131" fmla="*/ 1107831 h 1925515"/>
              <a:gd name="connsiteX132" fmla="*/ 2119067 w 3587382"/>
              <a:gd name="connsiteY132" fmla="*/ 1257300 h 1925515"/>
              <a:gd name="connsiteX133" fmla="*/ 2154236 w 3587382"/>
              <a:gd name="connsiteY133" fmla="*/ 1362808 h 1925515"/>
              <a:gd name="connsiteX134" fmla="*/ 2206990 w 3587382"/>
              <a:gd name="connsiteY134" fmla="*/ 1644162 h 1925515"/>
              <a:gd name="connsiteX135" fmla="*/ 2198198 w 3587382"/>
              <a:gd name="connsiteY135" fmla="*/ 1723292 h 1925515"/>
              <a:gd name="connsiteX136" fmla="*/ 2136652 w 3587382"/>
              <a:gd name="connsiteY136" fmla="*/ 1714500 h 1925515"/>
              <a:gd name="connsiteX137" fmla="*/ 1740998 w 3587382"/>
              <a:gd name="connsiteY137" fmla="*/ 1670538 h 1925515"/>
              <a:gd name="connsiteX138" fmla="*/ 1635490 w 3587382"/>
              <a:gd name="connsiteY138" fmla="*/ 1626577 h 1925515"/>
              <a:gd name="connsiteX139" fmla="*/ 1547567 w 3587382"/>
              <a:gd name="connsiteY139" fmla="*/ 1591408 h 1925515"/>
              <a:gd name="connsiteX140" fmla="*/ 1450852 w 3587382"/>
              <a:gd name="connsiteY140" fmla="*/ 1547446 h 1925515"/>
              <a:gd name="connsiteX141" fmla="*/ 1406890 w 3587382"/>
              <a:gd name="connsiteY141" fmla="*/ 1494692 h 1925515"/>
              <a:gd name="connsiteX142" fmla="*/ 1389306 w 3587382"/>
              <a:gd name="connsiteY142" fmla="*/ 1468315 h 1925515"/>
              <a:gd name="connsiteX143" fmla="*/ 1433267 w 3587382"/>
              <a:gd name="connsiteY143" fmla="*/ 1389185 h 1925515"/>
              <a:gd name="connsiteX144" fmla="*/ 1653075 w 3587382"/>
              <a:gd name="connsiteY144" fmla="*/ 1336431 h 1925515"/>
              <a:gd name="connsiteX145" fmla="*/ 2171821 w 3587382"/>
              <a:gd name="connsiteY145" fmla="*/ 1292469 h 1925515"/>
              <a:gd name="connsiteX146" fmla="*/ 2549890 w 3587382"/>
              <a:gd name="connsiteY146" fmla="*/ 1178169 h 1925515"/>
              <a:gd name="connsiteX147" fmla="*/ 2585059 w 3587382"/>
              <a:gd name="connsiteY147" fmla="*/ 1169377 h 1925515"/>
              <a:gd name="connsiteX148" fmla="*/ 2593852 w 3587382"/>
              <a:gd name="connsiteY148" fmla="*/ 1143000 h 1925515"/>
              <a:gd name="connsiteX149" fmla="*/ 2523513 w 3587382"/>
              <a:gd name="connsiteY149" fmla="*/ 1107831 h 1925515"/>
              <a:gd name="connsiteX150" fmla="*/ 2479552 w 3587382"/>
              <a:gd name="connsiteY150" fmla="*/ 1002323 h 1925515"/>
              <a:gd name="connsiteX151" fmla="*/ 2303706 w 3587382"/>
              <a:gd name="connsiteY151" fmla="*/ 826477 h 1925515"/>
              <a:gd name="connsiteX152" fmla="*/ 2268536 w 3587382"/>
              <a:gd name="connsiteY152" fmla="*/ 1160585 h 1925515"/>
              <a:gd name="connsiteX153" fmla="*/ 2233367 w 3587382"/>
              <a:gd name="connsiteY153" fmla="*/ 1257300 h 1925515"/>
              <a:gd name="connsiteX154" fmla="*/ 2224575 w 3587382"/>
              <a:gd name="connsiteY154" fmla="*/ 1354015 h 1925515"/>
              <a:gd name="connsiteX155" fmla="*/ 2215782 w 3587382"/>
              <a:gd name="connsiteY155" fmla="*/ 1424354 h 1925515"/>
              <a:gd name="connsiteX156" fmla="*/ 2198198 w 3587382"/>
              <a:gd name="connsiteY156" fmla="*/ 1626577 h 1925515"/>
              <a:gd name="connsiteX157" fmla="*/ 2189406 w 3587382"/>
              <a:gd name="connsiteY157" fmla="*/ 1696915 h 1925515"/>
              <a:gd name="connsiteX158" fmla="*/ 2180613 w 3587382"/>
              <a:gd name="connsiteY158" fmla="*/ 1758462 h 1925515"/>
              <a:gd name="connsiteX159" fmla="*/ 2092690 w 3587382"/>
              <a:gd name="connsiteY159" fmla="*/ 1802423 h 1925515"/>
              <a:gd name="connsiteX160" fmla="*/ 1855298 w 3587382"/>
              <a:gd name="connsiteY160" fmla="*/ 1767254 h 1925515"/>
              <a:gd name="connsiteX161" fmla="*/ 1784959 w 3587382"/>
              <a:gd name="connsiteY161" fmla="*/ 1661746 h 1925515"/>
              <a:gd name="connsiteX162" fmla="*/ 1582736 w 3587382"/>
              <a:gd name="connsiteY162" fmla="*/ 1266092 h 1925515"/>
              <a:gd name="connsiteX163" fmla="*/ 1881675 w 3587382"/>
              <a:gd name="connsiteY163" fmla="*/ 1257300 h 1925515"/>
              <a:gd name="connsiteX164" fmla="*/ 1969598 w 3587382"/>
              <a:gd name="connsiteY164" fmla="*/ 1274885 h 1925515"/>
              <a:gd name="connsiteX165" fmla="*/ 2075106 w 3587382"/>
              <a:gd name="connsiteY165" fmla="*/ 1292469 h 1925515"/>
              <a:gd name="connsiteX166" fmla="*/ 2321290 w 3587382"/>
              <a:gd name="connsiteY166" fmla="*/ 1336431 h 1925515"/>
              <a:gd name="connsiteX167" fmla="*/ 2418006 w 3587382"/>
              <a:gd name="connsiteY167" fmla="*/ 1354015 h 1925515"/>
              <a:gd name="connsiteX168" fmla="*/ 2523513 w 3587382"/>
              <a:gd name="connsiteY168" fmla="*/ 1362808 h 1925515"/>
              <a:gd name="connsiteX169" fmla="*/ 2752113 w 3587382"/>
              <a:gd name="connsiteY169" fmla="*/ 1406769 h 1925515"/>
              <a:gd name="connsiteX170" fmla="*/ 2963129 w 3587382"/>
              <a:gd name="connsiteY170" fmla="*/ 1380392 h 1925515"/>
              <a:gd name="connsiteX171" fmla="*/ 3007090 w 3587382"/>
              <a:gd name="connsiteY171" fmla="*/ 1336431 h 1925515"/>
              <a:gd name="connsiteX172" fmla="*/ 3033467 w 3587382"/>
              <a:gd name="connsiteY172" fmla="*/ 1134208 h 1925515"/>
              <a:gd name="connsiteX173" fmla="*/ 3042259 w 3587382"/>
              <a:gd name="connsiteY173" fmla="*/ 914400 h 1925515"/>
              <a:gd name="connsiteX174" fmla="*/ 2945544 w 3587382"/>
              <a:gd name="connsiteY174" fmla="*/ 712177 h 1925515"/>
              <a:gd name="connsiteX175" fmla="*/ 2883998 w 3587382"/>
              <a:gd name="connsiteY175" fmla="*/ 677008 h 1925515"/>
              <a:gd name="connsiteX176" fmla="*/ 2787282 w 3587382"/>
              <a:gd name="connsiteY176" fmla="*/ 756138 h 1925515"/>
              <a:gd name="connsiteX177" fmla="*/ 2708152 w 3587382"/>
              <a:gd name="connsiteY177" fmla="*/ 949569 h 1925515"/>
              <a:gd name="connsiteX178" fmla="*/ 2637813 w 3587382"/>
              <a:gd name="connsiteY178" fmla="*/ 1037492 h 1925515"/>
              <a:gd name="connsiteX179" fmla="*/ 2611436 w 3587382"/>
              <a:gd name="connsiteY179" fmla="*/ 1125415 h 1925515"/>
              <a:gd name="connsiteX180" fmla="*/ 2602644 w 3587382"/>
              <a:gd name="connsiteY180" fmla="*/ 1239715 h 1925515"/>
              <a:gd name="connsiteX181" fmla="*/ 2444382 w 3587382"/>
              <a:gd name="connsiteY181" fmla="*/ 1521069 h 1925515"/>
              <a:gd name="connsiteX182" fmla="*/ 2382836 w 3587382"/>
              <a:gd name="connsiteY182" fmla="*/ 1617785 h 1925515"/>
              <a:gd name="connsiteX183" fmla="*/ 2294913 w 3587382"/>
              <a:gd name="connsiteY183" fmla="*/ 1723292 h 1925515"/>
              <a:gd name="connsiteX184" fmla="*/ 2145444 w 3587382"/>
              <a:gd name="connsiteY184" fmla="*/ 1784838 h 1925515"/>
              <a:gd name="connsiteX185" fmla="*/ 1881675 w 3587382"/>
              <a:gd name="connsiteY185" fmla="*/ 1573823 h 1925515"/>
              <a:gd name="connsiteX186" fmla="*/ 1846506 w 3587382"/>
              <a:gd name="connsiteY186" fmla="*/ 1494692 h 1925515"/>
              <a:gd name="connsiteX187" fmla="*/ 1820129 w 3587382"/>
              <a:gd name="connsiteY187" fmla="*/ 1362808 h 1925515"/>
              <a:gd name="connsiteX188" fmla="*/ 1811336 w 3587382"/>
              <a:gd name="connsiteY188" fmla="*/ 1266092 h 1925515"/>
              <a:gd name="connsiteX189" fmla="*/ 1899259 w 3587382"/>
              <a:gd name="connsiteY189" fmla="*/ 1239715 h 1925515"/>
              <a:gd name="connsiteX190" fmla="*/ 2048729 w 3587382"/>
              <a:gd name="connsiteY190" fmla="*/ 1169377 h 1925515"/>
              <a:gd name="connsiteX191" fmla="*/ 2171821 w 3587382"/>
              <a:gd name="connsiteY191" fmla="*/ 1134208 h 1925515"/>
              <a:gd name="connsiteX192" fmla="*/ 2198198 w 3587382"/>
              <a:gd name="connsiteY192" fmla="*/ 1169377 h 1925515"/>
              <a:gd name="connsiteX193" fmla="*/ 2286121 w 3587382"/>
              <a:gd name="connsiteY193" fmla="*/ 1301262 h 1925515"/>
              <a:gd name="connsiteX194" fmla="*/ 2567475 w 3587382"/>
              <a:gd name="connsiteY194" fmla="*/ 1433146 h 1925515"/>
              <a:gd name="connsiteX195" fmla="*/ 2672982 w 3587382"/>
              <a:gd name="connsiteY195" fmla="*/ 1494692 h 1925515"/>
              <a:gd name="connsiteX196" fmla="*/ 2796075 w 3587382"/>
              <a:gd name="connsiteY196" fmla="*/ 1503485 h 1925515"/>
              <a:gd name="connsiteX197" fmla="*/ 3077429 w 3587382"/>
              <a:gd name="connsiteY197" fmla="*/ 1459523 h 1925515"/>
              <a:gd name="connsiteX198" fmla="*/ 3147767 w 3587382"/>
              <a:gd name="connsiteY198" fmla="*/ 1415562 h 1925515"/>
              <a:gd name="connsiteX199" fmla="*/ 3209313 w 3587382"/>
              <a:gd name="connsiteY199" fmla="*/ 1354015 h 1925515"/>
              <a:gd name="connsiteX200" fmla="*/ 3200521 w 3587382"/>
              <a:gd name="connsiteY200" fmla="*/ 1134208 h 1925515"/>
              <a:gd name="connsiteX201" fmla="*/ 3103806 w 3587382"/>
              <a:gd name="connsiteY201" fmla="*/ 1011115 h 1925515"/>
              <a:gd name="connsiteX202" fmla="*/ 3024675 w 3587382"/>
              <a:gd name="connsiteY202" fmla="*/ 870438 h 1925515"/>
              <a:gd name="connsiteX203" fmla="*/ 2963129 w 3587382"/>
              <a:gd name="connsiteY203" fmla="*/ 720969 h 1925515"/>
              <a:gd name="connsiteX204" fmla="*/ 2919167 w 3587382"/>
              <a:gd name="connsiteY204" fmla="*/ 703385 h 1925515"/>
              <a:gd name="connsiteX205" fmla="*/ 2787282 w 3587382"/>
              <a:gd name="connsiteY205" fmla="*/ 738554 h 1925515"/>
              <a:gd name="connsiteX206" fmla="*/ 2611436 w 3587382"/>
              <a:gd name="connsiteY206" fmla="*/ 949569 h 1925515"/>
              <a:gd name="connsiteX207" fmla="*/ 2576267 w 3587382"/>
              <a:gd name="connsiteY207" fmla="*/ 1151792 h 1925515"/>
              <a:gd name="connsiteX208" fmla="*/ 2549890 w 3587382"/>
              <a:gd name="connsiteY208" fmla="*/ 1257300 h 1925515"/>
              <a:gd name="connsiteX209" fmla="*/ 2585059 w 3587382"/>
              <a:gd name="connsiteY209" fmla="*/ 1248508 h 1925515"/>
              <a:gd name="connsiteX210" fmla="*/ 2787282 w 3587382"/>
              <a:gd name="connsiteY210" fmla="*/ 1151792 h 1925515"/>
              <a:gd name="connsiteX211" fmla="*/ 2883998 w 3587382"/>
              <a:gd name="connsiteY211" fmla="*/ 1081454 h 1925515"/>
              <a:gd name="connsiteX212" fmla="*/ 2883998 w 3587382"/>
              <a:gd name="connsiteY212" fmla="*/ 914400 h 1925515"/>
              <a:gd name="connsiteX213" fmla="*/ 2523513 w 3587382"/>
              <a:gd name="connsiteY213" fmla="*/ 641838 h 1925515"/>
              <a:gd name="connsiteX214" fmla="*/ 2488344 w 3587382"/>
              <a:gd name="connsiteY214" fmla="*/ 589085 h 1925515"/>
              <a:gd name="connsiteX215" fmla="*/ 2479552 w 3587382"/>
              <a:gd name="connsiteY215" fmla="*/ 562708 h 1925515"/>
              <a:gd name="connsiteX216" fmla="*/ 2409213 w 3587382"/>
              <a:gd name="connsiteY216" fmla="*/ 527538 h 1925515"/>
              <a:gd name="connsiteX217" fmla="*/ 2400421 w 3587382"/>
              <a:gd name="connsiteY217" fmla="*/ 492369 h 1925515"/>
              <a:gd name="connsiteX218" fmla="*/ 2479552 w 3587382"/>
              <a:gd name="connsiteY218" fmla="*/ 342900 h 1925515"/>
              <a:gd name="connsiteX219" fmla="*/ 2523513 w 3587382"/>
              <a:gd name="connsiteY219" fmla="*/ 219808 h 1925515"/>
              <a:gd name="connsiteX220" fmla="*/ 2558682 w 3587382"/>
              <a:gd name="connsiteY220" fmla="*/ 202223 h 1925515"/>
              <a:gd name="connsiteX221" fmla="*/ 2848829 w 3587382"/>
              <a:gd name="connsiteY221" fmla="*/ 342900 h 1925515"/>
              <a:gd name="connsiteX222" fmla="*/ 2875206 w 3587382"/>
              <a:gd name="connsiteY222" fmla="*/ 395654 h 1925515"/>
              <a:gd name="connsiteX223" fmla="*/ 2892790 w 3587382"/>
              <a:gd name="connsiteY223" fmla="*/ 474785 h 1925515"/>
              <a:gd name="connsiteX224" fmla="*/ 2796075 w 3587382"/>
              <a:gd name="connsiteY224" fmla="*/ 641838 h 1925515"/>
              <a:gd name="connsiteX225" fmla="*/ 2787282 w 3587382"/>
              <a:gd name="connsiteY225" fmla="*/ 668215 h 1925515"/>
              <a:gd name="connsiteX226" fmla="*/ 2796075 w 3587382"/>
              <a:gd name="connsiteY226" fmla="*/ 571500 h 1925515"/>
              <a:gd name="connsiteX227" fmla="*/ 2848829 w 3587382"/>
              <a:gd name="connsiteY227" fmla="*/ 553915 h 1925515"/>
              <a:gd name="connsiteX228" fmla="*/ 2936752 w 3587382"/>
              <a:gd name="connsiteY228" fmla="*/ 501162 h 1925515"/>
              <a:gd name="connsiteX229" fmla="*/ 3130182 w 3587382"/>
              <a:gd name="connsiteY229" fmla="*/ 448408 h 1925515"/>
              <a:gd name="connsiteX230" fmla="*/ 3138975 w 3587382"/>
              <a:gd name="connsiteY230" fmla="*/ 536331 h 1925515"/>
              <a:gd name="connsiteX231" fmla="*/ 3112598 w 3587382"/>
              <a:gd name="connsiteY231" fmla="*/ 597877 h 1925515"/>
              <a:gd name="connsiteX232" fmla="*/ 2989506 w 3587382"/>
              <a:gd name="connsiteY232" fmla="*/ 747346 h 1925515"/>
              <a:gd name="connsiteX233" fmla="*/ 2883998 w 3587382"/>
              <a:gd name="connsiteY233" fmla="*/ 764931 h 1925515"/>
              <a:gd name="connsiteX234" fmla="*/ 2699359 w 3587382"/>
              <a:gd name="connsiteY234" fmla="*/ 729762 h 1925515"/>
              <a:gd name="connsiteX235" fmla="*/ 2672982 w 3587382"/>
              <a:gd name="connsiteY235" fmla="*/ 677008 h 1925515"/>
              <a:gd name="connsiteX236" fmla="*/ 2646606 w 3587382"/>
              <a:gd name="connsiteY236" fmla="*/ 606669 h 1925515"/>
              <a:gd name="connsiteX237" fmla="*/ 2541098 w 3587382"/>
              <a:gd name="connsiteY237" fmla="*/ 439615 h 1925515"/>
              <a:gd name="connsiteX238" fmla="*/ 2567475 w 3587382"/>
              <a:gd name="connsiteY238" fmla="*/ 413238 h 1925515"/>
              <a:gd name="connsiteX239" fmla="*/ 2787282 w 3587382"/>
              <a:gd name="connsiteY239" fmla="*/ 562708 h 1925515"/>
              <a:gd name="connsiteX240" fmla="*/ 2813659 w 3587382"/>
              <a:gd name="connsiteY240" fmla="*/ 659423 h 1925515"/>
              <a:gd name="connsiteX241" fmla="*/ 2734529 w 3587382"/>
              <a:gd name="connsiteY241" fmla="*/ 782515 h 1925515"/>
              <a:gd name="connsiteX242" fmla="*/ 2699359 w 3587382"/>
              <a:gd name="connsiteY242" fmla="*/ 800100 h 1925515"/>
              <a:gd name="connsiteX243" fmla="*/ 2514721 w 3587382"/>
              <a:gd name="connsiteY243" fmla="*/ 817685 h 1925515"/>
              <a:gd name="connsiteX244" fmla="*/ 2127859 w 3587382"/>
              <a:gd name="connsiteY244" fmla="*/ 835269 h 1925515"/>
              <a:gd name="connsiteX245" fmla="*/ 1688244 w 3587382"/>
              <a:gd name="connsiteY245" fmla="*/ 888023 h 1925515"/>
              <a:gd name="connsiteX246" fmla="*/ 1398098 w 3587382"/>
              <a:gd name="connsiteY246" fmla="*/ 896815 h 1925515"/>
              <a:gd name="connsiteX247" fmla="*/ 1362929 w 3587382"/>
              <a:gd name="connsiteY247" fmla="*/ 940777 h 1925515"/>
              <a:gd name="connsiteX248" fmla="*/ 1354136 w 3587382"/>
              <a:gd name="connsiteY248" fmla="*/ 1028700 h 1925515"/>
              <a:gd name="connsiteX249" fmla="*/ 1336552 w 3587382"/>
              <a:gd name="connsiteY249" fmla="*/ 1239715 h 1925515"/>
              <a:gd name="connsiteX250" fmla="*/ 1318967 w 3587382"/>
              <a:gd name="connsiteY250" fmla="*/ 1354015 h 1925515"/>
              <a:gd name="connsiteX251" fmla="*/ 1345344 w 3587382"/>
              <a:gd name="connsiteY251" fmla="*/ 1521069 h 1925515"/>
              <a:gd name="connsiteX252" fmla="*/ 1556359 w 3587382"/>
              <a:gd name="connsiteY252" fmla="*/ 1503485 h 1925515"/>
              <a:gd name="connsiteX253" fmla="*/ 2215782 w 3587382"/>
              <a:gd name="connsiteY253" fmla="*/ 1327638 h 1925515"/>
              <a:gd name="connsiteX254" fmla="*/ 2286121 w 3587382"/>
              <a:gd name="connsiteY254" fmla="*/ 1266092 h 1925515"/>
              <a:gd name="connsiteX255" fmla="*/ 2224575 w 3587382"/>
              <a:gd name="connsiteY255" fmla="*/ 852854 h 1925515"/>
              <a:gd name="connsiteX256" fmla="*/ 2180613 w 3587382"/>
              <a:gd name="connsiteY256" fmla="*/ 562708 h 1925515"/>
              <a:gd name="connsiteX257" fmla="*/ 2110275 w 3587382"/>
              <a:gd name="connsiteY257" fmla="*/ 536331 h 1925515"/>
              <a:gd name="connsiteX258" fmla="*/ 2092690 w 3587382"/>
              <a:gd name="connsiteY258" fmla="*/ 562708 h 1925515"/>
              <a:gd name="connsiteX259" fmla="*/ 2347667 w 3587382"/>
              <a:gd name="connsiteY259" fmla="*/ 536331 h 1925515"/>
              <a:gd name="connsiteX260" fmla="*/ 2461967 w 3587382"/>
              <a:gd name="connsiteY260" fmla="*/ 527538 h 1925515"/>
              <a:gd name="connsiteX261" fmla="*/ 2523513 w 3587382"/>
              <a:gd name="connsiteY261" fmla="*/ 571500 h 1925515"/>
              <a:gd name="connsiteX262" fmla="*/ 2752113 w 3587382"/>
              <a:gd name="connsiteY262" fmla="*/ 668215 h 1925515"/>
              <a:gd name="connsiteX263" fmla="*/ 2760906 w 3587382"/>
              <a:gd name="connsiteY263" fmla="*/ 712177 h 1925515"/>
              <a:gd name="connsiteX264" fmla="*/ 2725736 w 3587382"/>
              <a:gd name="connsiteY264" fmla="*/ 835269 h 1925515"/>
              <a:gd name="connsiteX265" fmla="*/ 2672982 w 3587382"/>
              <a:gd name="connsiteY265" fmla="*/ 914400 h 1925515"/>
              <a:gd name="connsiteX266" fmla="*/ 2585059 w 3587382"/>
              <a:gd name="connsiteY266" fmla="*/ 940777 h 1925515"/>
              <a:gd name="connsiteX267" fmla="*/ 2409213 w 3587382"/>
              <a:gd name="connsiteY267" fmla="*/ 923192 h 1925515"/>
              <a:gd name="connsiteX268" fmla="*/ 2356459 w 3587382"/>
              <a:gd name="connsiteY268" fmla="*/ 896815 h 1925515"/>
              <a:gd name="connsiteX269" fmla="*/ 2259744 w 3587382"/>
              <a:gd name="connsiteY269" fmla="*/ 835269 h 1925515"/>
              <a:gd name="connsiteX270" fmla="*/ 2180613 w 3587382"/>
              <a:gd name="connsiteY270" fmla="*/ 624254 h 1925515"/>
              <a:gd name="connsiteX271" fmla="*/ 2215782 w 3587382"/>
              <a:gd name="connsiteY271" fmla="*/ 580292 h 1925515"/>
              <a:gd name="connsiteX272" fmla="*/ 2576267 w 3587382"/>
              <a:gd name="connsiteY272" fmla="*/ 483577 h 1925515"/>
              <a:gd name="connsiteX273" fmla="*/ 2734529 w 3587382"/>
              <a:gd name="connsiteY273" fmla="*/ 545123 h 1925515"/>
              <a:gd name="connsiteX274" fmla="*/ 2910375 w 3587382"/>
              <a:gd name="connsiteY274" fmla="*/ 712177 h 1925515"/>
              <a:gd name="connsiteX275" fmla="*/ 2945544 w 3587382"/>
              <a:gd name="connsiteY275" fmla="*/ 808892 h 1925515"/>
              <a:gd name="connsiteX276" fmla="*/ 2936752 w 3587382"/>
              <a:gd name="connsiteY276" fmla="*/ 1028700 h 1925515"/>
              <a:gd name="connsiteX277" fmla="*/ 2857621 w 3587382"/>
              <a:gd name="connsiteY277" fmla="*/ 993531 h 1925515"/>
              <a:gd name="connsiteX278" fmla="*/ 2681775 w 3587382"/>
              <a:gd name="connsiteY278" fmla="*/ 879231 h 1925515"/>
              <a:gd name="connsiteX279" fmla="*/ 2725736 w 3587382"/>
              <a:gd name="connsiteY279" fmla="*/ 852854 h 1925515"/>
              <a:gd name="connsiteX280" fmla="*/ 3420329 w 3587382"/>
              <a:gd name="connsiteY280" fmla="*/ 861646 h 1925515"/>
              <a:gd name="connsiteX281" fmla="*/ 3455498 w 3587382"/>
              <a:gd name="connsiteY281" fmla="*/ 931985 h 1925515"/>
              <a:gd name="connsiteX282" fmla="*/ 3473082 w 3587382"/>
              <a:gd name="connsiteY282" fmla="*/ 975946 h 1925515"/>
              <a:gd name="connsiteX283" fmla="*/ 3446706 w 3587382"/>
              <a:gd name="connsiteY283" fmla="*/ 1028700 h 1925515"/>
              <a:gd name="connsiteX284" fmla="*/ 3393952 w 3587382"/>
              <a:gd name="connsiteY284" fmla="*/ 1072662 h 1925515"/>
              <a:gd name="connsiteX285" fmla="*/ 3358782 w 3587382"/>
              <a:gd name="connsiteY285" fmla="*/ 1169377 h 1925515"/>
              <a:gd name="connsiteX286" fmla="*/ 3341198 w 3587382"/>
              <a:gd name="connsiteY286" fmla="*/ 1248508 h 1925515"/>
              <a:gd name="connsiteX287" fmla="*/ 3332406 w 3587382"/>
              <a:gd name="connsiteY287" fmla="*/ 1274885 h 1925515"/>
              <a:gd name="connsiteX288" fmla="*/ 3314821 w 3587382"/>
              <a:gd name="connsiteY288" fmla="*/ 1450731 h 1925515"/>
              <a:gd name="connsiteX289" fmla="*/ 3288444 w 3587382"/>
              <a:gd name="connsiteY289" fmla="*/ 1477108 h 1925515"/>
              <a:gd name="connsiteX290" fmla="*/ 3121390 w 3587382"/>
              <a:gd name="connsiteY290" fmla="*/ 1441938 h 1925515"/>
              <a:gd name="connsiteX291" fmla="*/ 2919167 w 3587382"/>
              <a:gd name="connsiteY291" fmla="*/ 1345223 h 1925515"/>
              <a:gd name="connsiteX292" fmla="*/ 2576267 w 3587382"/>
              <a:gd name="connsiteY292" fmla="*/ 1283677 h 1925515"/>
              <a:gd name="connsiteX293" fmla="*/ 2206990 w 3587382"/>
              <a:gd name="connsiteY293" fmla="*/ 1248508 h 1925515"/>
              <a:gd name="connsiteX294" fmla="*/ 2154236 w 3587382"/>
              <a:gd name="connsiteY294" fmla="*/ 1099038 h 1925515"/>
              <a:gd name="connsiteX295" fmla="*/ 1987182 w 3587382"/>
              <a:gd name="connsiteY295" fmla="*/ 782515 h 1925515"/>
              <a:gd name="connsiteX296" fmla="*/ 1802544 w 3587382"/>
              <a:gd name="connsiteY296" fmla="*/ 747346 h 1925515"/>
              <a:gd name="connsiteX297" fmla="*/ 1767375 w 3587382"/>
              <a:gd name="connsiteY297" fmla="*/ 817685 h 1925515"/>
              <a:gd name="connsiteX298" fmla="*/ 1697036 w 3587382"/>
              <a:gd name="connsiteY298" fmla="*/ 1107831 h 1925515"/>
              <a:gd name="connsiteX299" fmla="*/ 1626698 w 3587382"/>
              <a:gd name="connsiteY299" fmla="*/ 1204546 h 1925515"/>
              <a:gd name="connsiteX300" fmla="*/ 1556359 w 3587382"/>
              <a:gd name="connsiteY300" fmla="*/ 1424354 h 1925515"/>
              <a:gd name="connsiteX301" fmla="*/ 1380513 w 3587382"/>
              <a:gd name="connsiteY301" fmla="*/ 1433146 h 1925515"/>
              <a:gd name="connsiteX302" fmla="*/ 1283798 w 3587382"/>
              <a:gd name="connsiteY302" fmla="*/ 1441938 h 1925515"/>
              <a:gd name="connsiteX303" fmla="*/ 861767 w 3587382"/>
              <a:gd name="connsiteY303" fmla="*/ 1415562 h 1925515"/>
              <a:gd name="connsiteX304" fmla="*/ 826598 w 3587382"/>
              <a:gd name="connsiteY304" fmla="*/ 1626577 h 1925515"/>
              <a:gd name="connsiteX305" fmla="*/ 554036 w 3587382"/>
              <a:gd name="connsiteY305" fmla="*/ 1679331 h 1925515"/>
              <a:gd name="connsiteX306" fmla="*/ 527659 w 3587382"/>
              <a:gd name="connsiteY306" fmla="*/ 1705708 h 1925515"/>
              <a:gd name="connsiteX307" fmla="*/ 703506 w 3587382"/>
              <a:gd name="connsiteY307" fmla="*/ 1503485 h 1925515"/>
              <a:gd name="connsiteX308" fmla="*/ 1028821 w 3587382"/>
              <a:gd name="connsiteY308" fmla="*/ 1292469 h 1925515"/>
              <a:gd name="connsiteX309" fmla="*/ 1081575 w 3587382"/>
              <a:gd name="connsiteY309" fmla="*/ 1239715 h 1925515"/>
              <a:gd name="connsiteX310" fmla="*/ 1529982 w 3587382"/>
              <a:gd name="connsiteY310" fmla="*/ 923192 h 1925515"/>
              <a:gd name="connsiteX311" fmla="*/ 1573944 w 3587382"/>
              <a:gd name="connsiteY311" fmla="*/ 852854 h 1925515"/>
              <a:gd name="connsiteX312" fmla="*/ 1468436 w 3587382"/>
              <a:gd name="connsiteY312" fmla="*/ 808892 h 1925515"/>
              <a:gd name="connsiteX313" fmla="*/ 1433267 w 3587382"/>
              <a:gd name="connsiteY313" fmla="*/ 764931 h 1925515"/>
              <a:gd name="connsiteX314" fmla="*/ 1732206 w 3587382"/>
              <a:gd name="connsiteY314" fmla="*/ 712177 h 1925515"/>
              <a:gd name="connsiteX315" fmla="*/ 1767375 w 3587382"/>
              <a:gd name="connsiteY315" fmla="*/ 738554 h 1925515"/>
              <a:gd name="connsiteX316" fmla="*/ 1802544 w 3587382"/>
              <a:gd name="connsiteY316" fmla="*/ 791308 h 1925515"/>
              <a:gd name="connsiteX317" fmla="*/ 1828921 w 3587382"/>
              <a:gd name="connsiteY317" fmla="*/ 817685 h 1925515"/>
              <a:gd name="connsiteX318" fmla="*/ 1864090 w 3587382"/>
              <a:gd name="connsiteY318" fmla="*/ 773723 h 1925515"/>
              <a:gd name="connsiteX319" fmla="*/ 1881675 w 3587382"/>
              <a:gd name="connsiteY319" fmla="*/ 738554 h 1925515"/>
              <a:gd name="connsiteX320" fmla="*/ 1995975 w 3587382"/>
              <a:gd name="connsiteY320" fmla="*/ 606669 h 1925515"/>
              <a:gd name="connsiteX321" fmla="*/ 2136652 w 3587382"/>
              <a:gd name="connsiteY321" fmla="*/ 474785 h 1925515"/>
              <a:gd name="connsiteX322" fmla="*/ 2268536 w 3587382"/>
              <a:gd name="connsiteY322" fmla="*/ 298938 h 1925515"/>
              <a:gd name="connsiteX323" fmla="*/ 2286121 w 3587382"/>
              <a:gd name="connsiteY323" fmla="*/ 254977 h 1925515"/>
              <a:gd name="connsiteX324" fmla="*/ 2303706 w 3587382"/>
              <a:gd name="connsiteY324" fmla="*/ 193431 h 1925515"/>
              <a:gd name="connsiteX325" fmla="*/ 2374044 w 3587382"/>
              <a:gd name="connsiteY325" fmla="*/ 158262 h 1925515"/>
              <a:gd name="connsiteX326" fmla="*/ 2558682 w 3587382"/>
              <a:gd name="connsiteY326" fmla="*/ 228600 h 1925515"/>
              <a:gd name="connsiteX327" fmla="*/ 2629021 w 3587382"/>
              <a:gd name="connsiteY327" fmla="*/ 290146 h 1925515"/>
              <a:gd name="connsiteX328" fmla="*/ 2672982 w 3587382"/>
              <a:gd name="connsiteY328" fmla="*/ 342900 h 1925515"/>
              <a:gd name="connsiteX329" fmla="*/ 2866413 w 3587382"/>
              <a:gd name="connsiteY329" fmla="*/ 334108 h 1925515"/>
              <a:gd name="connsiteX330" fmla="*/ 2892790 w 3587382"/>
              <a:gd name="connsiteY330" fmla="*/ 281354 h 1925515"/>
              <a:gd name="connsiteX331" fmla="*/ 2971921 w 3587382"/>
              <a:gd name="connsiteY331" fmla="*/ 237392 h 1925515"/>
              <a:gd name="connsiteX332" fmla="*/ 3121390 w 3587382"/>
              <a:gd name="connsiteY332" fmla="*/ 105508 h 1925515"/>
              <a:gd name="connsiteX333" fmla="*/ 3130182 w 3587382"/>
              <a:gd name="connsiteY333" fmla="*/ 8792 h 1925515"/>
              <a:gd name="connsiteX334" fmla="*/ 3103806 w 3587382"/>
              <a:gd name="connsiteY334" fmla="*/ 0 h 1925515"/>
              <a:gd name="connsiteX335" fmla="*/ 3112598 w 3587382"/>
              <a:gd name="connsiteY335" fmla="*/ 105508 h 1925515"/>
              <a:gd name="connsiteX336" fmla="*/ 2980713 w 3587382"/>
              <a:gd name="connsiteY336" fmla="*/ 263769 h 1925515"/>
              <a:gd name="connsiteX337" fmla="*/ 2892790 w 3587382"/>
              <a:gd name="connsiteY337" fmla="*/ 369277 h 1925515"/>
              <a:gd name="connsiteX338" fmla="*/ 2769698 w 3587382"/>
              <a:gd name="connsiteY338" fmla="*/ 395654 h 1925515"/>
              <a:gd name="connsiteX339" fmla="*/ 2409213 w 3587382"/>
              <a:gd name="connsiteY339" fmla="*/ 430823 h 1925515"/>
              <a:gd name="connsiteX340" fmla="*/ 1828921 w 3587382"/>
              <a:gd name="connsiteY340" fmla="*/ 509954 h 1925515"/>
              <a:gd name="connsiteX341" fmla="*/ 1609113 w 3587382"/>
              <a:gd name="connsiteY341" fmla="*/ 589085 h 1925515"/>
              <a:gd name="connsiteX342" fmla="*/ 1380513 w 3587382"/>
              <a:gd name="connsiteY342" fmla="*/ 826477 h 1925515"/>
              <a:gd name="connsiteX343" fmla="*/ 879352 w 3587382"/>
              <a:gd name="connsiteY343" fmla="*/ 1019908 h 1925515"/>
              <a:gd name="connsiteX344" fmla="*/ 430944 w 3587382"/>
              <a:gd name="connsiteY344" fmla="*/ 1143000 h 1925515"/>
              <a:gd name="connsiteX345" fmla="*/ 316644 w 3587382"/>
              <a:gd name="connsiteY345" fmla="*/ 1178169 h 1925515"/>
              <a:gd name="connsiteX346" fmla="*/ 325436 w 3587382"/>
              <a:gd name="connsiteY346" fmla="*/ 1424354 h 1925515"/>
              <a:gd name="connsiteX347" fmla="*/ 334229 w 3587382"/>
              <a:gd name="connsiteY347" fmla="*/ 1608992 h 1925515"/>
              <a:gd name="connsiteX348" fmla="*/ 325436 w 3587382"/>
              <a:gd name="connsiteY348" fmla="*/ 1705708 h 1925515"/>
              <a:gd name="connsiteX349" fmla="*/ 211136 w 3587382"/>
              <a:gd name="connsiteY349" fmla="*/ 1802423 h 1925515"/>
              <a:gd name="connsiteX350" fmla="*/ 52875 w 3587382"/>
              <a:gd name="connsiteY350" fmla="*/ 1758462 h 1925515"/>
              <a:gd name="connsiteX351" fmla="*/ 8913 w 3587382"/>
              <a:gd name="connsiteY351" fmla="*/ 1749669 h 1925515"/>
              <a:gd name="connsiteX352" fmla="*/ 79252 w 3587382"/>
              <a:gd name="connsiteY352" fmla="*/ 1617785 h 1925515"/>
              <a:gd name="connsiteX353" fmla="*/ 149590 w 3587382"/>
              <a:gd name="connsiteY353" fmla="*/ 1608992 h 1925515"/>
              <a:gd name="connsiteX354" fmla="*/ 228721 w 3587382"/>
              <a:gd name="connsiteY354" fmla="*/ 1644162 h 1925515"/>
              <a:gd name="connsiteX355" fmla="*/ 606790 w 3587382"/>
              <a:gd name="connsiteY355" fmla="*/ 1608992 h 1925515"/>
              <a:gd name="connsiteX356" fmla="*/ 712298 w 3587382"/>
              <a:gd name="connsiteY356" fmla="*/ 1556238 h 1925515"/>
              <a:gd name="connsiteX357" fmla="*/ 905729 w 3587382"/>
              <a:gd name="connsiteY357" fmla="*/ 1362808 h 1925515"/>
              <a:gd name="connsiteX358" fmla="*/ 932106 w 3587382"/>
              <a:gd name="connsiteY358" fmla="*/ 1318846 h 1925515"/>
              <a:gd name="connsiteX359" fmla="*/ 958482 w 3587382"/>
              <a:gd name="connsiteY359" fmla="*/ 1266092 h 1925515"/>
              <a:gd name="connsiteX360" fmla="*/ 1582736 w 3587382"/>
              <a:gd name="connsiteY360" fmla="*/ 914400 h 1925515"/>
              <a:gd name="connsiteX361" fmla="*/ 1670659 w 3587382"/>
              <a:gd name="connsiteY361" fmla="*/ 905608 h 1925515"/>
              <a:gd name="connsiteX362" fmla="*/ 1705829 w 3587382"/>
              <a:gd name="connsiteY362" fmla="*/ 931985 h 1925515"/>
              <a:gd name="connsiteX363" fmla="*/ 2101482 w 3587382"/>
              <a:gd name="connsiteY363" fmla="*/ 940777 h 1925515"/>
              <a:gd name="connsiteX364" fmla="*/ 2277329 w 3587382"/>
              <a:gd name="connsiteY364" fmla="*/ 888023 h 1925515"/>
              <a:gd name="connsiteX365" fmla="*/ 2541098 w 3587382"/>
              <a:gd name="connsiteY365" fmla="*/ 791308 h 1925515"/>
              <a:gd name="connsiteX366" fmla="*/ 2725736 w 3587382"/>
              <a:gd name="connsiteY366" fmla="*/ 756138 h 1925515"/>
              <a:gd name="connsiteX367" fmla="*/ 2936752 w 3587382"/>
              <a:gd name="connsiteY367" fmla="*/ 685800 h 1925515"/>
              <a:gd name="connsiteX368" fmla="*/ 3156559 w 3587382"/>
              <a:gd name="connsiteY368" fmla="*/ 624254 h 1925515"/>
              <a:gd name="connsiteX369" fmla="*/ 3270859 w 3587382"/>
              <a:gd name="connsiteY369" fmla="*/ 756138 h 1925515"/>
              <a:gd name="connsiteX370" fmla="*/ 3402744 w 3587382"/>
              <a:gd name="connsiteY370" fmla="*/ 870438 h 1925515"/>
              <a:gd name="connsiteX371" fmla="*/ 3578590 w 3587382"/>
              <a:gd name="connsiteY371" fmla="*/ 958362 h 1925515"/>
              <a:gd name="connsiteX372" fmla="*/ 3587382 w 3587382"/>
              <a:gd name="connsiteY372" fmla="*/ 1037492 h 1925515"/>
              <a:gd name="connsiteX373" fmla="*/ 3578590 w 3587382"/>
              <a:gd name="connsiteY373" fmla="*/ 1063869 h 1925515"/>
              <a:gd name="connsiteX374" fmla="*/ 3552213 w 3587382"/>
              <a:gd name="connsiteY374" fmla="*/ 1055077 h 1925515"/>
              <a:gd name="connsiteX375" fmla="*/ 3508252 w 3587382"/>
              <a:gd name="connsiteY375" fmla="*/ 993531 h 1925515"/>
              <a:gd name="connsiteX376" fmla="*/ 3385159 w 3587382"/>
              <a:gd name="connsiteY376" fmla="*/ 342900 h 1925515"/>
              <a:gd name="connsiteX377" fmla="*/ 3332406 w 3587382"/>
              <a:gd name="connsiteY377" fmla="*/ 202223 h 1925515"/>
              <a:gd name="connsiteX378" fmla="*/ 3306029 w 3587382"/>
              <a:gd name="connsiteY378" fmla="*/ 193431 h 1925515"/>
              <a:gd name="connsiteX379" fmla="*/ 3209313 w 3587382"/>
              <a:gd name="connsiteY379" fmla="*/ 114300 h 1925515"/>
              <a:gd name="connsiteX380" fmla="*/ 3182936 w 3587382"/>
              <a:gd name="connsiteY380" fmla="*/ 175846 h 1925515"/>
              <a:gd name="connsiteX381" fmla="*/ 3182936 w 3587382"/>
              <a:gd name="connsiteY381" fmla="*/ 562708 h 1925515"/>
              <a:gd name="connsiteX382" fmla="*/ 3156559 w 3587382"/>
              <a:gd name="connsiteY382" fmla="*/ 571500 h 1925515"/>
              <a:gd name="connsiteX383" fmla="*/ 3270859 w 3587382"/>
              <a:gd name="connsiteY383" fmla="*/ 624254 h 1925515"/>
              <a:gd name="connsiteX384" fmla="*/ 3297236 w 3587382"/>
              <a:gd name="connsiteY384" fmla="*/ 668215 h 1925515"/>
              <a:gd name="connsiteX385" fmla="*/ 3323613 w 3587382"/>
              <a:gd name="connsiteY385" fmla="*/ 703385 h 1925515"/>
              <a:gd name="connsiteX386" fmla="*/ 3402744 w 3587382"/>
              <a:gd name="connsiteY386" fmla="*/ 747346 h 1925515"/>
              <a:gd name="connsiteX387" fmla="*/ 3473082 w 3587382"/>
              <a:gd name="connsiteY387" fmla="*/ 782515 h 1925515"/>
              <a:gd name="connsiteX388" fmla="*/ 3525836 w 3587382"/>
              <a:gd name="connsiteY388" fmla="*/ 852854 h 1925515"/>
              <a:gd name="connsiteX389" fmla="*/ 3578590 w 3587382"/>
              <a:gd name="connsiteY389" fmla="*/ 1204546 h 1925515"/>
              <a:gd name="connsiteX390" fmla="*/ 3561006 w 3587382"/>
              <a:gd name="connsiteY390" fmla="*/ 1310054 h 1925515"/>
              <a:gd name="connsiteX391" fmla="*/ 3517044 w 3587382"/>
              <a:gd name="connsiteY391" fmla="*/ 1318846 h 1925515"/>
              <a:gd name="connsiteX392" fmla="*/ 3455498 w 3587382"/>
              <a:gd name="connsiteY392" fmla="*/ 1345223 h 1925515"/>
              <a:gd name="connsiteX393" fmla="*/ 3402744 w 3587382"/>
              <a:gd name="connsiteY393" fmla="*/ 1380392 h 1925515"/>
              <a:gd name="connsiteX394" fmla="*/ 3349990 w 3587382"/>
              <a:gd name="connsiteY394" fmla="*/ 1406769 h 1925515"/>
              <a:gd name="connsiteX395" fmla="*/ 3288444 w 3587382"/>
              <a:gd name="connsiteY395" fmla="*/ 1441938 h 1925515"/>
              <a:gd name="connsiteX396" fmla="*/ 3068636 w 3587382"/>
              <a:gd name="connsiteY396" fmla="*/ 1485900 h 1925515"/>
              <a:gd name="connsiteX397" fmla="*/ 3024675 w 3587382"/>
              <a:gd name="connsiteY397" fmla="*/ 1494692 h 1925515"/>
              <a:gd name="connsiteX398" fmla="*/ 2998298 w 3587382"/>
              <a:gd name="connsiteY398" fmla="*/ 1617785 h 1925515"/>
              <a:gd name="connsiteX399" fmla="*/ 2857621 w 3587382"/>
              <a:gd name="connsiteY399" fmla="*/ 1608992 h 1925515"/>
              <a:gd name="connsiteX400" fmla="*/ 3437913 w 3587382"/>
              <a:gd name="connsiteY400" fmla="*/ 1512277 h 1925515"/>
              <a:gd name="connsiteX401" fmla="*/ 3517044 w 3587382"/>
              <a:gd name="connsiteY401" fmla="*/ 1494692 h 1925515"/>
              <a:gd name="connsiteX402" fmla="*/ 3411536 w 3587382"/>
              <a:gd name="connsiteY402" fmla="*/ 1485900 h 1925515"/>
              <a:gd name="connsiteX403" fmla="*/ 3323613 w 3587382"/>
              <a:gd name="connsiteY403" fmla="*/ 1529862 h 1925515"/>
              <a:gd name="connsiteX404" fmla="*/ 3235690 w 3587382"/>
              <a:gd name="connsiteY404" fmla="*/ 1538654 h 1925515"/>
              <a:gd name="connsiteX405" fmla="*/ 3191729 w 3587382"/>
              <a:gd name="connsiteY405" fmla="*/ 1565031 h 1925515"/>
              <a:gd name="connsiteX406" fmla="*/ 2980713 w 3587382"/>
              <a:gd name="connsiteY406" fmla="*/ 1591408 h 1925515"/>
              <a:gd name="connsiteX407" fmla="*/ 2725736 w 3587382"/>
              <a:gd name="connsiteY407" fmla="*/ 1503485 h 1925515"/>
              <a:gd name="connsiteX408" fmla="*/ 2461967 w 3587382"/>
              <a:gd name="connsiteY408" fmla="*/ 1397977 h 1925515"/>
              <a:gd name="connsiteX409" fmla="*/ 2206990 w 3587382"/>
              <a:gd name="connsiteY409" fmla="*/ 1292469 h 1925515"/>
              <a:gd name="connsiteX410" fmla="*/ 2259744 w 3587382"/>
              <a:gd name="connsiteY410" fmla="*/ 1028700 h 1925515"/>
              <a:gd name="connsiteX411" fmla="*/ 2286121 w 3587382"/>
              <a:gd name="connsiteY411" fmla="*/ 975946 h 1925515"/>
              <a:gd name="connsiteX412" fmla="*/ 2347667 w 3587382"/>
              <a:gd name="connsiteY412" fmla="*/ 949569 h 1925515"/>
              <a:gd name="connsiteX413" fmla="*/ 2365252 w 3587382"/>
              <a:gd name="connsiteY413" fmla="*/ 984738 h 1925515"/>
              <a:gd name="connsiteX414" fmla="*/ 2409213 w 3587382"/>
              <a:gd name="connsiteY414" fmla="*/ 1099038 h 1925515"/>
              <a:gd name="connsiteX415" fmla="*/ 2549890 w 3587382"/>
              <a:gd name="connsiteY415" fmla="*/ 1134208 h 1925515"/>
              <a:gd name="connsiteX416" fmla="*/ 2541098 w 3587382"/>
              <a:gd name="connsiteY416" fmla="*/ 1169377 h 1925515"/>
              <a:gd name="connsiteX417" fmla="*/ 2435590 w 3587382"/>
              <a:gd name="connsiteY417" fmla="*/ 1204546 h 1925515"/>
              <a:gd name="connsiteX418" fmla="*/ 2365252 w 3587382"/>
              <a:gd name="connsiteY418" fmla="*/ 1037492 h 1925515"/>
              <a:gd name="connsiteX419" fmla="*/ 2233367 w 3587382"/>
              <a:gd name="connsiteY419" fmla="*/ 800100 h 1925515"/>
              <a:gd name="connsiteX420" fmla="*/ 2549890 w 3587382"/>
              <a:gd name="connsiteY420" fmla="*/ 852854 h 1925515"/>
              <a:gd name="connsiteX421" fmla="*/ 2831244 w 3587382"/>
              <a:gd name="connsiteY421" fmla="*/ 1002323 h 1925515"/>
              <a:gd name="connsiteX422" fmla="*/ 2936752 w 3587382"/>
              <a:gd name="connsiteY422" fmla="*/ 1046285 h 1925515"/>
              <a:gd name="connsiteX423" fmla="*/ 2875206 w 3587382"/>
              <a:gd name="connsiteY423" fmla="*/ 1063869 h 1925515"/>
              <a:gd name="connsiteX424" fmla="*/ 2734529 w 3587382"/>
              <a:gd name="connsiteY424" fmla="*/ 993531 h 1925515"/>
              <a:gd name="connsiteX425" fmla="*/ 2479552 w 3587382"/>
              <a:gd name="connsiteY425" fmla="*/ 606669 h 1925515"/>
              <a:gd name="connsiteX426" fmla="*/ 2453175 w 3587382"/>
              <a:gd name="connsiteY426" fmla="*/ 457200 h 1925515"/>
              <a:gd name="connsiteX427" fmla="*/ 2470759 w 3587382"/>
              <a:gd name="connsiteY427" fmla="*/ 422031 h 1925515"/>
              <a:gd name="connsiteX428" fmla="*/ 2523513 w 3587382"/>
              <a:gd name="connsiteY428" fmla="*/ 413238 h 1925515"/>
              <a:gd name="connsiteX429" fmla="*/ 2646606 w 3587382"/>
              <a:gd name="connsiteY429" fmla="*/ 509954 h 1925515"/>
              <a:gd name="connsiteX430" fmla="*/ 2655398 w 3587382"/>
              <a:gd name="connsiteY430" fmla="*/ 545123 h 1925515"/>
              <a:gd name="connsiteX431" fmla="*/ 2523513 w 3587382"/>
              <a:gd name="connsiteY431" fmla="*/ 553915 h 1925515"/>
              <a:gd name="connsiteX432" fmla="*/ 2505929 w 3587382"/>
              <a:gd name="connsiteY432" fmla="*/ 501162 h 1925515"/>
              <a:gd name="connsiteX433" fmla="*/ 2611436 w 3587382"/>
              <a:gd name="connsiteY433" fmla="*/ 369277 h 1925515"/>
              <a:gd name="connsiteX434" fmla="*/ 2760906 w 3587382"/>
              <a:gd name="connsiteY434" fmla="*/ 316523 h 1925515"/>
              <a:gd name="connsiteX435" fmla="*/ 2804867 w 3587382"/>
              <a:gd name="connsiteY435" fmla="*/ 325315 h 1925515"/>
              <a:gd name="connsiteX436" fmla="*/ 2866413 w 3587382"/>
              <a:gd name="connsiteY436" fmla="*/ 342900 h 1925515"/>
              <a:gd name="connsiteX437" fmla="*/ 2963129 w 3587382"/>
              <a:gd name="connsiteY437" fmla="*/ 334108 h 1925515"/>
              <a:gd name="connsiteX438" fmla="*/ 3015882 w 3587382"/>
              <a:gd name="connsiteY438" fmla="*/ 378069 h 1925515"/>
              <a:gd name="connsiteX439" fmla="*/ 3024675 w 3587382"/>
              <a:gd name="connsiteY439" fmla="*/ 413238 h 1925515"/>
              <a:gd name="connsiteX440" fmla="*/ 2998298 w 3587382"/>
              <a:gd name="connsiteY440" fmla="*/ 395654 h 1925515"/>
              <a:gd name="connsiteX441" fmla="*/ 2760906 w 3587382"/>
              <a:gd name="connsiteY441" fmla="*/ 175846 h 1925515"/>
              <a:gd name="connsiteX442" fmla="*/ 2725736 w 3587382"/>
              <a:gd name="connsiteY442" fmla="*/ 131885 h 1925515"/>
              <a:gd name="connsiteX443" fmla="*/ 2690567 w 3587382"/>
              <a:gd name="connsiteY443" fmla="*/ 123092 h 1925515"/>
              <a:gd name="connsiteX444" fmla="*/ 2752113 w 3587382"/>
              <a:gd name="connsiteY444" fmla="*/ 131885 h 1925515"/>
              <a:gd name="connsiteX445" fmla="*/ 2831244 w 3587382"/>
              <a:gd name="connsiteY445" fmla="*/ 167054 h 1925515"/>
              <a:gd name="connsiteX446" fmla="*/ 2910375 w 3587382"/>
              <a:gd name="connsiteY446" fmla="*/ 228600 h 1925515"/>
              <a:gd name="connsiteX447" fmla="*/ 3051052 w 3587382"/>
              <a:gd name="connsiteY447" fmla="*/ 360485 h 1925515"/>
              <a:gd name="connsiteX448" fmla="*/ 3086221 w 3587382"/>
              <a:gd name="connsiteY448" fmla="*/ 448408 h 1925515"/>
              <a:gd name="connsiteX449" fmla="*/ 3103806 w 3587382"/>
              <a:gd name="connsiteY449" fmla="*/ 606669 h 1925515"/>
              <a:gd name="connsiteX450" fmla="*/ 3042259 w 3587382"/>
              <a:gd name="connsiteY450" fmla="*/ 712177 h 1925515"/>
              <a:gd name="connsiteX451" fmla="*/ 2998298 w 3587382"/>
              <a:gd name="connsiteY451" fmla="*/ 729762 h 1925515"/>
              <a:gd name="connsiteX452" fmla="*/ 2945544 w 3587382"/>
              <a:gd name="connsiteY452" fmla="*/ 756138 h 1925515"/>
              <a:gd name="connsiteX453" fmla="*/ 2936752 w 3587382"/>
              <a:gd name="connsiteY453" fmla="*/ 782515 h 1925515"/>
              <a:gd name="connsiteX454" fmla="*/ 2919167 w 3587382"/>
              <a:gd name="connsiteY454" fmla="*/ 817685 h 1925515"/>
              <a:gd name="connsiteX455" fmla="*/ 2936752 w 3587382"/>
              <a:gd name="connsiteY455" fmla="*/ 844062 h 1925515"/>
              <a:gd name="connsiteX456" fmla="*/ 3051052 w 3587382"/>
              <a:gd name="connsiteY456" fmla="*/ 905608 h 1925515"/>
              <a:gd name="connsiteX457" fmla="*/ 3077429 w 3587382"/>
              <a:gd name="connsiteY457" fmla="*/ 1195754 h 1925515"/>
              <a:gd name="connsiteX458" fmla="*/ 2998298 w 3587382"/>
              <a:gd name="connsiteY458" fmla="*/ 1213338 h 1925515"/>
              <a:gd name="connsiteX459" fmla="*/ 2883998 w 3587382"/>
              <a:gd name="connsiteY459" fmla="*/ 1230923 h 1925515"/>
              <a:gd name="connsiteX460" fmla="*/ 2734529 w 3587382"/>
              <a:gd name="connsiteY460" fmla="*/ 1248508 h 1925515"/>
              <a:gd name="connsiteX461" fmla="*/ 2365252 w 3587382"/>
              <a:gd name="connsiteY461" fmla="*/ 1327638 h 1925515"/>
              <a:gd name="connsiteX462" fmla="*/ 2312498 w 3587382"/>
              <a:gd name="connsiteY462" fmla="*/ 1336431 h 1925515"/>
              <a:gd name="connsiteX463" fmla="*/ 2224575 w 3587382"/>
              <a:gd name="connsiteY463" fmla="*/ 1362808 h 1925515"/>
              <a:gd name="connsiteX464" fmla="*/ 2031144 w 3587382"/>
              <a:gd name="connsiteY464" fmla="*/ 1389185 h 1925515"/>
              <a:gd name="connsiteX465" fmla="*/ 1916844 w 3587382"/>
              <a:gd name="connsiteY465" fmla="*/ 1318846 h 1925515"/>
              <a:gd name="connsiteX466" fmla="*/ 1793752 w 3587382"/>
              <a:gd name="connsiteY466" fmla="*/ 1257300 h 1925515"/>
              <a:gd name="connsiteX467" fmla="*/ 1705829 w 3587382"/>
              <a:gd name="connsiteY467" fmla="*/ 1239715 h 1925515"/>
              <a:gd name="connsiteX468" fmla="*/ 1679452 w 3587382"/>
              <a:gd name="connsiteY468" fmla="*/ 1257300 h 1925515"/>
              <a:gd name="connsiteX469" fmla="*/ 1661867 w 3587382"/>
              <a:gd name="connsiteY469" fmla="*/ 1362808 h 1925515"/>
              <a:gd name="connsiteX470" fmla="*/ 1617906 w 3587382"/>
              <a:gd name="connsiteY470" fmla="*/ 1371600 h 1925515"/>
              <a:gd name="connsiteX471" fmla="*/ 1503606 w 3587382"/>
              <a:gd name="connsiteY471" fmla="*/ 1415562 h 1925515"/>
              <a:gd name="connsiteX472" fmla="*/ 1486021 w 3587382"/>
              <a:gd name="connsiteY472" fmla="*/ 1441938 h 1925515"/>
              <a:gd name="connsiteX473" fmla="*/ 1380513 w 3587382"/>
              <a:gd name="connsiteY473" fmla="*/ 1424354 h 19255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</a:cxnLst>
            <a:rect l="l" t="t" r="r" b="b"/>
            <a:pathLst>
              <a:path w="3587382" h="1925515">
                <a:moveTo>
                  <a:pt x="1362929" y="1327638"/>
                </a:moveTo>
                <a:cubicBezTo>
                  <a:pt x="1383444" y="1266092"/>
                  <a:pt x="1386568" y="1195648"/>
                  <a:pt x="1424475" y="1143000"/>
                </a:cubicBezTo>
                <a:cubicBezTo>
                  <a:pt x="1494707" y="1045456"/>
                  <a:pt x="1596557" y="975062"/>
                  <a:pt x="1679452" y="888023"/>
                </a:cubicBezTo>
                <a:cubicBezTo>
                  <a:pt x="1713872" y="851882"/>
                  <a:pt x="1743929" y="811823"/>
                  <a:pt x="1776167" y="773723"/>
                </a:cubicBezTo>
                <a:cubicBezTo>
                  <a:pt x="1802036" y="670242"/>
                  <a:pt x="1756962" y="824780"/>
                  <a:pt x="1820129" y="852854"/>
                </a:cubicBezTo>
                <a:cubicBezTo>
                  <a:pt x="1881785" y="880257"/>
                  <a:pt x="1954944" y="846993"/>
                  <a:pt x="2022352" y="844062"/>
                </a:cubicBezTo>
                <a:cubicBezTo>
                  <a:pt x="2034075" y="858716"/>
                  <a:pt x="2074770" y="880631"/>
                  <a:pt x="2057521" y="888023"/>
                </a:cubicBezTo>
                <a:cubicBezTo>
                  <a:pt x="1989319" y="917252"/>
                  <a:pt x="1911586" y="916223"/>
                  <a:pt x="1837713" y="923192"/>
                </a:cubicBezTo>
                <a:cubicBezTo>
                  <a:pt x="1755962" y="930904"/>
                  <a:pt x="1673550" y="928079"/>
                  <a:pt x="1591529" y="931985"/>
                </a:cubicBezTo>
                <a:cubicBezTo>
                  <a:pt x="1550440" y="933942"/>
                  <a:pt x="1509467" y="937846"/>
                  <a:pt x="1468436" y="940777"/>
                </a:cubicBezTo>
                <a:cubicBezTo>
                  <a:pt x="1486021" y="931985"/>
                  <a:pt x="1504518" y="924820"/>
                  <a:pt x="1521190" y="914400"/>
                </a:cubicBezTo>
                <a:cubicBezTo>
                  <a:pt x="1551527" y="895440"/>
                  <a:pt x="1574289" y="861048"/>
                  <a:pt x="1609113" y="852854"/>
                </a:cubicBezTo>
                <a:cubicBezTo>
                  <a:pt x="1784416" y="811606"/>
                  <a:pt x="1707712" y="823338"/>
                  <a:pt x="1837713" y="808892"/>
                </a:cubicBezTo>
                <a:cubicBezTo>
                  <a:pt x="1840644" y="817684"/>
                  <a:pt x="1849948" y="826664"/>
                  <a:pt x="1846506" y="835269"/>
                </a:cubicBezTo>
                <a:cubicBezTo>
                  <a:pt x="1842582" y="845080"/>
                  <a:pt x="1827602" y="860326"/>
                  <a:pt x="1820129" y="852854"/>
                </a:cubicBezTo>
                <a:cubicBezTo>
                  <a:pt x="1812657" y="845382"/>
                  <a:pt x="1828262" y="831203"/>
                  <a:pt x="1837713" y="826477"/>
                </a:cubicBezTo>
                <a:cubicBezTo>
                  <a:pt x="1865081" y="812793"/>
                  <a:pt x="1895578" y="805825"/>
                  <a:pt x="1925636" y="800100"/>
                </a:cubicBezTo>
                <a:cubicBezTo>
                  <a:pt x="1957436" y="794043"/>
                  <a:pt x="1990113" y="794239"/>
                  <a:pt x="2022352" y="791308"/>
                </a:cubicBezTo>
                <a:cubicBezTo>
                  <a:pt x="2025283" y="803031"/>
                  <a:pt x="2022599" y="835022"/>
                  <a:pt x="2031144" y="826477"/>
                </a:cubicBezTo>
                <a:cubicBezTo>
                  <a:pt x="2046231" y="811390"/>
                  <a:pt x="2029998" y="775148"/>
                  <a:pt x="2048729" y="764931"/>
                </a:cubicBezTo>
                <a:cubicBezTo>
                  <a:pt x="2183526" y="691405"/>
                  <a:pt x="2278202" y="676832"/>
                  <a:pt x="2409213" y="650631"/>
                </a:cubicBezTo>
                <a:cubicBezTo>
                  <a:pt x="2338778" y="627151"/>
                  <a:pt x="2301263" y="624409"/>
                  <a:pt x="2444382" y="474785"/>
                </a:cubicBezTo>
                <a:cubicBezTo>
                  <a:pt x="2475831" y="441906"/>
                  <a:pt x="2532305" y="451338"/>
                  <a:pt x="2576267" y="439615"/>
                </a:cubicBezTo>
                <a:cubicBezTo>
                  <a:pt x="2617298" y="454269"/>
                  <a:pt x="2661653" y="461747"/>
                  <a:pt x="2699359" y="483577"/>
                </a:cubicBezTo>
                <a:cubicBezTo>
                  <a:pt x="2719169" y="495046"/>
                  <a:pt x="2728008" y="519317"/>
                  <a:pt x="2743321" y="536331"/>
                </a:cubicBezTo>
                <a:cubicBezTo>
                  <a:pt x="2754412" y="548654"/>
                  <a:pt x="2766767" y="559777"/>
                  <a:pt x="2778490" y="571500"/>
                </a:cubicBezTo>
                <a:cubicBezTo>
                  <a:pt x="2752113" y="577362"/>
                  <a:pt x="2725573" y="582532"/>
                  <a:pt x="2699359" y="589085"/>
                </a:cubicBezTo>
                <a:cubicBezTo>
                  <a:pt x="2690368" y="591333"/>
                  <a:pt x="2670051" y="589085"/>
                  <a:pt x="2672982" y="597877"/>
                </a:cubicBezTo>
                <a:cubicBezTo>
                  <a:pt x="2677127" y="610311"/>
                  <a:pt x="2695078" y="614528"/>
                  <a:pt x="2708152" y="615462"/>
                </a:cubicBezTo>
                <a:cubicBezTo>
                  <a:pt x="2819276" y="623399"/>
                  <a:pt x="2930890" y="621323"/>
                  <a:pt x="3042259" y="624254"/>
                </a:cubicBezTo>
                <a:cubicBezTo>
                  <a:pt x="3001096" y="761465"/>
                  <a:pt x="2982215" y="783806"/>
                  <a:pt x="3042259" y="975946"/>
                </a:cubicBezTo>
                <a:cubicBezTo>
                  <a:pt x="3048623" y="996311"/>
                  <a:pt x="3083564" y="986784"/>
                  <a:pt x="3103806" y="993531"/>
                </a:cubicBezTo>
                <a:cubicBezTo>
                  <a:pt x="3188525" y="1021770"/>
                  <a:pt x="3104858" y="1003963"/>
                  <a:pt x="3200521" y="1019908"/>
                </a:cubicBezTo>
                <a:cubicBezTo>
                  <a:pt x="3209313" y="1028700"/>
                  <a:pt x="3226898" y="1033851"/>
                  <a:pt x="3226898" y="1046285"/>
                </a:cubicBezTo>
                <a:cubicBezTo>
                  <a:pt x="3226898" y="1064108"/>
                  <a:pt x="3174070" y="1085887"/>
                  <a:pt x="3165352" y="1090246"/>
                </a:cubicBezTo>
                <a:cubicBezTo>
                  <a:pt x="3159490" y="1081454"/>
                  <a:pt x="3148207" y="1074427"/>
                  <a:pt x="3147767" y="1063869"/>
                </a:cubicBezTo>
                <a:cubicBezTo>
                  <a:pt x="3145202" y="1002307"/>
                  <a:pt x="3131744" y="935629"/>
                  <a:pt x="3156559" y="879231"/>
                </a:cubicBezTo>
                <a:cubicBezTo>
                  <a:pt x="3169272" y="850339"/>
                  <a:pt x="3214431" y="853721"/>
                  <a:pt x="3244482" y="844062"/>
                </a:cubicBezTo>
                <a:cubicBezTo>
                  <a:pt x="3296607" y="827308"/>
                  <a:pt x="3349990" y="814754"/>
                  <a:pt x="3402744" y="800100"/>
                </a:cubicBezTo>
                <a:cubicBezTo>
                  <a:pt x="3417398" y="814754"/>
                  <a:pt x="3438542" y="825014"/>
                  <a:pt x="3446706" y="844062"/>
                </a:cubicBezTo>
                <a:cubicBezTo>
                  <a:pt x="3465101" y="886983"/>
                  <a:pt x="3451091" y="969460"/>
                  <a:pt x="3446706" y="1011115"/>
                </a:cubicBezTo>
                <a:cubicBezTo>
                  <a:pt x="3443928" y="1037509"/>
                  <a:pt x="3441949" y="1064015"/>
                  <a:pt x="3437913" y="1090246"/>
                </a:cubicBezTo>
                <a:cubicBezTo>
                  <a:pt x="3436076" y="1102189"/>
                  <a:pt x="3436857" y="1116132"/>
                  <a:pt x="3429121" y="1125415"/>
                </a:cubicBezTo>
                <a:cubicBezTo>
                  <a:pt x="3420730" y="1135484"/>
                  <a:pt x="3405675" y="1137138"/>
                  <a:pt x="3393952" y="1143000"/>
                </a:cubicBezTo>
                <a:cubicBezTo>
                  <a:pt x="3332406" y="1140069"/>
                  <a:pt x="3267767" y="1153693"/>
                  <a:pt x="3209313" y="1134208"/>
                </a:cubicBezTo>
                <a:cubicBezTo>
                  <a:pt x="3188138" y="1127150"/>
                  <a:pt x="3201507" y="1060281"/>
                  <a:pt x="3182936" y="1072662"/>
                </a:cubicBezTo>
                <a:cubicBezTo>
                  <a:pt x="3155132" y="1091198"/>
                  <a:pt x="3177951" y="1143706"/>
                  <a:pt x="3156559" y="1169377"/>
                </a:cubicBezTo>
                <a:cubicBezTo>
                  <a:pt x="3143292" y="1185297"/>
                  <a:pt x="3115595" y="1175748"/>
                  <a:pt x="3095013" y="1178169"/>
                </a:cubicBezTo>
                <a:cubicBezTo>
                  <a:pt x="3065761" y="1181611"/>
                  <a:pt x="3036398" y="1184031"/>
                  <a:pt x="3007090" y="1186962"/>
                </a:cubicBezTo>
                <a:cubicBezTo>
                  <a:pt x="2992436" y="1178170"/>
                  <a:pt x="2979561" y="1155890"/>
                  <a:pt x="2963129" y="1160585"/>
                </a:cubicBezTo>
                <a:cubicBezTo>
                  <a:pt x="2947954" y="1164921"/>
                  <a:pt x="2957422" y="1194153"/>
                  <a:pt x="2945544" y="1204546"/>
                </a:cubicBezTo>
                <a:cubicBezTo>
                  <a:pt x="2929151" y="1218890"/>
                  <a:pt x="2859838" y="1227623"/>
                  <a:pt x="2840036" y="1230923"/>
                </a:cubicBezTo>
                <a:cubicBezTo>
                  <a:pt x="2690567" y="1227992"/>
                  <a:pt x="2540322" y="1206642"/>
                  <a:pt x="2391629" y="1222131"/>
                </a:cubicBezTo>
                <a:cubicBezTo>
                  <a:pt x="2372075" y="1224168"/>
                  <a:pt x="2414900" y="1255472"/>
                  <a:pt x="2418006" y="1274885"/>
                </a:cubicBezTo>
                <a:cubicBezTo>
                  <a:pt x="2426816" y="1329946"/>
                  <a:pt x="2423867" y="1386254"/>
                  <a:pt x="2426798" y="1441938"/>
                </a:cubicBezTo>
                <a:cubicBezTo>
                  <a:pt x="2338159" y="1597060"/>
                  <a:pt x="2431425" y="1477108"/>
                  <a:pt x="2092690" y="1477108"/>
                </a:cubicBezTo>
                <a:cubicBezTo>
                  <a:pt x="2083422" y="1477108"/>
                  <a:pt x="2085908" y="1494438"/>
                  <a:pt x="2083898" y="1503485"/>
                </a:cubicBezTo>
                <a:cubicBezTo>
                  <a:pt x="2080031" y="1520887"/>
                  <a:pt x="2089368" y="1545542"/>
                  <a:pt x="2075106" y="1556238"/>
                </a:cubicBezTo>
                <a:cubicBezTo>
                  <a:pt x="2048373" y="1576288"/>
                  <a:pt x="2011157" y="1576061"/>
                  <a:pt x="1978390" y="1582615"/>
                </a:cubicBezTo>
                <a:cubicBezTo>
                  <a:pt x="1908466" y="1596600"/>
                  <a:pt x="1767375" y="1617785"/>
                  <a:pt x="1767375" y="1617785"/>
                </a:cubicBezTo>
                <a:cubicBezTo>
                  <a:pt x="1703468" y="1660388"/>
                  <a:pt x="1774416" y="1601348"/>
                  <a:pt x="1749790" y="1679331"/>
                </a:cubicBezTo>
                <a:cubicBezTo>
                  <a:pt x="1735976" y="1723075"/>
                  <a:pt x="1708759" y="1761392"/>
                  <a:pt x="1688244" y="1802423"/>
                </a:cubicBezTo>
                <a:lnTo>
                  <a:pt x="1310175" y="1793631"/>
                </a:lnTo>
                <a:cubicBezTo>
                  <a:pt x="1286564" y="1792705"/>
                  <a:pt x="1262902" y="1789964"/>
                  <a:pt x="1239836" y="1784838"/>
                </a:cubicBezTo>
                <a:cubicBezTo>
                  <a:pt x="1209967" y="1778200"/>
                  <a:pt x="1181221" y="1767254"/>
                  <a:pt x="1151913" y="1758462"/>
                </a:cubicBezTo>
                <a:cubicBezTo>
                  <a:pt x="1148982" y="1749670"/>
                  <a:pt x="1148911" y="1739322"/>
                  <a:pt x="1143121" y="1732085"/>
                </a:cubicBezTo>
                <a:cubicBezTo>
                  <a:pt x="1136520" y="1723833"/>
                  <a:pt x="1126498" y="1718564"/>
                  <a:pt x="1116744" y="1714500"/>
                </a:cubicBezTo>
                <a:cubicBezTo>
                  <a:pt x="1029663" y="1678216"/>
                  <a:pt x="1026438" y="1687263"/>
                  <a:pt x="923313" y="1679331"/>
                </a:cubicBezTo>
                <a:cubicBezTo>
                  <a:pt x="902798" y="1691054"/>
                  <a:pt x="875944" y="1695597"/>
                  <a:pt x="861767" y="1714500"/>
                </a:cubicBezTo>
                <a:cubicBezTo>
                  <a:pt x="763547" y="1845460"/>
                  <a:pt x="866282" y="1803850"/>
                  <a:pt x="791429" y="1828800"/>
                </a:cubicBezTo>
                <a:cubicBezTo>
                  <a:pt x="779706" y="1822938"/>
                  <a:pt x="768693" y="1815360"/>
                  <a:pt x="756259" y="1811215"/>
                </a:cubicBezTo>
                <a:cubicBezTo>
                  <a:pt x="724558" y="1800648"/>
                  <a:pt x="664501" y="1817884"/>
                  <a:pt x="659544" y="1784838"/>
                </a:cubicBezTo>
                <a:cubicBezTo>
                  <a:pt x="648739" y="1712803"/>
                  <a:pt x="733538" y="1621209"/>
                  <a:pt x="791429" y="1582615"/>
                </a:cubicBezTo>
                <a:cubicBezTo>
                  <a:pt x="821984" y="1562245"/>
                  <a:pt x="854587" y="1544776"/>
                  <a:pt x="888144" y="1529862"/>
                </a:cubicBezTo>
                <a:cubicBezTo>
                  <a:pt x="933909" y="1509522"/>
                  <a:pt x="983274" y="1497930"/>
                  <a:pt x="1028821" y="1477108"/>
                </a:cubicBezTo>
                <a:cubicBezTo>
                  <a:pt x="1086051" y="1450946"/>
                  <a:pt x="1142656" y="1422763"/>
                  <a:pt x="1195875" y="1389185"/>
                </a:cubicBezTo>
                <a:cubicBezTo>
                  <a:pt x="1389050" y="1267301"/>
                  <a:pt x="1542399" y="1050585"/>
                  <a:pt x="1767375" y="1011115"/>
                </a:cubicBezTo>
                <a:cubicBezTo>
                  <a:pt x="2317695" y="914568"/>
                  <a:pt x="2099224" y="933151"/>
                  <a:pt x="2418006" y="914400"/>
                </a:cubicBezTo>
                <a:cubicBezTo>
                  <a:pt x="2441452" y="911469"/>
                  <a:pt x="2465174" y="900974"/>
                  <a:pt x="2488344" y="905608"/>
                </a:cubicBezTo>
                <a:cubicBezTo>
                  <a:pt x="2498706" y="907680"/>
                  <a:pt x="2505051" y="921454"/>
                  <a:pt x="2505929" y="931985"/>
                </a:cubicBezTo>
                <a:cubicBezTo>
                  <a:pt x="2510585" y="987859"/>
                  <a:pt x="2506884" y="1024169"/>
                  <a:pt x="2453175" y="1046285"/>
                </a:cubicBezTo>
                <a:cubicBezTo>
                  <a:pt x="2386548" y="1073720"/>
                  <a:pt x="2302387" y="1075966"/>
                  <a:pt x="2233367" y="1090246"/>
                </a:cubicBezTo>
                <a:cubicBezTo>
                  <a:pt x="2186034" y="1100039"/>
                  <a:pt x="2139711" y="1114219"/>
                  <a:pt x="2092690" y="1125415"/>
                </a:cubicBezTo>
                <a:cubicBezTo>
                  <a:pt x="2078152" y="1128876"/>
                  <a:pt x="2063383" y="1131277"/>
                  <a:pt x="2048729" y="1134208"/>
                </a:cubicBezTo>
                <a:cubicBezTo>
                  <a:pt x="2054590" y="1104900"/>
                  <a:pt x="2052947" y="1073018"/>
                  <a:pt x="2066313" y="1046285"/>
                </a:cubicBezTo>
                <a:cubicBezTo>
                  <a:pt x="2074706" y="1029500"/>
                  <a:pt x="2092472" y="1005181"/>
                  <a:pt x="2110275" y="1011115"/>
                </a:cubicBezTo>
                <a:cubicBezTo>
                  <a:pt x="2132691" y="1018587"/>
                  <a:pt x="2133721" y="1052146"/>
                  <a:pt x="2145444" y="1072662"/>
                </a:cubicBezTo>
                <a:cubicBezTo>
                  <a:pt x="2151306" y="1107831"/>
                  <a:pt x="2160805" y="1142584"/>
                  <a:pt x="2163029" y="1178169"/>
                </a:cubicBezTo>
                <a:cubicBezTo>
                  <a:pt x="2163783" y="1190229"/>
                  <a:pt x="2162781" y="1204793"/>
                  <a:pt x="2154236" y="1213338"/>
                </a:cubicBezTo>
                <a:cubicBezTo>
                  <a:pt x="2083170" y="1284404"/>
                  <a:pt x="2017611" y="1260789"/>
                  <a:pt x="1916844" y="1266092"/>
                </a:cubicBezTo>
                <a:cubicBezTo>
                  <a:pt x="1831852" y="1257300"/>
                  <a:pt x="1740404" y="1273374"/>
                  <a:pt x="1661867" y="1239715"/>
                </a:cubicBezTo>
                <a:cubicBezTo>
                  <a:pt x="1634929" y="1228170"/>
                  <a:pt x="1709691" y="1168200"/>
                  <a:pt x="1732206" y="1186962"/>
                </a:cubicBezTo>
                <a:cubicBezTo>
                  <a:pt x="1757378" y="1207939"/>
                  <a:pt x="1730685" y="1255118"/>
                  <a:pt x="1714621" y="1283677"/>
                </a:cubicBezTo>
                <a:cubicBezTo>
                  <a:pt x="1694411" y="1319605"/>
                  <a:pt x="1635511" y="1333493"/>
                  <a:pt x="1600321" y="1345223"/>
                </a:cubicBezTo>
                <a:cubicBezTo>
                  <a:pt x="1571013" y="1342292"/>
                  <a:pt x="1540340" y="1345745"/>
                  <a:pt x="1512398" y="1336431"/>
                </a:cubicBezTo>
                <a:cubicBezTo>
                  <a:pt x="1451504" y="1316133"/>
                  <a:pt x="1558583" y="1271791"/>
                  <a:pt x="1450852" y="1336431"/>
                </a:cubicBezTo>
                <a:cubicBezTo>
                  <a:pt x="1439270" y="1382759"/>
                  <a:pt x="1443480" y="1417184"/>
                  <a:pt x="1398098" y="1441938"/>
                </a:cubicBezTo>
                <a:cubicBezTo>
                  <a:pt x="1379367" y="1452155"/>
                  <a:pt x="1357067" y="1453661"/>
                  <a:pt x="1336552" y="1459523"/>
                </a:cubicBezTo>
                <a:cubicBezTo>
                  <a:pt x="1313106" y="1453661"/>
                  <a:pt x="1288842" y="1433452"/>
                  <a:pt x="1266213" y="1441938"/>
                </a:cubicBezTo>
                <a:cubicBezTo>
                  <a:pt x="1235166" y="1453581"/>
                  <a:pt x="1195875" y="1512277"/>
                  <a:pt x="1195875" y="1512277"/>
                </a:cubicBezTo>
                <a:cubicBezTo>
                  <a:pt x="1192944" y="1521069"/>
                  <a:pt x="1192223" y="1530943"/>
                  <a:pt x="1187082" y="1538654"/>
                </a:cubicBezTo>
                <a:cubicBezTo>
                  <a:pt x="1180185" y="1549000"/>
                  <a:pt x="1170147" y="1556939"/>
                  <a:pt x="1160706" y="1565031"/>
                </a:cubicBezTo>
                <a:cubicBezTo>
                  <a:pt x="1155129" y="1569812"/>
                  <a:pt x="1110294" y="1603424"/>
                  <a:pt x="1099159" y="1608992"/>
                </a:cubicBezTo>
                <a:cubicBezTo>
                  <a:pt x="1090869" y="1613137"/>
                  <a:pt x="1081574" y="1614854"/>
                  <a:pt x="1072782" y="1617785"/>
                </a:cubicBezTo>
                <a:cubicBezTo>
                  <a:pt x="1058128" y="1608993"/>
                  <a:pt x="1037432" y="1606169"/>
                  <a:pt x="1028821" y="1591408"/>
                </a:cubicBezTo>
                <a:cubicBezTo>
                  <a:pt x="943480" y="1445109"/>
                  <a:pt x="1078481" y="1577170"/>
                  <a:pt x="984859" y="1441938"/>
                </a:cubicBezTo>
                <a:cubicBezTo>
                  <a:pt x="971816" y="1423098"/>
                  <a:pt x="929071" y="1395954"/>
                  <a:pt x="905729" y="1380392"/>
                </a:cubicBezTo>
                <a:cubicBezTo>
                  <a:pt x="908660" y="1371600"/>
                  <a:pt x="909380" y="1346304"/>
                  <a:pt x="914521" y="1354015"/>
                </a:cubicBezTo>
                <a:cubicBezTo>
                  <a:pt x="924409" y="1368848"/>
                  <a:pt x="914468" y="1391291"/>
                  <a:pt x="923313" y="1406769"/>
                </a:cubicBezTo>
                <a:cubicBezTo>
                  <a:pt x="968361" y="1485604"/>
                  <a:pt x="1005331" y="1480401"/>
                  <a:pt x="1072782" y="1538654"/>
                </a:cubicBezTo>
                <a:cubicBezTo>
                  <a:pt x="1298122" y="1733265"/>
                  <a:pt x="1281043" y="1781364"/>
                  <a:pt x="1477229" y="1863969"/>
                </a:cubicBezTo>
                <a:cubicBezTo>
                  <a:pt x="1496893" y="1872249"/>
                  <a:pt x="1517763" y="1877846"/>
                  <a:pt x="1538775" y="1881554"/>
                </a:cubicBezTo>
                <a:cubicBezTo>
                  <a:pt x="1567781" y="1886673"/>
                  <a:pt x="1597390" y="1887415"/>
                  <a:pt x="1626698" y="1890346"/>
                </a:cubicBezTo>
                <a:cubicBezTo>
                  <a:pt x="1695770" y="1883439"/>
                  <a:pt x="1718730" y="1895030"/>
                  <a:pt x="1767375" y="1846385"/>
                </a:cubicBezTo>
                <a:cubicBezTo>
                  <a:pt x="1773928" y="1839832"/>
                  <a:pt x="1773236" y="1828800"/>
                  <a:pt x="1776167" y="1820008"/>
                </a:cubicBezTo>
                <a:cubicBezTo>
                  <a:pt x="1764444" y="1802423"/>
                  <a:pt x="1758374" y="1779284"/>
                  <a:pt x="1740998" y="1767254"/>
                </a:cubicBezTo>
                <a:cubicBezTo>
                  <a:pt x="1660783" y="1711721"/>
                  <a:pt x="1681603" y="1766111"/>
                  <a:pt x="1635490" y="1723292"/>
                </a:cubicBezTo>
                <a:cubicBezTo>
                  <a:pt x="1602081" y="1692269"/>
                  <a:pt x="1564920" y="1663927"/>
                  <a:pt x="1538775" y="1626577"/>
                </a:cubicBezTo>
                <a:cubicBezTo>
                  <a:pt x="1518260" y="1597269"/>
                  <a:pt x="1503444" y="1562997"/>
                  <a:pt x="1477229" y="1538654"/>
                </a:cubicBezTo>
                <a:cubicBezTo>
                  <a:pt x="1460873" y="1523466"/>
                  <a:pt x="1436198" y="1521069"/>
                  <a:pt x="1415682" y="1512277"/>
                </a:cubicBezTo>
                <a:cubicBezTo>
                  <a:pt x="1433267" y="1494692"/>
                  <a:pt x="1453168" y="1479153"/>
                  <a:pt x="1468436" y="1459523"/>
                </a:cubicBezTo>
                <a:cubicBezTo>
                  <a:pt x="1474126" y="1452207"/>
                  <a:pt x="1481374" y="1424856"/>
                  <a:pt x="1477229" y="1433146"/>
                </a:cubicBezTo>
                <a:cubicBezTo>
                  <a:pt x="1389104" y="1609400"/>
                  <a:pt x="1577798" y="1351288"/>
                  <a:pt x="1213459" y="1608992"/>
                </a:cubicBezTo>
                <a:cubicBezTo>
                  <a:pt x="831574" y="1879107"/>
                  <a:pt x="984619" y="1798148"/>
                  <a:pt x="782636" y="1899138"/>
                </a:cubicBezTo>
                <a:cubicBezTo>
                  <a:pt x="785567" y="1907930"/>
                  <a:pt x="782161" y="1925515"/>
                  <a:pt x="791429" y="1925515"/>
                </a:cubicBezTo>
                <a:cubicBezTo>
                  <a:pt x="827410" y="1925515"/>
                  <a:pt x="846786" y="1852032"/>
                  <a:pt x="852975" y="1837592"/>
                </a:cubicBezTo>
                <a:cubicBezTo>
                  <a:pt x="864177" y="1770379"/>
                  <a:pt x="855763" y="1748474"/>
                  <a:pt x="949690" y="1714500"/>
                </a:cubicBezTo>
                <a:cubicBezTo>
                  <a:pt x="1054637" y="1676541"/>
                  <a:pt x="1275006" y="1635369"/>
                  <a:pt x="1275006" y="1635369"/>
                </a:cubicBezTo>
                <a:cubicBezTo>
                  <a:pt x="1347375" y="1596401"/>
                  <a:pt x="1404468" y="1570275"/>
                  <a:pt x="1468436" y="1521069"/>
                </a:cubicBezTo>
                <a:cubicBezTo>
                  <a:pt x="1519595" y="1481716"/>
                  <a:pt x="1565256" y="1435311"/>
                  <a:pt x="1617906" y="1397977"/>
                </a:cubicBezTo>
                <a:cubicBezTo>
                  <a:pt x="1726651" y="1320867"/>
                  <a:pt x="1952013" y="1178169"/>
                  <a:pt x="1952013" y="1178169"/>
                </a:cubicBezTo>
                <a:cubicBezTo>
                  <a:pt x="1949082" y="1154723"/>
                  <a:pt x="1919593" y="1107831"/>
                  <a:pt x="1943221" y="1107831"/>
                </a:cubicBezTo>
                <a:cubicBezTo>
                  <a:pt x="2036460" y="1107831"/>
                  <a:pt x="2078590" y="1196584"/>
                  <a:pt x="2119067" y="1257300"/>
                </a:cubicBezTo>
                <a:cubicBezTo>
                  <a:pt x="2130790" y="1292469"/>
                  <a:pt x="2147604" y="1326334"/>
                  <a:pt x="2154236" y="1362808"/>
                </a:cubicBezTo>
                <a:cubicBezTo>
                  <a:pt x="2212959" y="1685781"/>
                  <a:pt x="2129672" y="1431535"/>
                  <a:pt x="2206990" y="1644162"/>
                </a:cubicBezTo>
                <a:cubicBezTo>
                  <a:pt x="2204059" y="1670539"/>
                  <a:pt x="2216964" y="1704526"/>
                  <a:pt x="2198198" y="1723292"/>
                </a:cubicBezTo>
                <a:cubicBezTo>
                  <a:pt x="2183544" y="1737946"/>
                  <a:pt x="2157127" y="1717699"/>
                  <a:pt x="2136652" y="1714500"/>
                </a:cubicBezTo>
                <a:cubicBezTo>
                  <a:pt x="1849087" y="1669569"/>
                  <a:pt x="1998708" y="1683425"/>
                  <a:pt x="1740998" y="1670538"/>
                </a:cubicBezTo>
                <a:cubicBezTo>
                  <a:pt x="1638892" y="1653521"/>
                  <a:pt x="1736870" y="1677267"/>
                  <a:pt x="1635490" y="1626577"/>
                </a:cubicBezTo>
                <a:cubicBezTo>
                  <a:pt x="1607257" y="1612461"/>
                  <a:pt x="1576580" y="1603842"/>
                  <a:pt x="1547567" y="1591408"/>
                </a:cubicBezTo>
                <a:cubicBezTo>
                  <a:pt x="1515018" y="1577458"/>
                  <a:pt x="1483090" y="1562100"/>
                  <a:pt x="1450852" y="1547446"/>
                </a:cubicBezTo>
                <a:cubicBezTo>
                  <a:pt x="1436198" y="1529861"/>
                  <a:pt x="1420943" y="1512760"/>
                  <a:pt x="1406890" y="1494692"/>
                </a:cubicBezTo>
                <a:cubicBezTo>
                  <a:pt x="1400403" y="1486351"/>
                  <a:pt x="1386743" y="1478566"/>
                  <a:pt x="1389306" y="1468315"/>
                </a:cubicBezTo>
                <a:cubicBezTo>
                  <a:pt x="1396624" y="1439042"/>
                  <a:pt x="1413950" y="1412365"/>
                  <a:pt x="1433267" y="1389185"/>
                </a:cubicBezTo>
                <a:cubicBezTo>
                  <a:pt x="1473827" y="1340513"/>
                  <a:pt x="1648403" y="1336904"/>
                  <a:pt x="1653075" y="1336431"/>
                </a:cubicBezTo>
                <a:cubicBezTo>
                  <a:pt x="1825727" y="1318947"/>
                  <a:pt x="2171821" y="1292469"/>
                  <a:pt x="2171821" y="1292469"/>
                </a:cubicBezTo>
                <a:cubicBezTo>
                  <a:pt x="2332769" y="1223491"/>
                  <a:pt x="2217977" y="1269445"/>
                  <a:pt x="2549890" y="1178169"/>
                </a:cubicBezTo>
                <a:cubicBezTo>
                  <a:pt x="2561541" y="1174965"/>
                  <a:pt x="2585059" y="1169377"/>
                  <a:pt x="2585059" y="1169377"/>
                </a:cubicBezTo>
                <a:cubicBezTo>
                  <a:pt x="2587990" y="1160585"/>
                  <a:pt x="2593852" y="1152268"/>
                  <a:pt x="2593852" y="1143000"/>
                </a:cubicBezTo>
                <a:cubicBezTo>
                  <a:pt x="2593852" y="1099155"/>
                  <a:pt x="2559918" y="1113032"/>
                  <a:pt x="2523513" y="1107831"/>
                </a:cubicBezTo>
                <a:cubicBezTo>
                  <a:pt x="2508859" y="1072662"/>
                  <a:pt x="2503008" y="1032347"/>
                  <a:pt x="2479552" y="1002323"/>
                </a:cubicBezTo>
                <a:cubicBezTo>
                  <a:pt x="2428519" y="937000"/>
                  <a:pt x="2303706" y="826477"/>
                  <a:pt x="2303706" y="826477"/>
                </a:cubicBezTo>
                <a:cubicBezTo>
                  <a:pt x="2297251" y="916848"/>
                  <a:pt x="2297439" y="1059425"/>
                  <a:pt x="2268536" y="1160585"/>
                </a:cubicBezTo>
                <a:cubicBezTo>
                  <a:pt x="2259112" y="1193569"/>
                  <a:pt x="2245090" y="1225062"/>
                  <a:pt x="2233367" y="1257300"/>
                </a:cubicBezTo>
                <a:cubicBezTo>
                  <a:pt x="2230436" y="1289538"/>
                  <a:pt x="2227964" y="1321822"/>
                  <a:pt x="2224575" y="1354015"/>
                </a:cubicBezTo>
                <a:cubicBezTo>
                  <a:pt x="2222101" y="1377514"/>
                  <a:pt x="2218058" y="1400835"/>
                  <a:pt x="2215782" y="1424354"/>
                </a:cubicBezTo>
                <a:cubicBezTo>
                  <a:pt x="2209265" y="1491701"/>
                  <a:pt x="2204715" y="1559230"/>
                  <a:pt x="2198198" y="1626577"/>
                </a:cubicBezTo>
                <a:cubicBezTo>
                  <a:pt x="2195922" y="1650096"/>
                  <a:pt x="2192529" y="1673494"/>
                  <a:pt x="2189406" y="1696915"/>
                </a:cubicBezTo>
                <a:cubicBezTo>
                  <a:pt x="2186667" y="1717457"/>
                  <a:pt x="2194617" y="1743185"/>
                  <a:pt x="2180613" y="1758462"/>
                </a:cubicBezTo>
                <a:cubicBezTo>
                  <a:pt x="2158472" y="1782616"/>
                  <a:pt x="2121998" y="1787769"/>
                  <a:pt x="2092690" y="1802423"/>
                </a:cubicBezTo>
                <a:cubicBezTo>
                  <a:pt x="2013559" y="1790700"/>
                  <a:pt x="1928051" y="1800512"/>
                  <a:pt x="1855298" y="1767254"/>
                </a:cubicBezTo>
                <a:cubicBezTo>
                  <a:pt x="1816856" y="1749681"/>
                  <a:pt x="1804736" y="1699102"/>
                  <a:pt x="1784959" y="1661746"/>
                </a:cubicBezTo>
                <a:cubicBezTo>
                  <a:pt x="1534418" y="1188500"/>
                  <a:pt x="1700772" y="1443143"/>
                  <a:pt x="1582736" y="1266092"/>
                </a:cubicBezTo>
                <a:cubicBezTo>
                  <a:pt x="1693602" y="1210662"/>
                  <a:pt x="1624871" y="1238040"/>
                  <a:pt x="1881675" y="1257300"/>
                </a:cubicBezTo>
                <a:cubicBezTo>
                  <a:pt x="1911479" y="1259535"/>
                  <a:pt x="1940192" y="1269538"/>
                  <a:pt x="1969598" y="1274885"/>
                </a:cubicBezTo>
                <a:cubicBezTo>
                  <a:pt x="2004677" y="1281263"/>
                  <a:pt x="2040048" y="1285977"/>
                  <a:pt x="2075106" y="1292469"/>
                </a:cubicBezTo>
                <a:cubicBezTo>
                  <a:pt x="2508233" y="1372677"/>
                  <a:pt x="1936160" y="1272243"/>
                  <a:pt x="2321290" y="1336431"/>
                </a:cubicBezTo>
                <a:cubicBezTo>
                  <a:pt x="2353611" y="1341818"/>
                  <a:pt x="2385514" y="1349777"/>
                  <a:pt x="2418006" y="1354015"/>
                </a:cubicBezTo>
                <a:cubicBezTo>
                  <a:pt x="2453000" y="1358580"/>
                  <a:pt x="2488344" y="1359877"/>
                  <a:pt x="2523513" y="1362808"/>
                </a:cubicBezTo>
                <a:cubicBezTo>
                  <a:pt x="2577970" y="1376422"/>
                  <a:pt x="2686046" y="1410655"/>
                  <a:pt x="2752113" y="1406769"/>
                </a:cubicBezTo>
                <a:cubicBezTo>
                  <a:pt x="2822877" y="1402606"/>
                  <a:pt x="2892790" y="1389184"/>
                  <a:pt x="2963129" y="1380392"/>
                </a:cubicBezTo>
                <a:cubicBezTo>
                  <a:pt x="2977783" y="1365738"/>
                  <a:pt x="2998784" y="1355417"/>
                  <a:pt x="3007090" y="1336431"/>
                </a:cubicBezTo>
                <a:cubicBezTo>
                  <a:pt x="3023081" y="1299880"/>
                  <a:pt x="3030470" y="1170175"/>
                  <a:pt x="3033467" y="1134208"/>
                </a:cubicBezTo>
                <a:cubicBezTo>
                  <a:pt x="3036398" y="1060939"/>
                  <a:pt x="3046327" y="987615"/>
                  <a:pt x="3042259" y="914400"/>
                </a:cubicBezTo>
                <a:cubicBezTo>
                  <a:pt x="3038299" y="843128"/>
                  <a:pt x="2991994" y="761724"/>
                  <a:pt x="2945544" y="712177"/>
                </a:cubicBezTo>
                <a:cubicBezTo>
                  <a:pt x="2929384" y="694939"/>
                  <a:pt x="2904513" y="688731"/>
                  <a:pt x="2883998" y="677008"/>
                </a:cubicBezTo>
                <a:cubicBezTo>
                  <a:pt x="2844418" y="700756"/>
                  <a:pt x="2814712" y="713746"/>
                  <a:pt x="2787282" y="756138"/>
                </a:cubicBezTo>
                <a:cubicBezTo>
                  <a:pt x="2676653" y="927111"/>
                  <a:pt x="2806253" y="777893"/>
                  <a:pt x="2708152" y="949569"/>
                </a:cubicBezTo>
                <a:cubicBezTo>
                  <a:pt x="2689531" y="982156"/>
                  <a:pt x="2661259" y="1008184"/>
                  <a:pt x="2637813" y="1037492"/>
                </a:cubicBezTo>
                <a:cubicBezTo>
                  <a:pt x="2629021" y="1066800"/>
                  <a:pt x="2616679" y="1095269"/>
                  <a:pt x="2611436" y="1125415"/>
                </a:cubicBezTo>
                <a:cubicBezTo>
                  <a:pt x="2604889" y="1163062"/>
                  <a:pt x="2610933" y="1202412"/>
                  <a:pt x="2602644" y="1239715"/>
                </a:cubicBezTo>
                <a:cubicBezTo>
                  <a:pt x="2565064" y="1408823"/>
                  <a:pt x="2541970" y="1350290"/>
                  <a:pt x="2444382" y="1521069"/>
                </a:cubicBezTo>
                <a:cubicBezTo>
                  <a:pt x="2382573" y="1629236"/>
                  <a:pt x="2435403" y="1542689"/>
                  <a:pt x="2382836" y="1617785"/>
                </a:cubicBezTo>
                <a:cubicBezTo>
                  <a:pt x="2353414" y="1659817"/>
                  <a:pt x="2339616" y="1692559"/>
                  <a:pt x="2294913" y="1723292"/>
                </a:cubicBezTo>
                <a:cubicBezTo>
                  <a:pt x="2237841" y="1762529"/>
                  <a:pt x="2205982" y="1767542"/>
                  <a:pt x="2145444" y="1784838"/>
                </a:cubicBezTo>
                <a:cubicBezTo>
                  <a:pt x="2062012" y="1726799"/>
                  <a:pt x="1942519" y="1667856"/>
                  <a:pt x="1881675" y="1573823"/>
                </a:cubicBezTo>
                <a:cubicBezTo>
                  <a:pt x="1865994" y="1549589"/>
                  <a:pt x="1858229" y="1521069"/>
                  <a:pt x="1846506" y="1494692"/>
                </a:cubicBezTo>
                <a:cubicBezTo>
                  <a:pt x="1837714" y="1450731"/>
                  <a:pt x="1826946" y="1407119"/>
                  <a:pt x="1820129" y="1362808"/>
                </a:cubicBezTo>
                <a:cubicBezTo>
                  <a:pt x="1815207" y="1330813"/>
                  <a:pt x="1793831" y="1293322"/>
                  <a:pt x="1811336" y="1266092"/>
                </a:cubicBezTo>
                <a:cubicBezTo>
                  <a:pt x="1827882" y="1240353"/>
                  <a:pt x="1870231" y="1249391"/>
                  <a:pt x="1899259" y="1239715"/>
                </a:cubicBezTo>
                <a:cubicBezTo>
                  <a:pt x="2164525" y="1151293"/>
                  <a:pt x="1746866" y="1287496"/>
                  <a:pt x="2048729" y="1169377"/>
                </a:cubicBezTo>
                <a:cubicBezTo>
                  <a:pt x="2088468" y="1153827"/>
                  <a:pt x="2171821" y="1134208"/>
                  <a:pt x="2171821" y="1134208"/>
                </a:cubicBezTo>
                <a:cubicBezTo>
                  <a:pt x="2180613" y="1145931"/>
                  <a:pt x="2190814" y="1156719"/>
                  <a:pt x="2198198" y="1169377"/>
                </a:cubicBezTo>
                <a:cubicBezTo>
                  <a:pt x="2236744" y="1235456"/>
                  <a:pt x="2225282" y="1249114"/>
                  <a:pt x="2286121" y="1301262"/>
                </a:cubicBezTo>
                <a:cubicBezTo>
                  <a:pt x="2358897" y="1363642"/>
                  <a:pt x="2502305" y="1395130"/>
                  <a:pt x="2567475" y="1433146"/>
                </a:cubicBezTo>
                <a:cubicBezTo>
                  <a:pt x="2602644" y="1453661"/>
                  <a:pt x="2634067" y="1482718"/>
                  <a:pt x="2672982" y="1494692"/>
                </a:cubicBezTo>
                <a:cubicBezTo>
                  <a:pt x="2712298" y="1506789"/>
                  <a:pt x="2755044" y="1500554"/>
                  <a:pt x="2796075" y="1503485"/>
                </a:cubicBezTo>
                <a:cubicBezTo>
                  <a:pt x="2882280" y="1495275"/>
                  <a:pt x="2992250" y="1495388"/>
                  <a:pt x="3077429" y="1459523"/>
                </a:cubicBezTo>
                <a:cubicBezTo>
                  <a:pt x="3102911" y="1448794"/>
                  <a:pt x="3126177" y="1432834"/>
                  <a:pt x="3147767" y="1415562"/>
                </a:cubicBezTo>
                <a:cubicBezTo>
                  <a:pt x="3170423" y="1397437"/>
                  <a:pt x="3188798" y="1374531"/>
                  <a:pt x="3209313" y="1354015"/>
                </a:cubicBezTo>
                <a:cubicBezTo>
                  <a:pt x="3233937" y="1267834"/>
                  <a:pt x="3249591" y="1246368"/>
                  <a:pt x="3200521" y="1134208"/>
                </a:cubicBezTo>
                <a:cubicBezTo>
                  <a:pt x="3179606" y="1086402"/>
                  <a:pt x="3132751" y="1054532"/>
                  <a:pt x="3103806" y="1011115"/>
                </a:cubicBezTo>
                <a:cubicBezTo>
                  <a:pt x="3073962" y="966349"/>
                  <a:pt x="3051052" y="917330"/>
                  <a:pt x="3024675" y="870438"/>
                </a:cubicBezTo>
                <a:cubicBezTo>
                  <a:pt x="3011419" y="821834"/>
                  <a:pt x="3005018" y="758203"/>
                  <a:pt x="2963129" y="720969"/>
                </a:cubicBezTo>
                <a:cubicBezTo>
                  <a:pt x="2951333" y="710484"/>
                  <a:pt x="2933821" y="709246"/>
                  <a:pt x="2919167" y="703385"/>
                </a:cubicBezTo>
                <a:cubicBezTo>
                  <a:pt x="2875205" y="715108"/>
                  <a:pt x="2824386" y="712222"/>
                  <a:pt x="2787282" y="738554"/>
                </a:cubicBezTo>
                <a:cubicBezTo>
                  <a:pt x="2713874" y="790650"/>
                  <a:pt x="2661412" y="874606"/>
                  <a:pt x="2611436" y="949569"/>
                </a:cubicBezTo>
                <a:cubicBezTo>
                  <a:pt x="2599453" y="1057421"/>
                  <a:pt x="2605924" y="1023280"/>
                  <a:pt x="2576267" y="1151792"/>
                </a:cubicBezTo>
                <a:cubicBezTo>
                  <a:pt x="2568115" y="1187115"/>
                  <a:pt x="2546608" y="1221197"/>
                  <a:pt x="2549890" y="1257300"/>
                </a:cubicBezTo>
                <a:cubicBezTo>
                  <a:pt x="2550984" y="1269334"/>
                  <a:pt x="2574017" y="1253416"/>
                  <a:pt x="2585059" y="1248508"/>
                </a:cubicBezTo>
                <a:cubicBezTo>
                  <a:pt x="2653339" y="1218161"/>
                  <a:pt x="2722055" y="1188242"/>
                  <a:pt x="2787282" y="1151792"/>
                </a:cubicBezTo>
                <a:cubicBezTo>
                  <a:pt x="2822080" y="1132346"/>
                  <a:pt x="2851759" y="1104900"/>
                  <a:pt x="2883998" y="1081454"/>
                </a:cubicBezTo>
                <a:cubicBezTo>
                  <a:pt x="2897068" y="1029172"/>
                  <a:pt x="2922800" y="967312"/>
                  <a:pt x="2883998" y="914400"/>
                </a:cubicBezTo>
                <a:cubicBezTo>
                  <a:pt x="2775408" y="766322"/>
                  <a:pt x="2674321" y="728014"/>
                  <a:pt x="2523513" y="641838"/>
                </a:cubicBezTo>
                <a:cubicBezTo>
                  <a:pt x="2511790" y="624254"/>
                  <a:pt x="2498607" y="607559"/>
                  <a:pt x="2488344" y="589085"/>
                </a:cubicBezTo>
                <a:cubicBezTo>
                  <a:pt x="2483843" y="580983"/>
                  <a:pt x="2486105" y="569261"/>
                  <a:pt x="2479552" y="562708"/>
                </a:cubicBezTo>
                <a:cubicBezTo>
                  <a:pt x="2458790" y="541946"/>
                  <a:pt x="2434910" y="536104"/>
                  <a:pt x="2409213" y="527538"/>
                </a:cubicBezTo>
                <a:cubicBezTo>
                  <a:pt x="2406282" y="515815"/>
                  <a:pt x="2398259" y="504258"/>
                  <a:pt x="2400421" y="492369"/>
                </a:cubicBezTo>
                <a:cubicBezTo>
                  <a:pt x="2407350" y="454261"/>
                  <a:pt x="2465711" y="365967"/>
                  <a:pt x="2479552" y="342900"/>
                </a:cubicBezTo>
                <a:cubicBezTo>
                  <a:pt x="2487039" y="275516"/>
                  <a:pt x="2474153" y="262998"/>
                  <a:pt x="2523513" y="219808"/>
                </a:cubicBezTo>
                <a:cubicBezTo>
                  <a:pt x="2533377" y="211177"/>
                  <a:pt x="2546959" y="208085"/>
                  <a:pt x="2558682" y="202223"/>
                </a:cubicBezTo>
                <a:cubicBezTo>
                  <a:pt x="2696387" y="245256"/>
                  <a:pt x="2730121" y="241999"/>
                  <a:pt x="2848829" y="342900"/>
                </a:cubicBezTo>
                <a:cubicBezTo>
                  <a:pt x="2863809" y="355633"/>
                  <a:pt x="2866414" y="378069"/>
                  <a:pt x="2875206" y="395654"/>
                </a:cubicBezTo>
                <a:cubicBezTo>
                  <a:pt x="2881067" y="422031"/>
                  <a:pt x="2896611" y="448036"/>
                  <a:pt x="2892790" y="474785"/>
                </a:cubicBezTo>
                <a:cubicBezTo>
                  <a:pt x="2881298" y="555229"/>
                  <a:pt x="2843227" y="586828"/>
                  <a:pt x="2796075" y="641838"/>
                </a:cubicBezTo>
                <a:cubicBezTo>
                  <a:pt x="2793144" y="650630"/>
                  <a:pt x="2787282" y="677483"/>
                  <a:pt x="2787282" y="668215"/>
                </a:cubicBezTo>
                <a:cubicBezTo>
                  <a:pt x="2787282" y="635844"/>
                  <a:pt x="2780728" y="600002"/>
                  <a:pt x="2796075" y="571500"/>
                </a:cubicBezTo>
                <a:cubicBezTo>
                  <a:pt x="2804863" y="555180"/>
                  <a:pt x="2832250" y="562204"/>
                  <a:pt x="2848829" y="553915"/>
                </a:cubicBezTo>
                <a:cubicBezTo>
                  <a:pt x="2879399" y="538630"/>
                  <a:pt x="2905894" y="515856"/>
                  <a:pt x="2936752" y="501162"/>
                </a:cubicBezTo>
                <a:cubicBezTo>
                  <a:pt x="3015512" y="463657"/>
                  <a:pt x="3046281" y="463662"/>
                  <a:pt x="3130182" y="448408"/>
                </a:cubicBezTo>
                <a:cubicBezTo>
                  <a:pt x="3133113" y="477716"/>
                  <a:pt x="3142416" y="507079"/>
                  <a:pt x="3138975" y="536331"/>
                </a:cubicBezTo>
                <a:cubicBezTo>
                  <a:pt x="3136367" y="558498"/>
                  <a:pt x="3122153" y="577706"/>
                  <a:pt x="3112598" y="597877"/>
                </a:cubicBezTo>
                <a:cubicBezTo>
                  <a:pt x="3074612" y="678070"/>
                  <a:pt x="3074109" y="717735"/>
                  <a:pt x="2989506" y="747346"/>
                </a:cubicBezTo>
                <a:cubicBezTo>
                  <a:pt x="2955853" y="759124"/>
                  <a:pt x="2919167" y="759069"/>
                  <a:pt x="2883998" y="764931"/>
                </a:cubicBezTo>
                <a:cubicBezTo>
                  <a:pt x="2822452" y="753208"/>
                  <a:pt x="2757192" y="753859"/>
                  <a:pt x="2699359" y="729762"/>
                </a:cubicBezTo>
                <a:cubicBezTo>
                  <a:pt x="2681211" y="722200"/>
                  <a:pt x="2680726" y="695079"/>
                  <a:pt x="2672982" y="677008"/>
                </a:cubicBezTo>
                <a:cubicBezTo>
                  <a:pt x="2663118" y="653992"/>
                  <a:pt x="2657268" y="629326"/>
                  <a:pt x="2646606" y="606669"/>
                </a:cubicBezTo>
                <a:cubicBezTo>
                  <a:pt x="2613896" y="537160"/>
                  <a:pt x="2586009" y="503774"/>
                  <a:pt x="2541098" y="439615"/>
                </a:cubicBezTo>
                <a:cubicBezTo>
                  <a:pt x="2549890" y="430823"/>
                  <a:pt x="2555337" y="410541"/>
                  <a:pt x="2567475" y="413238"/>
                </a:cubicBezTo>
                <a:cubicBezTo>
                  <a:pt x="2683663" y="439058"/>
                  <a:pt x="2710554" y="485980"/>
                  <a:pt x="2787282" y="562708"/>
                </a:cubicBezTo>
                <a:cubicBezTo>
                  <a:pt x="2796074" y="594946"/>
                  <a:pt x="2813659" y="626007"/>
                  <a:pt x="2813659" y="659423"/>
                </a:cubicBezTo>
                <a:cubicBezTo>
                  <a:pt x="2813659" y="724735"/>
                  <a:pt x="2780967" y="750008"/>
                  <a:pt x="2734529" y="782515"/>
                </a:cubicBezTo>
                <a:cubicBezTo>
                  <a:pt x="2723791" y="790031"/>
                  <a:pt x="2712301" y="798029"/>
                  <a:pt x="2699359" y="800100"/>
                </a:cubicBezTo>
                <a:cubicBezTo>
                  <a:pt x="2638311" y="809868"/>
                  <a:pt x="2576429" y="813888"/>
                  <a:pt x="2514721" y="817685"/>
                </a:cubicBezTo>
                <a:cubicBezTo>
                  <a:pt x="2385878" y="825614"/>
                  <a:pt x="2256813" y="829408"/>
                  <a:pt x="2127859" y="835269"/>
                </a:cubicBezTo>
                <a:cubicBezTo>
                  <a:pt x="1981321" y="852854"/>
                  <a:pt x="1835312" y="875620"/>
                  <a:pt x="1688244" y="888023"/>
                </a:cubicBezTo>
                <a:cubicBezTo>
                  <a:pt x="1591827" y="896155"/>
                  <a:pt x="1493610" y="881326"/>
                  <a:pt x="1398098" y="896815"/>
                </a:cubicBezTo>
                <a:cubicBezTo>
                  <a:pt x="1379574" y="899819"/>
                  <a:pt x="1374652" y="926123"/>
                  <a:pt x="1362929" y="940777"/>
                </a:cubicBezTo>
                <a:cubicBezTo>
                  <a:pt x="1359998" y="970085"/>
                  <a:pt x="1356725" y="999360"/>
                  <a:pt x="1354136" y="1028700"/>
                </a:cubicBezTo>
                <a:cubicBezTo>
                  <a:pt x="1347932" y="1099009"/>
                  <a:pt x="1344138" y="1169542"/>
                  <a:pt x="1336552" y="1239715"/>
                </a:cubicBezTo>
                <a:cubicBezTo>
                  <a:pt x="1332409" y="1278040"/>
                  <a:pt x="1324829" y="1315915"/>
                  <a:pt x="1318967" y="1354015"/>
                </a:cubicBezTo>
                <a:cubicBezTo>
                  <a:pt x="1327759" y="1409700"/>
                  <a:pt x="1297638" y="1491032"/>
                  <a:pt x="1345344" y="1521069"/>
                </a:cubicBezTo>
                <a:cubicBezTo>
                  <a:pt x="1405073" y="1558676"/>
                  <a:pt x="1486584" y="1514129"/>
                  <a:pt x="1556359" y="1503485"/>
                </a:cubicBezTo>
                <a:cubicBezTo>
                  <a:pt x="1867012" y="1456097"/>
                  <a:pt x="1903592" y="1429100"/>
                  <a:pt x="2215782" y="1327638"/>
                </a:cubicBezTo>
                <a:cubicBezTo>
                  <a:pt x="2239228" y="1307123"/>
                  <a:pt x="2281262" y="1296865"/>
                  <a:pt x="2286121" y="1266092"/>
                </a:cubicBezTo>
                <a:cubicBezTo>
                  <a:pt x="2312889" y="1096559"/>
                  <a:pt x="2270050" y="998377"/>
                  <a:pt x="2224575" y="852854"/>
                </a:cubicBezTo>
                <a:cubicBezTo>
                  <a:pt x="2209921" y="756139"/>
                  <a:pt x="2213837" y="654712"/>
                  <a:pt x="2180613" y="562708"/>
                </a:cubicBezTo>
                <a:cubicBezTo>
                  <a:pt x="2172108" y="539156"/>
                  <a:pt x="2135315" y="536331"/>
                  <a:pt x="2110275" y="536331"/>
                </a:cubicBezTo>
                <a:cubicBezTo>
                  <a:pt x="2099708" y="536331"/>
                  <a:pt x="2082123" y="562708"/>
                  <a:pt x="2092690" y="562708"/>
                </a:cubicBezTo>
                <a:cubicBezTo>
                  <a:pt x="2178136" y="562708"/>
                  <a:pt x="2262606" y="544432"/>
                  <a:pt x="2347667" y="536331"/>
                </a:cubicBezTo>
                <a:cubicBezTo>
                  <a:pt x="2385707" y="532708"/>
                  <a:pt x="2423867" y="530469"/>
                  <a:pt x="2461967" y="527538"/>
                </a:cubicBezTo>
                <a:cubicBezTo>
                  <a:pt x="2592283" y="553603"/>
                  <a:pt x="2434782" y="510071"/>
                  <a:pt x="2523513" y="571500"/>
                </a:cubicBezTo>
                <a:cubicBezTo>
                  <a:pt x="2549606" y="589565"/>
                  <a:pt x="2739404" y="663131"/>
                  <a:pt x="2752113" y="668215"/>
                </a:cubicBezTo>
                <a:cubicBezTo>
                  <a:pt x="2755044" y="682869"/>
                  <a:pt x="2760906" y="697233"/>
                  <a:pt x="2760906" y="712177"/>
                </a:cubicBezTo>
                <a:cubicBezTo>
                  <a:pt x="2760906" y="768504"/>
                  <a:pt x="2753335" y="789271"/>
                  <a:pt x="2725736" y="835269"/>
                </a:cubicBezTo>
                <a:cubicBezTo>
                  <a:pt x="2709426" y="862453"/>
                  <a:pt x="2698343" y="895379"/>
                  <a:pt x="2672982" y="914400"/>
                </a:cubicBezTo>
                <a:cubicBezTo>
                  <a:pt x="2648504" y="932759"/>
                  <a:pt x="2614367" y="931985"/>
                  <a:pt x="2585059" y="940777"/>
                </a:cubicBezTo>
                <a:cubicBezTo>
                  <a:pt x="2526444" y="934915"/>
                  <a:pt x="2467061" y="934317"/>
                  <a:pt x="2409213" y="923192"/>
                </a:cubicBezTo>
                <a:cubicBezTo>
                  <a:pt x="2389907" y="919479"/>
                  <a:pt x="2373405" y="906783"/>
                  <a:pt x="2356459" y="896815"/>
                </a:cubicBezTo>
                <a:cubicBezTo>
                  <a:pt x="2323522" y="877441"/>
                  <a:pt x="2291982" y="855784"/>
                  <a:pt x="2259744" y="835269"/>
                </a:cubicBezTo>
                <a:cubicBezTo>
                  <a:pt x="2255432" y="825208"/>
                  <a:pt x="2178351" y="658181"/>
                  <a:pt x="2180613" y="624254"/>
                </a:cubicBezTo>
                <a:cubicBezTo>
                  <a:pt x="2181861" y="605529"/>
                  <a:pt x="2198997" y="588685"/>
                  <a:pt x="2215782" y="580292"/>
                </a:cubicBezTo>
                <a:cubicBezTo>
                  <a:pt x="2307558" y="534404"/>
                  <a:pt x="2483364" y="503773"/>
                  <a:pt x="2576267" y="483577"/>
                </a:cubicBezTo>
                <a:cubicBezTo>
                  <a:pt x="2820182" y="499837"/>
                  <a:pt x="2647211" y="450212"/>
                  <a:pt x="2734529" y="545123"/>
                </a:cubicBezTo>
                <a:cubicBezTo>
                  <a:pt x="2789268" y="604622"/>
                  <a:pt x="2910375" y="712177"/>
                  <a:pt x="2910375" y="712177"/>
                </a:cubicBezTo>
                <a:cubicBezTo>
                  <a:pt x="2922098" y="744415"/>
                  <a:pt x="2936814" y="775718"/>
                  <a:pt x="2945544" y="808892"/>
                </a:cubicBezTo>
                <a:cubicBezTo>
                  <a:pt x="2965685" y="885429"/>
                  <a:pt x="2946212" y="948291"/>
                  <a:pt x="2936752" y="1028700"/>
                </a:cubicBezTo>
                <a:cubicBezTo>
                  <a:pt x="2910375" y="1016977"/>
                  <a:pt x="2882523" y="1008128"/>
                  <a:pt x="2857621" y="993531"/>
                </a:cubicBezTo>
                <a:cubicBezTo>
                  <a:pt x="2797310" y="958176"/>
                  <a:pt x="2681775" y="879231"/>
                  <a:pt x="2681775" y="879231"/>
                </a:cubicBezTo>
                <a:cubicBezTo>
                  <a:pt x="2696429" y="870439"/>
                  <a:pt x="2708741" y="854643"/>
                  <a:pt x="2725736" y="852854"/>
                </a:cubicBezTo>
                <a:cubicBezTo>
                  <a:pt x="3161979" y="806934"/>
                  <a:pt x="3084763" y="811933"/>
                  <a:pt x="3420329" y="861646"/>
                </a:cubicBezTo>
                <a:cubicBezTo>
                  <a:pt x="3432052" y="885092"/>
                  <a:pt x="3444513" y="908184"/>
                  <a:pt x="3455498" y="931985"/>
                </a:cubicBezTo>
                <a:cubicBezTo>
                  <a:pt x="3462112" y="946315"/>
                  <a:pt x="3474511" y="960228"/>
                  <a:pt x="3473082" y="975946"/>
                </a:cubicBezTo>
                <a:cubicBezTo>
                  <a:pt x="3471302" y="995525"/>
                  <a:pt x="3459155" y="1013484"/>
                  <a:pt x="3446706" y="1028700"/>
                </a:cubicBezTo>
                <a:cubicBezTo>
                  <a:pt x="3432211" y="1046416"/>
                  <a:pt x="3411537" y="1058008"/>
                  <a:pt x="3393952" y="1072662"/>
                </a:cubicBezTo>
                <a:cubicBezTo>
                  <a:pt x="3382229" y="1104900"/>
                  <a:pt x="3368639" y="1136520"/>
                  <a:pt x="3358782" y="1169377"/>
                </a:cubicBezTo>
                <a:cubicBezTo>
                  <a:pt x="3351018" y="1195258"/>
                  <a:pt x="3347751" y="1222294"/>
                  <a:pt x="3341198" y="1248508"/>
                </a:cubicBezTo>
                <a:cubicBezTo>
                  <a:pt x="3338950" y="1257499"/>
                  <a:pt x="3335337" y="1266093"/>
                  <a:pt x="3332406" y="1274885"/>
                </a:cubicBezTo>
                <a:cubicBezTo>
                  <a:pt x="3326544" y="1333500"/>
                  <a:pt x="3327335" y="1393168"/>
                  <a:pt x="3314821" y="1450731"/>
                </a:cubicBezTo>
                <a:cubicBezTo>
                  <a:pt x="3312180" y="1462881"/>
                  <a:pt x="3300865" y="1477673"/>
                  <a:pt x="3288444" y="1477108"/>
                </a:cubicBezTo>
                <a:cubicBezTo>
                  <a:pt x="3231597" y="1474524"/>
                  <a:pt x="3177075" y="1453661"/>
                  <a:pt x="3121390" y="1441938"/>
                </a:cubicBezTo>
                <a:cubicBezTo>
                  <a:pt x="3053982" y="1409700"/>
                  <a:pt x="2990924" y="1366056"/>
                  <a:pt x="2919167" y="1345223"/>
                </a:cubicBezTo>
                <a:cubicBezTo>
                  <a:pt x="2807645" y="1312846"/>
                  <a:pt x="2691158" y="1300573"/>
                  <a:pt x="2576267" y="1283677"/>
                </a:cubicBezTo>
                <a:cubicBezTo>
                  <a:pt x="2465452" y="1267381"/>
                  <a:pt x="2325015" y="1257587"/>
                  <a:pt x="2206990" y="1248508"/>
                </a:cubicBezTo>
                <a:cubicBezTo>
                  <a:pt x="2124610" y="1149651"/>
                  <a:pt x="2190126" y="1248580"/>
                  <a:pt x="2154236" y="1099038"/>
                </a:cubicBezTo>
                <a:cubicBezTo>
                  <a:pt x="2132587" y="1008834"/>
                  <a:pt x="2049439" y="828763"/>
                  <a:pt x="1987182" y="782515"/>
                </a:cubicBezTo>
                <a:cubicBezTo>
                  <a:pt x="1936888" y="745154"/>
                  <a:pt x="1864090" y="759069"/>
                  <a:pt x="1802544" y="747346"/>
                </a:cubicBezTo>
                <a:cubicBezTo>
                  <a:pt x="1790821" y="770792"/>
                  <a:pt x="1774907" y="792577"/>
                  <a:pt x="1767375" y="817685"/>
                </a:cubicBezTo>
                <a:cubicBezTo>
                  <a:pt x="1708105" y="1015250"/>
                  <a:pt x="1815528" y="836990"/>
                  <a:pt x="1697036" y="1107831"/>
                </a:cubicBezTo>
                <a:cubicBezTo>
                  <a:pt x="1681058" y="1144351"/>
                  <a:pt x="1650144" y="1172308"/>
                  <a:pt x="1626698" y="1204546"/>
                </a:cubicBezTo>
                <a:cubicBezTo>
                  <a:pt x="1619659" y="1267902"/>
                  <a:pt x="1614263" y="1387896"/>
                  <a:pt x="1556359" y="1424354"/>
                </a:cubicBezTo>
                <a:cubicBezTo>
                  <a:pt x="1506695" y="1455624"/>
                  <a:pt x="1439080" y="1429368"/>
                  <a:pt x="1380513" y="1433146"/>
                </a:cubicBezTo>
                <a:cubicBezTo>
                  <a:pt x="1348209" y="1435230"/>
                  <a:pt x="1316036" y="1439007"/>
                  <a:pt x="1283798" y="1441938"/>
                </a:cubicBezTo>
                <a:cubicBezTo>
                  <a:pt x="1143121" y="1433146"/>
                  <a:pt x="992463" y="1362781"/>
                  <a:pt x="861767" y="1415562"/>
                </a:cubicBezTo>
                <a:cubicBezTo>
                  <a:pt x="795647" y="1442264"/>
                  <a:pt x="880740" y="1580170"/>
                  <a:pt x="826598" y="1626577"/>
                </a:cubicBezTo>
                <a:cubicBezTo>
                  <a:pt x="756336" y="1686801"/>
                  <a:pt x="554036" y="1679331"/>
                  <a:pt x="554036" y="1679331"/>
                </a:cubicBezTo>
                <a:cubicBezTo>
                  <a:pt x="545244" y="1688123"/>
                  <a:pt x="519606" y="1715182"/>
                  <a:pt x="527659" y="1705708"/>
                </a:cubicBezTo>
                <a:cubicBezTo>
                  <a:pt x="585513" y="1637645"/>
                  <a:pt x="637475" y="1563647"/>
                  <a:pt x="703506" y="1503485"/>
                </a:cubicBezTo>
                <a:cubicBezTo>
                  <a:pt x="1050029" y="1187764"/>
                  <a:pt x="801270" y="1444169"/>
                  <a:pt x="1028821" y="1292469"/>
                </a:cubicBezTo>
                <a:cubicBezTo>
                  <a:pt x="1049513" y="1278674"/>
                  <a:pt x="1061554" y="1254467"/>
                  <a:pt x="1081575" y="1239715"/>
                </a:cubicBezTo>
                <a:cubicBezTo>
                  <a:pt x="1228865" y="1131186"/>
                  <a:pt x="1529982" y="923192"/>
                  <a:pt x="1529982" y="923192"/>
                </a:cubicBezTo>
                <a:cubicBezTo>
                  <a:pt x="1544636" y="899746"/>
                  <a:pt x="1571648" y="880407"/>
                  <a:pt x="1573944" y="852854"/>
                </a:cubicBezTo>
                <a:cubicBezTo>
                  <a:pt x="1577688" y="807930"/>
                  <a:pt x="1475952" y="809832"/>
                  <a:pt x="1468436" y="808892"/>
                </a:cubicBezTo>
                <a:cubicBezTo>
                  <a:pt x="1456713" y="794238"/>
                  <a:pt x="1416682" y="773711"/>
                  <a:pt x="1433267" y="764931"/>
                </a:cubicBezTo>
                <a:cubicBezTo>
                  <a:pt x="1454966" y="753443"/>
                  <a:pt x="1679532" y="720281"/>
                  <a:pt x="1732206" y="712177"/>
                </a:cubicBezTo>
                <a:cubicBezTo>
                  <a:pt x="1743929" y="720969"/>
                  <a:pt x="1757640" y="727602"/>
                  <a:pt x="1767375" y="738554"/>
                </a:cubicBezTo>
                <a:cubicBezTo>
                  <a:pt x="1781416" y="754350"/>
                  <a:pt x="1789569" y="774626"/>
                  <a:pt x="1802544" y="791308"/>
                </a:cubicBezTo>
                <a:cubicBezTo>
                  <a:pt x="1810178" y="801123"/>
                  <a:pt x="1820129" y="808893"/>
                  <a:pt x="1828921" y="817685"/>
                </a:cubicBezTo>
                <a:cubicBezTo>
                  <a:pt x="1840644" y="803031"/>
                  <a:pt x="1853680" y="789337"/>
                  <a:pt x="1864090" y="773723"/>
                </a:cubicBezTo>
                <a:cubicBezTo>
                  <a:pt x="1871360" y="762817"/>
                  <a:pt x="1873553" y="748841"/>
                  <a:pt x="1881675" y="738554"/>
                </a:cubicBezTo>
                <a:cubicBezTo>
                  <a:pt x="1917722" y="692894"/>
                  <a:pt x="1953535" y="646457"/>
                  <a:pt x="1995975" y="606669"/>
                </a:cubicBezTo>
                <a:cubicBezTo>
                  <a:pt x="2042867" y="562708"/>
                  <a:pt x="2094034" y="522902"/>
                  <a:pt x="2136652" y="474785"/>
                </a:cubicBezTo>
                <a:cubicBezTo>
                  <a:pt x="2185232" y="419936"/>
                  <a:pt x="2227336" y="359526"/>
                  <a:pt x="2268536" y="298938"/>
                </a:cubicBezTo>
                <a:cubicBezTo>
                  <a:pt x="2277411" y="285887"/>
                  <a:pt x="2281130" y="269950"/>
                  <a:pt x="2286121" y="254977"/>
                </a:cubicBezTo>
                <a:cubicBezTo>
                  <a:pt x="2292868" y="234736"/>
                  <a:pt x="2289354" y="209219"/>
                  <a:pt x="2303706" y="193431"/>
                </a:cubicBezTo>
                <a:cubicBezTo>
                  <a:pt x="2321339" y="174035"/>
                  <a:pt x="2350598" y="169985"/>
                  <a:pt x="2374044" y="158262"/>
                </a:cubicBezTo>
                <a:cubicBezTo>
                  <a:pt x="2435590" y="181708"/>
                  <a:pt x="2500183" y="198342"/>
                  <a:pt x="2558682" y="228600"/>
                </a:cubicBezTo>
                <a:cubicBezTo>
                  <a:pt x="2586354" y="242913"/>
                  <a:pt x="2609076" y="266212"/>
                  <a:pt x="2629021" y="290146"/>
                </a:cubicBezTo>
                <a:cubicBezTo>
                  <a:pt x="2681588" y="353226"/>
                  <a:pt x="2613113" y="322944"/>
                  <a:pt x="2672982" y="342900"/>
                </a:cubicBezTo>
                <a:cubicBezTo>
                  <a:pt x="2737459" y="339969"/>
                  <a:pt x="2804260" y="351511"/>
                  <a:pt x="2866413" y="334108"/>
                </a:cubicBezTo>
                <a:cubicBezTo>
                  <a:pt x="2885345" y="328807"/>
                  <a:pt x="2878297" y="294639"/>
                  <a:pt x="2892790" y="281354"/>
                </a:cubicBezTo>
                <a:cubicBezTo>
                  <a:pt x="2915033" y="260964"/>
                  <a:pt x="2946814" y="254130"/>
                  <a:pt x="2971921" y="237392"/>
                </a:cubicBezTo>
                <a:cubicBezTo>
                  <a:pt x="3042125" y="190589"/>
                  <a:pt x="3062252" y="164646"/>
                  <a:pt x="3121390" y="105508"/>
                </a:cubicBezTo>
                <a:cubicBezTo>
                  <a:pt x="3136417" y="65435"/>
                  <a:pt x="3168013" y="39057"/>
                  <a:pt x="3130182" y="8792"/>
                </a:cubicBezTo>
                <a:cubicBezTo>
                  <a:pt x="3122945" y="3003"/>
                  <a:pt x="3112598" y="2931"/>
                  <a:pt x="3103806" y="0"/>
                </a:cubicBezTo>
                <a:cubicBezTo>
                  <a:pt x="3106737" y="35169"/>
                  <a:pt x="3122874" y="71746"/>
                  <a:pt x="3112598" y="105508"/>
                </a:cubicBezTo>
                <a:cubicBezTo>
                  <a:pt x="3094634" y="164532"/>
                  <a:pt x="3019906" y="218546"/>
                  <a:pt x="2980713" y="263769"/>
                </a:cubicBezTo>
                <a:cubicBezTo>
                  <a:pt x="2973334" y="272283"/>
                  <a:pt x="2917388" y="355860"/>
                  <a:pt x="2892790" y="369277"/>
                </a:cubicBezTo>
                <a:cubicBezTo>
                  <a:pt x="2866732" y="383490"/>
                  <a:pt x="2798543" y="392649"/>
                  <a:pt x="2769698" y="395654"/>
                </a:cubicBezTo>
                <a:cubicBezTo>
                  <a:pt x="2649616" y="408162"/>
                  <a:pt x="2529064" y="416262"/>
                  <a:pt x="2409213" y="430823"/>
                </a:cubicBezTo>
                <a:cubicBezTo>
                  <a:pt x="2215417" y="454368"/>
                  <a:pt x="2022352" y="483577"/>
                  <a:pt x="1828921" y="509954"/>
                </a:cubicBezTo>
                <a:cubicBezTo>
                  <a:pt x="1755652" y="536331"/>
                  <a:pt x="1672732" y="544177"/>
                  <a:pt x="1609113" y="589085"/>
                </a:cubicBezTo>
                <a:cubicBezTo>
                  <a:pt x="1519365" y="652436"/>
                  <a:pt x="1482999" y="786921"/>
                  <a:pt x="1380513" y="826477"/>
                </a:cubicBezTo>
                <a:cubicBezTo>
                  <a:pt x="1213459" y="890954"/>
                  <a:pt x="1049228" y="963283"/>
                  <a:pt x="879352" y="1019908"/>
                </a:cubicBezTo>
                <a:cubicBezTo>
                  <a:pt x="732307" y="1068923"/>
                  <a:pt x="580154" y="1101035"/>
                  <a:pt x="430944" y="1143000"/>
                </a:cubicBezTo>
                <a:cubicBezTo>
                  <a:pt x="392570" y="1153793"/>
                  <a:pt x="354744" y="1166446"/>
                  <a:pt x="316644" y="1178169"/>
                </a:cubicBezTo>
                <a:cubicBezTo>
                  <a:pt x="319575" y="1260231"/>
                  <a:pt x="322087" y="1342308"/>
                  <a:pt x="325436" y="1424354"/>
                </a:cubicBezTo>
                <a:cubicBezTo>
                  <a:pt x="327949" y="1485918"/>
                  <a:pt x="334229" y="1547376"/>
                  <a:pt x="334229" y="1608992"/>
                </a:cubicBezTo>
                <a:cubicBezTo>
                  <a:pt x="334229" y="1641364"/>
                  <a:pt x="339913" y="1676754"/>
                  <a:pt x="325436" y="1705708"/>
                </a:cubicBezTo>
                <a:cubicBezTo>
                  <a:pt x="295970" y="1764640"/>
                  <a:pt x="258963" y="1778510"/>
                  <a:pt x="211136" y="1802423"/>
                </a:cubicBezTo>
                <a:lnTo>
                  <a:pt x="52875" y="1758462"/>
                </a:lnTo>
                <a:cubicBezTo>
                  <a:pt x="38415" y="1754690"/>
                  <a:pt x="13639" y="1763846"/>
                  <a:pt x="8913" y="1749669"/>
                </a:cubicBezTo>
                <a:cubicBezTo>
                  <a:pt x="-17295" y="1671046"/>
                  <a:pt x="16709" y="1638633"/>
                  <a:pt x="79252" y="1617785"/>
                </a:cubicBezTo>
                <a:cubicBezTo>
                  <a:pt x="101668" y="1610313"/>
                  <a:pt x="126144" y="1611923"/>
                  <a:pt x="149590" y="1608992"/>
                </a:cubicBezTo>
                <a:cubicBezTo>
                  <a:pt x="175967" y="1620715"/>
                  <a:pt x="199856" y="1644162"/>
                  <a:pt x="228721" y="1644162"/>
                </a:cubicBezTo>
                <a:cubicBezTo>
                  <a:pt x="355288" y="1644162"/>
                  <a:pt x="482264" y="1631633"/>
                  <a:pt x="606790" y="1608992"/>
                </a:cubicBezTo>
                <a:cubicBezTo>
                  <a:pt x="645476" y="1601958"/>
                  <a:pt x="680020" y="1578693"/>
                  <a:pt x="712298" y="1556238"/>
                </a:cubicBezTo>
                <a:cubicBezTo>
                  <a:pt x="762575" y="1521263"/>
                  <a:pt x="869081" y="1407309"/>
                  <a:pt x="905729" y="1362808"/>
                </a:cubicBezTo>
                <a:cubicBezTo>
                  <a:pt x="916593" y="1349616"/>
                  <a:pt x="923923" y="1333849"/>
                  <a:pt x="932106" y="1318846"/>
                </a:cubicBezTo>
                <a:cubicBezTo>
                  <a:pt x="941520" y="1301586"/>
                  <a:pt x="942844" y="1278007"/>
                  <a:pt x="958482" y="1266092"/>
                </a:cubicBezTo>
                <a:cubicBezTo>
                  <a:pt x="1177346" y="1099338"/>
                  <a:pt x="1331429" y="1004152"/>
                  <a:pt x="1582736" y="914400"/>
                </a:cubicBezTo>
                <a:cubicBezTo>
                  <a:pt x="1610474" y="904494"/>
                  <a:pt x="1641351" y="908539"/>
                  <a:pt x="1670659" y="905608"/>
                </a:cubicBezTo>
                <a:cubicBezTo>
                  <a:pt x="1682382" y="914400"/>
                  <a:pt x="1692171" y="926674"/>
                  <a:pt x="1705829" y="931985"/>
                </a:cubicBezTo>
                <a:cubicBezTo>
                  <a:pt x="1871893" y="996565"/>
                  <a:pt x="1882264" y="961992"/>
                  <a:pt x="2101482" y="940777"/>
                </a:cubicBezTo>
                <a:cubicBezTo>
                  <a:pt x="2160098" y="923192"/>
                  <a:pt x="2219390" y="907722"/>
                  <a:pt x="2277329" y="888023"/>
                </a:cubicBezTo>
                <a:cubicBezTo>
                  <a:pt x="2365991" y="857878"/>
                  <a:pt x="2451256" y="817732"/>
                  <a:pt x="2541098" y="791308"/>
                </a:cubicBezTo>
                <a:cubicBezTo>
                  <a:pt x="2601205" y="773629"/>
                  <a:pt x="2664190" y="767861"/>
                  <a:pt x="2725736" y="756138"/>
                </a:cubicBezTo>
                <a:cubicBezTo>
                  <a:pt x="2791485" y="668474"/>
                  <a:pt x="2730109" y="733857"/>
                  <a:pt x="2936752" y="685800"/>
                </a:cubicBezTo>
                <a:cubicBezTo>
                  <a:pt x="3058444" y="657500"/>
                  <a:pt x="3077968" y="650450"/>
                  <a:pt x="3156559" y="624254"/>
                </a:cubicBezTo>
                <a:cubicBezTo>
                  <a:pt x="3183401" y="704775"/>
                  <a:pt x="3146346" y="606724"/>
                  <a:pt x="3270859" y="756138"/>
                </a:cubicBezTo>
                <a:cubicBezTo>
                  <a:pt x="3321307" y="816676"/>
                  <a:pt x="3321725" y="826553"/>
                  <a:pt x="3402744" y="870438"/>
                </a:cubicBezTo>
                <a:cubicBezTo>
                  <a:pt x="3674192" y="1017473"/>
                  <a:pt x="3427653" y="857735"/>
                  <a:pt x="3578590" y="958362"/>
                </a:cubicBezTo>
                <a:cubicBezTo>
                  <a:pt x="3581521" y="984739"/>
                  <a:pt x="3587382" y="1010953"/>
                  <a:pt x="3587382" y="1037492"/>
                </a:cubicBezTo>
                <a:cubicBezTo>
                  <a:pt x="3587382" y="1046760"/>
                  <a:pt x="3586879" y="1059724"/>
                  <a:pt x="3578590" y="1063869"/>
                </a:cubicBezTo>
                <a:cubicBezTo>
                  <a:pt x="3570301" y="1068014"/>
                  <a:pt x="3561005" y="1058008"/>
                  <a:pt x="3552213" y="1055077"/>
                </a:cubicBezTo>
                <a:cubicBezTo>
                  <a:pt x="3537559" y="1034562"/>
                  <a:pt x="3514956" y="1017834"/>
                  <a:pt x="3508252" y="993531"/>
                </a:cubicBezTo>
                <a:cubicBezTo>
                  <a:pt x="3404241" y="616491"/>
                  <a:pt x="3428184" y="635474"/>
                  <a:pt x="3385159" y="342900"/>
                </a:cubicBezTo>
                <a:cubicBezTo>
                  <a:pt x="3375221" y="275319"/>
                  <a:pt x="3381743" y="244512"/>
                  <a:pt x="3332406" y="202223"/>
                </a:cubicBezTo>
                <a:cubicBezTo>
                  <a:pt x="3325369" y="196192"/>
                  <a:pt x="3314821" y="196362"/>
                  <a:pt x="3306029" y="193431"/>
                </a:cubicBezTo>
                <a:cubicBezTo>
                  <a:pt x="3292861" y="170388"/>
                  <a:pt x="3264152" y="86881"/>
                  <a:pt x="3209313" y="114300"/>
                </a:cubicBezTo>
                <a:cubicBezTo>
                  <a:pt x="3189349" y="124282"/>
                  <a:pt x="3191728" y="155331"/>
                  <a:pt x="3182936" y="175846"/>
                </a:cubicBezTo>
                <a:cubicBezTo>
                  <a:pt x="3191505" y="312942"/>
                  <a:pt x="3202750" y="419060"/>
                  <a:pt x="3182936" y="562708"/>
                </a:cubicBezTo>
                <a:cubicBezTo>
                  <a:pt x="3181670" y="571889"/>
                  <a:pt x="3165351" y="568569"/>
                  <a:pt x="3156559" y="571500"/>
                </a:cubicBezTo>
                <a:cubicBezTo>
                  <a:pt x="3237838" y="652779"/>
                  <a:pt x="3089165" y="512443"/>
                  <a:pt x="3270859" y="624254"/>
                </a:cubicBezTo>
                <a:cubicBezTo>
                  <a:pt x="3285413" y="633210"/>
                  <a:pt x="3287757" y="653996"/>
                  <a:pt x="3297236" y="668215"/>
                </a:cubicBezTo>
                <a:cubicBezTo>
                  <a:pt x="3305365" y="680408"/>
                  <a:pt x="3312660" y="693649"/>
                  <a:pt x="3323613" y="703385"/>
                </a:cubicBezTo>
                <a:cubicBezTo>
                  <a:pt x="3394899" y="766750"/>
                  <a:pt x="3351572" y="721761"/>
                  <a:pt x="3402744" y="747346"/>
                </a:cubicBezTo>
                <a:cubicBezTo>
                  <a:pt x="3485800" y="788874"/>
                  <a:pt x="3413602" y="762688"/>
                  <a:pt x="3473082" y="782515"/>
                </a:cubicBezTo>
                <a:cubicBezTo>
                  <a:pt x="3517846" y="818326"/>
                  <a:pt x="3518052" y="803927"/>
                  <a:pt x="3525836" y="852854"/>
                </a:cubicBezTo>
                <a:cubicBezTo>
                  <a:pt x="3544461" y="969924"/>
                  <a:pt x="3578590" y="1204546"/>
                  <a:pt x="3578590" y="1204546"/>
                </a:cubicBezTo>
                <a:cubicBezTo>
                  <a:pt x="3572729" y="1239715"/>
                  <a:pt x="3577910" y="1278661"/>
                  <a:pt x="3561006" y="1310054"/>
                </a:cubicBezTo>
                <a:cubicBezTo>
                  <a:pt x="3553921" y="1323212"/>
                  <a:pt x="3531221" y="1314120"/>
                  <a:pt x="3517044" y="1318846"/>
                </a:cubicBezTo>
                <a:cubicBezTo>
                  <a:pt x="3495869" y="1325904"/>
                  <a:pt x="3475150" y="1334641"/>
                  <a:pt x="3455498" y="1345223"/>
                </a:cubicBezTo>
                <a:cubicBezTo>
                  <a:pt x="3436890" y="1355243"/>
                  <a:pt x="3420999" y="1369743"/>
                  <a:pt x="3402744" y="1380392"/>
                </a:cubicBezTo>
                <a:cubicBezTo>
                  <a:pt x="3385762" y="1390298"/>
                  <a:pt x="3367300" y="1397448"/>
                  <a:pt x="3349990" y="1406769"/>
                </a:cubicBezTo>
                <a:cubicBezTo>
                  <a:pt x="3329186" y="1417971"/>
                  <a:pt x="3310616" y="1433770"/>
                  <a:pt x="3288444" y="1441938"/>
                </a:cubicBezTo>
                <a:cubicBezTo>
                  <a:pt x="3220448" y="1466989"/>
                  <a:pt x="3139112" y="1474154"/>
                  <a:pt x="3068636" y="1485900"/>
                </a:cubicBezTo>
                <a:cubicBezTo>
                  <a:pt x="3053895" y="1488357"/>
                  <a:pt x="3039329" y="1491761"/>
                  <a:pt x="3024675" y="1494692"/>
                </a:cubicBezTo>
                <a:cubicBezTo>
                  <a:pt x="3015883" y="1535723"/>
                  <a:pt x="3032930" y="1594089"/>
                  <a:pt x="2998298" y="1617785"/>
                </a:cubicBezTo>
                <a:cubicBezTo>
                  <a:pt x="2959522" y="1644316"/>
                  <a:pt x="2811935" y="1619957"/>
                  <a:pt x="2857621" y="1608992"/>
                </a:cubicBezTo>
                <a:cubicBezTo>
                  <a:pt x="3048305" y="1563228"/>
                  <a:pt x="3246484" y="1554818"/>
                  <a:pt x="3437913" y="1512277"/>
                </a:cubicBezTo>
                <a:lnTo>
                  <a:pt x="3517044" y="1494692"/>
                </a:lnTo>
                <a:cubicBezTo>
                  <a:pt x="3481875" y="1491761"/>
                  <a:pt x="3446258" y="1479587"/>
                  <a:pt x="3411536" y="1485900"/>
                </a:cubicBezTo>
                <a:cubicBezTo>
                  <a:pt x="3379298" y="1491762"/>
                  <a:pt x="3354998" y="1520446"/>
                  <a:pt x="3323613" y="1529862"/>
                </a:cubicBezTo>
                <a:cubicBezTo>
                  <a:pt x="3295401" y="1538326"/>
                  <a:pt x="3264998" y="1535723"/>
                  <a:pt x="3235690" y="1538654"/>
                </a:cubicBezTo>
                <a:cubicBezTo>
                  <a:pt x="3221036" y="1547446"/>
                  <a:pt x="3207822" y="1559283"/>
                  <a:pt x="3191729" y="1565031"/>
                </a:cubicBezTo>
                <a:cubicBezTo>
                  <a:pt x="3126324" y="1588390"/>
                  <a:pt x="3047045" y="1586986"/>
                  <a:pt x="2980713" y="1591408"/>
                </a:cubicBezTo>
                <a:cubicBezTo>
                  <a:pt x="2818770" y="1575212"/>
                  <a:pt x="2945998" y="1597883"/>
                  <a:pt x="2725736" y="1503485"/>
                </a:cubicBezTo>
                <a:cubicBezTo>
                  <a:pt x="2638697" y="1466182"/>
                  <a:pt x="2550487" y="1431615"/>
                  <a:pt x="2461967" y="1397977"/>
                </a:cubicBezTo>
                <a:cubicBezTo>
                  <a:pt x="2222724" y="1307064"/>
                  <a:pt x="2357373" y="1376016"/>
                  <a:pt x="2206990" y="1292469"/>
                </a:cubicBezTo>
                <a:cubicBezTo>
                  <a:pt x="2223710" y="1141997"/>
                  <a:pt x="2211254" y="1153389"/>
                  <a:pt x="2259744" y="1028700"/>
                </a:cubicBezTo>
                <a:cubicBezTo>
                  <a:pt x="2266870" y="1010377"/>
                  <a:pt x="2271508" y="989098"/>
                  <a:pt x="2286121" y="975946"/>
                </a:cubicBezTo>
                <a:cubicBezTo>
                  <a:pt x="2302711" y="961015"/>
                  <a:pt x="2327152" y="958361"/>
                  <a:pt x="2347667" y="949569"/>
                </a:cubicBezTo>
                <a:cubicBezTo>
                  <a:pt x="2353529" y="961292"/>
                  <a:pt x="2363097" y="971810"/>
                  <a:pt x="2365252" y="984738"/>
                </a:cubicBezTo>
                <a:cubicBezTo>
                  <a:pt x="2387261" y="1116795"/>
                  <a:pt x="2330507" y="1118716"/>
                  <a:pt x="2409213" y="1099038"/>
                </a:cubicBezTo>
                <a:cubicBezTo>
                  <a:pt x="2456105" y="1110761"/>
                  <a:pt x="2507241" y="1111462"/>
                  <a:pt x="2549890" y="1134208"/>
                </a:cubicBezTo>
                <a:cubicBezTo>
                  <a:pt x="2560552" y="1139895"/>
                  <a:pt x="2550192" y="1161420"/>
                  <a:pt x="2541098" y="1169377"/>
                </a:cubicBezTo>
                <a:cubicBezTo>
                  <a:pt x="2515605" y="1191684"/>
                  <a:pt x="2468103" y="1198044"/>
                  <a:pt x="2435590" y="1204546"/>
                </a:cubicBezTo>
                <a:cubicBezTo>
                  <a:pt x="2415637" y="1151340"/>
                  <a:pt x="2392904" y="1085883"/>
                  <a:pt x="2365252" y="1037492"/>
                </a:cubicBezTo>
                <a:cubicBezTo>
                  <a:pt x="2220333" y="783883"/>
                  <a:pt x="2307094" y="984419"/>
                  <a:pt x="2233367" y="800100"/>
                </a:cubicBezTo>
                <a:cubicBezTo>
                  <a:pt x="2327343" y="682628"/>
                  <a:pt x="2267405" y="729267"/>
                  <a:pt x="2549890" y="852854"/>
                </a:cubicBezTo>
                <a:cubicBezTo>
                  <a:pt x="2647184" y="895420"/>
                  <a:pt x="2736258" y="954830"/>
                  <a:pt x="2831244" y="1002323"/>
                </a:cubicBezTo>
                <a:cubicBezTo>
                  <a:pt x="2865322" y="1019362"/>
                  <a:pt x="2901583" y="1031631"/>
                  <a:pt x="2936752" y="1046285"/>
                </a:cubicBezTo>
                <a:cubicBezTo>
                  <a:pt x="2916237" y="1052146"/>
                  <a:pt x="2896542" y="1063869"/>
                  <a:pt x="2875206" y="1063869"/>
                </a:cubicBezTo>
                <a:cubicBezTo>
                  <a:pt x="2819612" y="1063869"/>
                  <a:pt x="2771841" y="1030843"/>
                  <a:pt x="2734529" y="993531"/>
                </a:cubicBezTo>
                <a:cubicBezTo>
                  <a:pt x="2561911" y="820913"/>
                  <a:pt x="2595653" y="838871"/>
                  <a:pt x="2479552" y="606669"/>
                </a:cubicBezTo>
                <a:cubicBezTo>
                  <a:pt x="2470760" y="556846"/>
                  <a:pt x="2430550" y="502452"/>
                  <a:pt x="2453175" y="457200"/>
                </a:cubicBezTo>
                <a:cubicBezTo>
                  <a:pt x="2459036" y="445477"/>
                  <a:pt x="2459645" y="428978"/>
                  <a:pt x="2470759" y="422031"/>
                </a:cubicBezTo>
                <a:cubicBezTo>
                  <a:pt x="2485876" y="412582"/>
                  <a:pt x="2505928" y="416169"/>
                  <a:pt x="2523513" y="413238"/>
                </a:cubicBezTo>
                <a:cubicBezTo>
                  <a:pt x="2580347" y="447338"/>
                  <a:pt x="2615991" y="454847"/>
                  <a:pt x="2646606" y="509954"/>
                </a:cubicBezTo>
                <a:cubicBezTo>
                  <a:pt x="2652474" y="520517"/>
                  <a:pt x="2652467" y="533400"/>
                  <a:pt x="2655398" y="545123"/>
                </a:cubicBezTo>
                <a:cubicBezTo>
                  <a:pt x="2612066" y="574012"/>
                  <a:pt x="2598110" y="591214"/>
                  <a:pt x="2523513" y="553915"/>
                </a:cubicBezTo>
                <a:cubicBezTo>
                  <a:pt x="2506934" y="545626"/>
                  <a:pt x="2511790" y="518746"/>
                  <a:pt x="2505929" y="501162"/>
                </a:cubicBezTo>
                <a:cubicBezTo>
                  <a:pt x="2541098" y="457200"/>
                  <a:pt x="2565838" y="402297"/>
                  <a:pt x="2611436" y="369277"/>
                </a:cubicBezTo>
                <a:cubicBezTo>
                  <a:pt x="2654230" y="338288"/>
                  <a:pt x="2760906" y="316523"/>
                  <a:pt x="2760906" y="316523"/>
                </a:cubicBezTo>
                <a:cubicBezTo>
                  <a:pt x="2775560" y="319454"/>
                  <a:pt x="2790369" y="321691"/>
                  <a:pt x="2804867" y="325315"/>
                </a:cubicBezTo>
                <a:cubicBezTo>
                  <a:pt x="2825566" y="330490"/>
                  <a:pt x="2845110" y="341716"/>
                  <a:pt x="2866413" y="342900"/>
                </a:cubicBezTo>
                <a:cubicBezTo>
                  <a:pt x="2898735" y="344696"/>
                  <a:pt x="2930890" y="337039"/>
                  <a:pt x="2963129" y="334108"/>
                </a:cubicBezTo>
                <a:cubicBezTo>
                  <a:pt x="2979353" y="285433"/>
                  <a:pt x="2970919" y="288143"/>
                  <a:pt x="3015882" y="378069"/>
                </a:cubicBezTo>
                <a:cubicBezTo>
                  <a:pt x="3021286" y="388877"/>
                  <a:pt x="3033219" y="404693"/>
                  <a:pt x="3024675" y="413238"/>
                </a:cubicBezTo>
                <a:cubicBezTo>
                  <a:pt x="3017203" y="420710"/>
                  <a:pt x="3006592" y="402202"/>
                  <a:pt x="2998298" y="395654"/>
                </a:cubicBezTo>
                <a:cubicBezTo>
                  <a:pt x="2834170" y="266080"/>
                  <a:pt x="2887727" y="314197"/>
                  <a:pt x="2760906" y="175846"/>
                </a:cubicBezTo>
                <a:cubicBezTo>
                  <a:pt x="2751539" y="147749"/>
                  <a:pt x="2756668" y="145142"/>
                  <a:pt x="2725736" y="131885"/>
                </a:cubicBezTo>
                <a:cubicBezTo>
                  <a:pt x="2714629" y="127125"/>
                  <a:pt x="2678483" y="123092"/>
                  <a:pt x="2690567" y="123092"/>
                </a:cubicBezTo>
                <a:cubicBezTo>
                  <a:pt x="2711291" y="123092"/>
                  <a:pt x="2731598" y="128954"/>
                  <a:pt x="2752113" y="131885"/>
                </a:cubicBezTo>
                <a:cubicBezTo>
                  <a:pt x="2778490" y="143608"/>
                  <a:pt x="2806614" y="152003"/>
                  <a:pt x="2831244" y="167054"/>
                </a:cubicBezTo>
                <a:cubicBezTo>
                  <a:pt x="2859757" y="184479"/>
                  <a:pt x="2884704" y="207208"/>
                  <a:pt x="2910375" y="228600"/>
                </a:cubicBezTo>
                <a:cubicBezTo>
                  <a:pt x="2977591" y="284613"/>
                  <a:pt x="2992174" y="301606"/>
                  <a:pt x="3051052" y="360485"/>
                </a:cubicBezTo>
                <a:cubicBezTo>
                  <a:pt x="3062775" y="389793"/>
                  <a:pt x="3082306" y="417086"/>
                  <a:pt x="3086221" y="448408"/>
                </a:cubicBezTo>
                <a:cubicBezTo>
                  <a:pt x="3098666" y="547972"/>
                  <a:pt x="3092662" y="495235"/>
                  <a:pt x="3103806" y="606669"/>
                </a:cubicBezTo>
                <a:cubicBezTo>
                  <a:pt x="3083290" y="641838"/>
                  <a:pt x="3068756" y="681263"/>
                  <a:pt x="3042259" y="712177"/>
                </a:cubicBezTo>
                <a:cubicBezTo>
                  <a:pt x="3031988" y="724160"/>
                  <a:pt x="3012666" y="723231"/>
                  <a:pt x="2998298" y="729762"/>
                </a:cubicBezTo>
                <a:cubicBezTo>
                  <a:pt x="2980400" y="737897"/>
                  <a:pt x="2963129" y="747346"/>
                  <a:pt x="2945544" y="756138"/>
                </a:cubicBezTo>
                <a:cubicBezTo>
                  <a:pt x="2942613" y="764930"/>
                  <a:pt x="2940403" y="773996"/>
                  <a:pt x="2936752" y="782515"/>
                </a:cubicBezTo>
                <a:cubicBezTo>
                  <a:pt x="2931589" y="794562"/>
                  <a:pt x="2919167" y="804578"/>
                  <a:pt x="2919167" y="817685"/>
                </a:cubicBezTo>
                <a:cubicBezTo>
                  <a:pt x="2919167" y="828252"/>
                  <a:pt x="2928500" y="837461"/>
                  <a:pt x="2936752" y="844062"/>
                </a:cubicBezTo>
                <a:cubicBezTo>
                  <a:pt x="2983845" y="881736"/>
                  <a:pt x="3002328" y="886118"/>
                  <a:pt x="3051052" y="905608"/>
                </a:cubicBezTo>
                <a:cubicBezTo>
                  <a:pt x="3074640" y="999963"/>
                  <a:pt x="3100370" y="1094157"/>
                  <a:pt x="3077429" y="1195754"/>
                </a:cubicBezTo>
                <a:cubicBezTo>
                  <a:pt x="3071477" y="1222111"/>
                  <a:pt x="3024883" y="1208504"/>
                  <a:pt x="2998298" y="1213338"/>
                </a:cubicBezTo>
                <a:cubicBezTo>
                  <a:pt x="2960372" y="1220234"/>
                  <a:pt x="2922208" y="1225828"/>
                  <a:pt x="2883998" y="1230923"/>
                </a:cubicBezTo>
                <a:cubicBezTo>
                  <a:pt x="2834271" y="1237553"/>
                  <a:pt x="2783846" y="1239313"/>
                  <a:pt x="2734529" y="1248508"/>
                </a:cubicBezTo>
                <a:cubicBezTo>
                  <a:pt x="2610775" y="1271581"/>
                  <a:pt x="2489426" y="1306941"/>
                  <a:pt x="2365252" y="1327638"/>
                </a:cubicBezTo>
                <a:cubicBezTo>
                  <a:pt x="2347667" y="1330569"/>
                  <a:pt x="2329793" y="1332107"/>
                  <a:pt x="2312498" y="1336431"/>
                </a:cubicBezTo>
                <a:cubicBezTo>
                  <a:pt x="2282814" y="1343852"/>
                  <a:pt x="2254649" y="1357169"/>
                  <a:pt x="2224575" y="1362808"/>
                </a:cubicBezTo>
                <a:cubicBezTo>
                  <a:pt x="2160616" y="1374800"/>
                  <a:pt x="2031144" y="1389185"/>
                  <a:pt x="2031144" y="1389185"/>
                </a:cubicBezTo>
                <a:cubicBezTo>
                  <a:pt x="1990321" y="1361969"/>
                  <a:pt x="1968572" y="1346865"/>
                  <a:pt x="1916844" y="1318846"/>
                </a:cubicBezTo>
                <a:cubicBezTo>
                  <a:pt x="1876508" y="1296997"/>
                  <a:pt x="1836705" y="1273407"/>
                  <a:pt x="1793752" y="1257300"/>
                </a:cubicBezTo>
                <a:cubicBezTo>
                  <a:pt x="1765767" y="1246806"/>
                  <a:pt x="1735137" y="1245577"/>
                  <a:pt x="1705829" y="1239715"/>
                </a:cubicBezTo>
                <a:cubicBezTo>
                  <a:pt x="1697037" y="1245577"/>
                  <a:pt x="1684695" y="1248125"/>
                  <a:pt x="1679452" y="1257300"/>
                </a:cubicBezTo>
                <a:cubicBezTo>
                  <a:pt x="1673272" y="1268114"/>
                  <a:pt x="1663512" y="1360615"/>
                  <a:pt x="1661867" y="1362808"/>
                </a:cubicBezTo>
                <a:cubicBezTo>
                  <a:pt x="1652901" y="1374763"/>
                  <a:pt x="1632275" y="1367495"/>
                  <a:pt x="1617906" y="1371600"/>
                </a:cubicBezTo>
                <a:cubicBezTo>
                  <a:pt x="1546688" y="1391948"/>
                  <a:pt x="1554052" y="1390338"/>
                  <a:pt x="1503606" y="1415562"/>
                </a:cubicBezTo>
                <a:cubicBezTo>
                  <a:pt x="1497744" y="1424354"/>
                  <a:pt x="1496561" y="1441185"/>
                  <a:pt x="1486021" y="1441938"/>
                </a:cubicBezTo>
                <a:cubicBezTo>
                  <a:pt x="1450457" y="1444478"/>
                  <a:pt x="1380513" y="1424354"/>
                  <a:pt x="1380513" y="1424354"/>
                </a:cubicBezTo>
              </a:path>
            </a:pathLst>
          </a:cu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 rot="19487538">
            <a:off x="3886200" y="5429305"/>
            <a:ext cx="1447800" cy="369305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BOOM!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7226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7681</TotalTime>
  <Words>621</Words>
  <Application>Microsoft Office PowerPoint</Application>
  <PresentationFormat>On-screen Show (4:3)</PresentationFormat>
  <Paragraphs>100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8" baseType="lpstr">
      <vt:lpstr>Arial</vt:lpstr>
      <vt:lpstr>Calibri</vt:lpstr>
      <vt:lpstr>Office Theme</vt:lpstr>
      <vt:lpstr>Department Business</vt:lpstr>
      <vt:lpstr>NSE Staff are here to help</vt:lpstr>
      <vt:lpstr>Business!</vt:lpstr>
      <vt:lpstr>Funding Your Salary</vt:lpstr>
      <vt:lpstr>Travel</vt:lpstr>
      <vt:lpstr>Buying Things</vt:lpstr>
      <vt:lpstr>Your Office</vt:lpstr>
      <vt:lpstr>MIT Reactor Security</vt:lpstr>
      <vt:lpstr>PowerPoint Presentation</vt:lpstr>
      <vt:lpstr>Safety</vt:lpstr>
      <vt:lpstr>Fixing Broken things and Cleaning Messes</vt:lpstr>
      <vt:lpstr>Everything Else</vt:lpstr>
      <vt:lpstr>People</vt:lpstr>
      <vt:lpstr>More People</vt:lpstr>
      <vt:lpstr>PowerPoint Presentation</vt:lpstr>
    </vt:vector>
  </TitlesOfParts>
  <Company>MIT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Department Business</dc:title>
  <dc:creator>Peter Brenton</dc:creator>
  <cp:lastModifiedBy>Peter Brenton</cp:lastModifiedBy>
  <cp:revision>48</cp:revision>
  <dcterms:created xsi:type="dcterms:W3CDTF">2016-08-25T17:28:31Z</dcterms:created>
  <dcterms:modified xsi:type="dcterms:W3CDTF">2018-08-29T15:30:21Z</dcterms:modified>
</cp:coreProperties>
</file>