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Russo One"/>
      <p:regular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font" Target="fonts/RussoOne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44092dd24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44092dd24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4092dd245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4092dd245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44092dd24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44092dd24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44092dd24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44092dd24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44092dd24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44092dd24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44092dd245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44092dd245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4092dd245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4092dd24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4092dd245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4092dd245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44092dd245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44092dd245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44092dd245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44092dd245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9" name="Google Shape;49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275" y="4866650"/>
            <a:ext cx="9144000" cy="276600"/>
          </a:xfrm>
          <a:prstGeom prst="rect">
            <a:avLst/>
          </a:prstGeom>
          <a:solidFill>
            <a:srgbClr val="9C2F4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Big Logo wide.png" id="10" name="Google Shape;10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217375" y="4866750"/>
            <a:ext cx="1037824" cy="27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/>
          <p:nvPr/>
        </p:nvSpPr>
        <p:spPr>
          <a:xfrm>
            <a:off x="0" y="0"/>
            <a:ext cx="9144000" cy="89400"/>
          </a:xfrm>
          <a:prstGeom prst="rect">
            <a:avLst/>
          </a:prstGeom>
          <a:solidFill>
            <a:srgbClr val="9C2F4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6125" y="167687"/>
            <a:ext cx="5851749" cy="37020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247450" y="3152575"/>
            <a:ext cx="8765100" cy="142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990000"/>
                </a:solidFill>
              </a:rPr>
              <a:t>Welcome! </a:t>
            </a:r>
            <a:endParaRPr b="1" sz="3600">
              <a:solidFill>
                <a:srgbClr val="99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B7B7B7"/>
                </a:solidFill>
              </a:rPr>
              <a:t>Design Review Template: DO NOT EDIT</a:t>
            </a:r>
            <a:endParaRPr b="1" sz="3600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Schedule to Completion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Ideally a table with </a:t>
            </a:r>
            <a:r>
              <a:rPr lang="en"/>
              <a:t>approximate</a:t>
            </a:r>
            <a:r>
              <a:rPr lang="en"/>
              <a:t> deadlines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Yay rockets!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Design Overview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Requirements - what will your section of the rocket need to do?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Interfaces between sections - what connects your section to the others? (bolts? Shear pins? Couplers?)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CAD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Models of section - Fully assembled model and necessary views to understand the assembled model (can be individual parts, can be sets of subparts)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Bill of Materials - Table of part name, estimated mass, quantity, cost, and material for each part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Key Dimensions of section - Length of section, OD/ID of parts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	Fully defined drawings of interfaces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Analysis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Relevant analysis for your parts.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Static loads, vibe, thermal (if necessary)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Bolt load calcs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Manufacturing Plan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Step-by-step of how to make this part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What processes and/or machines do you need? (e.g. layup, mill, lathe, waterjet, 3D Printing)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Diagrams!!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Integration/Assembly Order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When does this part/section need to be put on the rocket? Before/after which parts/sections?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Testing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 we need to do to make sure we can fly the rocket?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E.g. Static load test, vacuum and vibe test, thermal test, battery life, HOOTL, HITL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Risks and Mitigations for flight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00" name="Google Shape;100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Risk Matrix: weigh risks and consequences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Safety Plan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and/or SOP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Open Issues 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06" name="Google Shape;10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some issues stopping you from finishing the part now?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Any design or safety issues?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