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4464028"/>
            <a:ext cx="9144000" cy="1641490"/>
          </a:xfrm>
        </p:spPr>
        <p:txBody>
          <a:bodyPr wrap="none" anchor="t">
            <a:normAutofit/>
          </a:bodyPr>
          <a:lstStyle>
            <a:lvl1pPr algn="r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799" y="3694375"/>
            <a:ext cx="9144000" cy="754025"/>
          </a:xfrm>
        </p:spPr>
        <p:txBody>
          <a:bodyPr anchor="b">
            <a:normAutofit/>
          </a:bodyPr>
          <a:lstStyle>
            <a:lvl1pPr marL="0" indent="0" algn="r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19FB2-3AAB-4D03-B13A-2960828C78E3}" type="datetimeFigureOut">
              <a:rPr lang="en-US" dirty="0"/>
              <a:t>6/14/2016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367160"/>
            <a:ext cx="10515600" cy="81935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39788" y="987425"/>
            <a:ext cx="10515600" cy="337973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5186516"/>
            <a:ext cx="10514012" cy="682472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0C674-7DFC-42FE-B9CD-82963CDB1557}" type="datetimeFigureOut">
              <a:rPr lang="en-US" dirty="0"/>
              <a:t>6/14/2016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353434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489399"/>
            <a:ext cx="10514012" cy="1501826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6456F-F47D-4F25-8053-2A695DA0CA7D}" type="datetimeFigureOut">
              <a:rPr lang="en-US" dirty="0"/>
              <a:t>6/14/2016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365125"/>
            <a:ext cx="9302752" cy="2992904"/>
          </a:xfrm>
        </p:spPr>
        <p:txBody>
          <a:bodyPr anchor="ctr"/>
          <a:lstStyle>
            <a:lvl1pPr>
              <a:defRPr sz="4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501729"/>
            <a:ext cx="10512424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C7379-69CC-4837-9905-BEBA22830C8A}" type="datetimeFigureOut">
              <a:rPr lang="en-US" dirty="0"/>
              <a:t>6/14/2016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111044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2326967"/>
            <a:ext cx="10515600" cy="2511835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850581"/>
            <a:ext cx="10514012" cy="1140644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B8B7E-8AEE-4F10-BFEE-C999AD004D36}" type="datetimeFigureOut">
              <a:rPr lang="en-US" dirty="0"/>
              <a:t>6/14/2016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337282" y="188595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356798" y="257175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87994" y="1885950"/>
            <a:ext cx="2936241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77441" y="257175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29035" y="1885950"/>
            <a:ext cx="2932113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 dirty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29035" y="257175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8F3F9-58BC-440B-B37B-805B9055EF92}" type="datetimeFigureOut">
              <a:rPr lang="en-US" dirty="0"/>
              <a:t>6/14/2016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332085" y="4297503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2085" y="2256354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332085" y="4873765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997" y="4297503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68996" y="2256354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7644" y="4873764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04322" y="4297503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04321" y="2256354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04197" y="4873762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A53AF-48EA-489D-8260-9DCAB666386A}" type="datetimeFigureOut">
              <a:rPr lang="en-US" dirty="0"/>
              <a:t>6/14/2016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D02AE-B9A4-47BD-AF8E-97E16144138B}" type="datetimeFigureOut">
              <a:rPr lang="en-US" dirty="0"/>
              <a:t>6/14/2016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FD78B-DB02-4362-BCDC-98A55456977C}" type="datetimeFigureOut">
              <a:rPr lang="en-US" dirty="0"/>
              <a:t>6/14/2016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16976-5D93-46E4-A98A-FAD63E4D0EA8}" type="datetimeFigureOut">
              <a:rPr lang="en-US" dirty="0"/>
              <a:t>6/14/2016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854532" y="4464028"/>
            <a:ext cx="9144000" cy="1641490"/>
          </a:xfrm>
        </p:spPr>
        <p:txBody>
          <a:bodyPr wrap="none" anchor="t">
            <a:normAutofit/>
          </a:bodyPr>
          <a:lstStyle>
            <a:lvl1pPr algn="l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7000"/>
                        <a:lumOff val="53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854532" y="3693674"/>
            <a:ext cx="9144000" cy="754025"/>
          </a:xfrm>
        </p:spPr>
        <p:txBody>
          <a:bodyPr anchor="b">
            <a:normAutofit/>
          </a:bodyPr>
          <a:lstStyle>
            <a:lvl1pPr marL="0" indent="0" algn="l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9F4F5-F4D2-4D2A-AB60-88D37ADCB869}" type="datetimeFigureOut">
              <a:rPr lang="en-US" dirty="0"/>
              <a:t>6/14/2016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20000" y="1825625"/>
            <a:ext cx="5025216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19840" y="1825625"/>
            <a:ext cx="503396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BC6CE-6D1E-47E5-8859-F31AC5380EB2}" type="datetimeFigureOut">
              <a:rPr lang="en-US" dirty="0"/>
              <a:t>6/14/2016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681163"/>
            <a:ext cx="5025216" cy="823912"/>
          </a:xfrm>
        </p:spPr>
        <p:txBody>
          <a:bodyPr anchor="b"/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20000" y="2505075"/>
            <a:ext cx="5025216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19840" y="1681163"/>
            <a:ext cx="5035548" cy="82391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19840" y="2505075"/>
            <a:ext cx="503554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4E7C4-4DA4-404D-9965-B13F2DD7D8BF}" type="datetimeFigureOut">
              <a:rPr lang="en-US" dirty="0"/>
              <a:t>6/14/2016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FB7AA-4A53-424F-AD41-70827B6504BA}" type="datetimeFigureOut">
              <a:rPr lang="en-US" dirty="0"/>
              <a:t>6/14/2016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84882-FB12-4BC8-9960-9AD8104D7FAE}" type="datetimeFigureOut">
              <a:rPr lang="en-US" dirty="0"/>
              <a:t>6/14/2016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1BD23-6E54-4D9D-AD88-A2813C73CC25}" type="datetimeFigureOut">
              <a:rPr lang="en-US" dirty="0"/>
              <a:t>6/14/2016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1A834-4F3C-4AF9-9C74-05EC35A0F292}" type="datetimeFigureOut">
              <a:rPr lang="en-US" dirty="0"/>
              <a:t>6/14/2016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825625"/>
            <a:ext cx="102338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51CF1133-3259-4C45-BABA-5B62D9C6F78D}" type="datetimeFigureOut">
              <a:rPr lang="en-US" dirty="0"/>
              <a:t>6/14/2016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b="0" kern="1200">
          <a:gradFill flip="none" rotWithShape="1">
            <a:gsLst>
              <a:gs pos="28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  <a:tileRect/>
          </a:gra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How to Do Stuff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E-Builder Training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10543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to do stuff continued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79456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more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3445752"/>
      </p:ext>
    </p:extLst>
  </p:cSld>
  <p:clrMapOvr>
    <a:masterClrMapping/>
  </p:clrMapOvr>
</p:sld>
</file>

<file path=ppt/theme/theme1.xml><?xml version="1.0" encoding="utf-8"?>
<a:theme xmlns:a="http://schemas.openxmlformats.org/drawingml/2006/main" name="Depth">
  <a:themeElements>
    <a:clrScheme name="Depth">
      <a:dk1>
        <a:sysClr val="windowText" lastClr="000000"/>
      </a:dk1>
      <a:lt1>
        <a:sysClr val="window" lastClr="FFFFFF"/>
      </a:lt1>
      <a:dk2>
        <a:srgbClr val="455F51"/>
      </a:dk2>
      <a:lt2>
        <a:srgbClr val="94D7E4"/>
      </a:lt2>
      <a:accent1>
        <a:srgbClr val="41AEBD"/>
      </a:accent1>
      <a:accent2>
        <a:srgbClr val="97E9D5"/>
      </a:accent2>
      <a:accent3>
        <a:srgbClr val="A2CF49"/>
      </a:accent3>
      <a:accent4>
        <a:srgbClr val="608F3D"/>
      </a:accent4>
      <a:accent5>
        <a:srgbClr val="F4DE3A"/>
      </a:accent5>
      <a:accent6>
        <a:srgbClr val="FCB11C"/>
      </a:accent6>
      <a:hlink>
        <a:srgbClr val="FBCA98"/>
      </a:hlink>
      <a:folHlink>
        <a:srgbClr val="D3B86D"/>
      </a:folHlink>
    </a:clrScheme>
    <a:fontScheme name="Depth">
      <a:maj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epth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pth" id="{7BEAFC2A-325C-49C4-AC08-2B765DA903F9}" vid="{1735E755-43E6-43AA-ABA2-C989ECC79AF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TM04033923[[fn=Depth]]</Template>
  <TotalTime>1</TotalTime>
  <Words>13</Words>
  <Application>Microsoft Office PowerPoint</Application>
  <PresentationFormat>Widescreen</PresentationFormat>
  <Paragraphs>5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6" baseType="lpstr">
      <vt:lpstr>Arial</vt:lpstr>
      <vt:lpstr>Corbel</vt:lpstr>
      <vt:lpstr>Depth</vt:lpstr>
      <vt:lpstr>How to Do Stuff </vt:lpstr>
      <vt:lpstr>How to do stuff continued</vt:lpstr>
      <vt:lpstr>more</vt:lpstr>
    </vt:vector>
  </TitlesOfParts>
  <Company>Massachusetts Institute of Technology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How to Do Stuff </dc:title>
  <dc:creator>Robert Brosseau</dc:creator>
  <cp:lastModifiedBy>Robert Brosseau</cp:lastModifiedBy>
  <cp:revision>1</cp:revision>
  <dcterms:created xsi:type="dcterms:W3CDTF">2016-06-14T16:51:40Z</dcterms:created>
  <dcterms:modified xsi:type="dcterms:W3CDTF">2016-06-14T16:52:58Z</dcterms:modified>
</cp:coreProperties>
</file>