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6/23/2016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CRSP Screening Kickoff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e-Builder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98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13" y="2452326"/>
            <a:ext cx="8947150" cy="3396385"/>
          </a:xfrm>
        </p:spPr>
      </p:pic>
    </p:spTree>
    <p:extLst>
      <p:ext uri="{BB962C8B-B14F-4D97-AF65-F5344CB8AC3E}">
        <p14:creationId xmlns:p14="http://schemas.microsoft.com/office/powerpoint/2010/main" val="95206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12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Verifies Team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619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</TotalTime>
  <Words>12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</vt:lpstr>
      <vt:lpstr>CRSP Screening Kickoff</vt:lpstr>
      <vt:lpstr>Process</vt:lpstr>
      <vt:lpstr>Project Details</vt:lpstr>
      <vt:lpstr>PM Verifies Team Assignment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CRSP Screening Kickoff</dc:title>
  <dc:creator>Robert Brosseau</dc:creator>
  <cp:lastModifiedBy>Robert Brosseau</cp:lastModifiedBy>
  <cp:revision>1</cp:revision>
  <dcterms:created xsi:type="dcterms:W3CDTF">2016-06-23T15:17:01Z</dcterms:created>
  <dcterms:modified xsi:type="dcterms:W3CDTF">2016-06-23T15:25:04Z</dcterms:modified>
</cp:coreProperties>
</file>