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CRSP </a:t>
            </a:r>
            <a:r>
              <a:rPr lang="en-US" smtClean="0"/>
              <a:t>Screening Kickoff - 2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e-Builder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988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3" y="2452326"/>
            <a:ext cx="8947150" cy="3396385"/>
          </a:xfrm>
        </p:spPr>
      </p:pic>
    </p:spTree>
    <p:extLst>
      <p:ext uri="{BB962C8B-B14F-4D97-AF65-F5344CB8AC3E}">
        <p14:creationId xmlns:p14="http://schemas.microsoft.com/office/powerpoint/2010/main" val="95206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12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 Verifies Team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6199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93</TotalTime>
  <Words>14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CRSP Screening Kickoff - 2</vt:lpstr>
      <vt:lpstr>Process</vt:lpstr>
      <vt:lpstr>Project Details</vt:lpstr>
      <vt:lpstr>PM Verifies Team Assignment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CRSP Screening Kickoff</dc:title>
  <dc:creator>Robert Brosseau</dc:creator>
  <cp:lastModifiedBy>Robert Brosseau</cp:lastModifiedBy>
  <cp:revision>2</cp:revision>
  <dcterms:created xsi:type="dcterms:W3CDTF">2016-06-23T15:17:01Z</dcterms:created>
  <dcterms:modified xsi:type="dcterms:W3CDTF">2016-06-23T16:50:29Z</dcterms:modified>
</cp:coreProperties>
</file>