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5"/>
  </p:sldMasterIdLst>
  <p:notesMasterIdLst>
    <p:notesMasterId r:id="rId6"/>
  </p:notesMasterIdLst>
  <p:sldIdLst>
    <p:sldId id="256" r:id="rId7"/>
  </p:sldIdLst>
  <p:sldSz cy="32918400" cx="438912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Author clrIdx="0" id="0" initials="" lastIdx="2" name="Andrew Adams"/>
  <p:cmAuthor clrIdx="1" id="1" initials="" lastIdx="1" name="Colin Poler"/>
  <p:cmAuthor clrIdx="2" id="2" initials="" lastIdx="1" name="Jake Hecl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7D211E57-10BD-45E4-8C15-154D6CD70A42}">
  <a:tblStyle styleId="{7D211E57-10BD-45E4-8C15-154D6CD70A42}"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 authorId="0" idx="1" dt="2016-06-02T12:57:58.834">
    <p:pos x="6000" y="0"/>
    <p:text>Can we label the rail exit point of the flight here? This graph makes it look like we have 0 calibers off the rail, and we need bare minimum 2</p:text>
  </p:cm>
  <p:cm authorId="1" idx="1" dt="2016-06-02T12:57:58.834">
    <p:pos x="6000" y="100"/>
    <p:text>I made them; on it.</p:text>
  </p:cm>
  <p:cm authorId="0" idx="2" dt="2016-06-01T04:54:40.569">
    <p:pos x="6000" y="200"/>
    <p:text>Is plasma happening for boost and coast phases of flight, or otherwise?</p:text>
  </p:cm>
  <p:cm authorId="2" idx="1" dt="2016-06-01T04:54:40.569">
    <p:pos x="6000" y="300"/>
    <p:text>It can be set up as either, I discussed this with Andrew Reilly. I'd like to have it switch on ~2s after launch</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1496200" y="4765280"/>
            <a:ext cx="40899000" cy="13136700"/>
          </a:xfrm>
          <a:prstGeom prst="rect">
            <a:avLst/>
          </a:prstGeom>
        </p:spPr>
        <p:txBody>
          <a:bodyPr anchorCtr="0" anchor="b" bIns="487600" lIns="487600" rIns="487600" tIns="487600"/>
          <a:lstStyle>
            <a:lvl1pPr lvl="0" algn="ctr">
              <a:spcBef>
                <a:spcPts val="0"/>
              </a:spcBef>
              <a:buSzPct val="100000"/>
              <a:defRPr sz="27700"/>
            </a:lvl1pPr>
            <a:lvl2pPr lvl="1" algn="ctr">
              <a:spcBef>
                <a:spcPts val="0"/>
              </a:spcBef>
              <a:buSzPct val="100000"/>
              <a:defRPr sz="27700"/>
            </a:lvl2pPr>
            <a:lvl3pPr lvl="2" algn="ctr">
              <a:spcBef>
                <a:spcPts val="0"/>
              </a:spcBef>
              <a:buSzPct val="100000"/>
              <a:defRPr sz="27700"/>
            </a:lvl3pPr>
            <a:lvl4pPr lvl="3" algn="ctr">
              <a:spcBef>
                <a:spcPts val="0"/>
              </a:spcBef>
              <a:buSzPct val="100000"/>
              <a:defRPr sz="27700"/>
            </a:lvl4pPr>
            <a:lvl5pPr lvl="4" algn="ctr">
              <a:spcBef>
                <a:spcPts val="0"/>
              </a:spcBef>
              <a:buSzPct val="100000"/>
              <a:defRPr sz="27700"/>
            </a:lvl5pPr>
            <a:lvl6pPr lvl="5" algn="ctr">
              <a:spcBef>
                <a:spcPts val="0"/>
              </a:spcBef>
              <a:buSzPct val="100000"/>
              <a:defRPr sz="27700"/>
            </a:lvl6pPr>
            <a:lvl7pPr lvl="6" algn="ctr">
              <a:spcBef>
                <a:spcPts val="0"/>
              </a:spcBef>
              <a:buSzPct val="100000"/>
              <a:defRPr sz="27700"/>
            </a:lvl7pPr>
            <a:lvl8pPr lvl="7" algn="ctr">
              <a:spcBef>
                <a:spcPts val="0"/>
              </a:spcBef>
              <a:buSzPct val="100000"/>
              <a:defRPr sz="27700"/>
            </a:lvl8pPr>
            <a:lvl9pPr lvl="8" algn="ctr">
              <a:spcBef>
                <a:spcPts val="0"/>
              </a:spcBef>
              <a:buSzPct val="100000"/>
              <a:defRPr sz="27700"/>
            </a:lvl9pPr>
          </a:lstStyle>
          <a:p/>
        </p:txBody>
      </p:sp>
      <p:sp>
        <p:nvSpPr>
          <p:cNvPr id="11" name="Shape 11"/>
          <p:cNvSpPr txBox="1"/>
          <p:nvPr>
            <p:ph idx="1" type="subTitle"/>
          </p:nvPr>
        </p:nvSpPr>
        <p:spPr>
          <a:xfrm>
            <a:off x="1496160" y="18138400"/>
            <a:ext cx="40899000" cy="5072700"/>
          </a:xfrm>
          <a:prstGeom prst="rect">
            <a:avLst/>
          </a:prstGeom>
        </p:spPr>
        <p:txBody>
          <a:bodyPr anchorCtr="0" anchor="t" bIns="487600" lIns="487600" rIns="487600" tIns="487600"/>
          <a:lstStyle>
            <a:lvl1pPr lvl="0" algn="ctr">
              <a:lnSpc>
                <a:spcPct val="100000"/>
              </a:lnSpc>
              <a:spcBef>
                <a:spcPts val="0"/>
              </a:spcBef>
              <a:spcAft>
                <a:spcPts val="0"/>
              </a:spcAft>
              <a:buSzPct val="100000"/>
              <a:buNone/>
              <a:defRPr sz="14900"/>
            </a:lvl1pPr>
            <a:lvl2pPr lvl="1" algn="ctr">
              <a:lnSpc>
                <a:spcPct val="100000"/>
              </a:lnSpc>
              <a:spcBef>
                <a:spcPts val="0"/>
              </a:spcBef>
              <a:spcAft>
                <a:spcPts val="0"/>
              </a:spcAft>
              <a:buSzPct val="100000"/>
              <a:buNone/>
              <a:defRPr sz="14900"/>
            </a:lvl2pPr>
            <a:lvl3pPr lvl="2" algn="ctr">
              <a:lnSpc>
                <a:spcPct val="100000"/>
              </a:lnSpc>
              <a:spcBef>
                <a:spcPts val="0"/>
              </a:spcBef>
              <a:spcAft>
                <a:spcPts val="0"/>
              </a:spcAft>
              <a:buSzPct val="100000"/>
              <a:buNone/>
              <a:defRPr sz="14900"/>
            </a:lvl3pPr>
            <a:lvl4pPr lvl="3" algn="ctr">
              <a:lnSpc>
                <a:spcPct val="100000"/>
              </a:lnSpc>
              <a:spcBef>
                <a:spcPts val="0"/>
              </a:spcBef>
              <a:spcAft>
                <a:spcPts val="0"/>
              </a:spcAft>
              <a:buSzPct val="100000"/>
              <a:buNone/>
              <a:defRPr sz="14900"/>
            </a:lvl4pPr>
            <a:lvl5pPr lvl="4" algn="ctr">
              <a:lnSpc>
                <a:spcPct val="100000"/>
              </a:lnSpc>
              <a:spcBef>
                <a:spcPts val="0"/>
              </a:spcBef>
              <a:spcAft>
                <a:spcPts val="0"/>
              </a:spcAft>
              <a:buSzPct val="100000"/>
              <a:buNone/>
              <a:defRPr sz="14900"/>
            </a:lvl5pPr>
            <a:lvl6pPr lvl="5" algn="ctr">
              <a:lnSpc>
                <a:spcPct val="100000"/>
              </a:lnSpc>
              <a:spcBef>
                <a:spcPts val="0"/>
              </a:spcBef>
              <a:spcAft>
                <a:spcPts val="0"/>
              </a:spcAft>
              <a:buSzPct val="100000"/>
              <a:buNone/>
              <a:defRPr sz="14900"/>
            </a:lvl6pPr>
            <a:lvl7pPr lvl="6" algn="ctr">
              <a:lnSpc>
                <a:spcPct val="100000"/>
              </a:lnSpc>
              <a:spcBef>
                <a:spcPts val="0"/>
              </a:spcBef>
              <a:spcAft>
                <a:spcPts val="0"/>
              </a:spcAft>
              <a:buSzPct val="100000"/>
              <a:buNone/>
              <a:defRPr sz="14900"/>
            </a:lvl7pPr>
            <a:lvl8pPr lvl="7" algn="ctr">
              <a:lnSpc>
                <a:spcPct val="100000"/>
              </a:lnSpc>
              <a:spcBef>
                <a:spcPts val="0"/>
              </a:spcBef>
              <a:spcAft>
                <a:spcPts val="0"/>
              </a:spcAft>
              <a:buSzPct val="100000"/>
              <a:buNone/>
              <a:defRPr sz="14900"/>
            </a:lvl8pPr>
            <a:lvl9pPr lvl="8" algn="ctr">
              <a:lnSpc>
                <a:spcPct val="100000"/>
              </a:lnSpc>
              <a:spcBef>
                <a:spcPts val="0"/>
              </a:spcBef>
              <a:spcAft>
                <a:spcPts val="0"/>
              </a:spcAft>
              <a:buSzPct val="100000"/>
              <a:buNone/>
              <a:defRPr sz="14900"/>
            </a:lvl9pPr>
          </a:lstStyle>
          <a:p/>
        </p:txBody>
      </p:sp>
      <p:sp>
        <p:nvSpPr>
          <p:cNvPr id="12" name="Shape 12"/>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1496160" y="7079200"/>
            <a:ext cx="40899000" cy="12566400"/>
          </a:xfrm>
          <a:prstGeom prst="rect">
            <a:avLst/>
          </a:prstGeom>
        </p:spPr>
        <p:txBody>
          <a:bodyPr anchorCtr="0" anchor="b" bIns="487600" lIns="487600" rIns="487600" tIns="487600"/>
          <a:lstStyle>
            <a:lvl1pPr lvl="0" algn="ctr">
              <a:spcBef>
                <a:spcPts val="0"/>
              </a:spcBef>
              <a:buSzPct val="100000"/>
              <a:defRPr sz="64000"/>
            </a:lvl1pPr>
            <a:lvl2pPr lvl="1" algn="ctr">
              <a:spcBef>
                <a:spcPts val="0"/>
              </a:spcBef>
              <a:buSzPct val="100000"/>
              <a:defRPr sz="64000"/>
            </a:lvl2pPr>
            <a:lvl3pPr lvl="2" algn="ctr">
              <a:spcBef>
                <a:spcPts val="0"/>
              </a:spcBef>
              <a:buSzPct val="100000"/>
              <a:defRPr sz="64000"/>
            </a:lvl3pPr>
            <a:lvl4pPr lvl="3" algn="ctr">
              <a:spcBef>
                <a:spcPts val="0"/>
              </a:spcBef>
              <a:buSzPct val="100000"/>
              <a:defRPr sz="64000"/>
            </a:lvl4pPr>
            <a:lvl5pPr lvl="4" algn="ctr">
              <a:spcBef>
                <a:spcPts val="0"/>
              </a:spcBef>
              <a:buSzPct val="100000"/>
              <a:defRPr sz="64000"/>
            </a:lvl5pPr>
            <a:lvl6pPr lvl="5" algn="ctr">
              <a:spcBef>
                <a:spcPts val="0"/>
              </a:spcBef>
              <a:buSzPct val="100000"/>
              <a:defRPr sz="64000"/>
            </a:lvl6pPr>
            <a:lvl7pPr lvl="6" algn="ctr">
              <a:spcBef>
                <a:spcPts val="0"/>
              </a:spcBef>
              <a:buSzPct val="100000"/>
              <a:defRPr sz="64000"/>
            </a:lvl7pPr>
            <a:lvl8pPr lvl="7" algn="ctr">
              <a:spcBef>
                <a:spcPts val="0"/>
              </a:spcBef>
              <a:buSzPct val="100000"/>
              <a:defRPr sz="64000"/>
            </a:lvl8pPr>
            <a:lvl9pPr lvl="8" algn="ctr">
              <a:spcBef>
                <a:spcPts val="0"/>
              </a:spcBef>
              <a:buSzPct val="100000"/>
              <a:defRPr sz="64000"/>
            </a:lvl9pPr>
          </a:lstStyle>
          <a:p/>
        </p:txBody>
      </p:sp>
      <p:sp>
        <p:nvSpPr>
          <p:cNvPr id="46" name="Shape 46"/>
          <p:cNvSpPr txBox="1"/>
          <p:nvPr>
            <p:ph idx="1" type="body"/>
          </p:nvPr>
        </p:nvSpPr>
        <p:spPr>
          <a:xfrm>
            <a:off x="1496160" y="20174239"/>
            <a:ext cx="40899000" cy="8325000"/>
          </a:xfrm>
          <a:prstGeom prst="rect">
            <a:avLst/>
          </a:prstGeom>
        </p:spPr>
        <p:txBody>
          <a:bodyPr anchorCtr="0" anchor="t" bIns="487600" lIns="487600" rIns="487600" tIns="48760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1496160" y="13765440"/>
            <a:ext cx="40899000" cy="5387400"/>
          </a:xfrm>
          <a:prstGeom prst="rect">
            <a:avLst/>
          </a:prstGeom>
        </p:spPr>
        <p:txBody>
          <a:bodyPr anchorCtr="0" anchor="ctr" bIns="487600" lIns="487600" rIns="487600" tIns="487600"/>
          <a:lstStyle>
            <a:lvl1pPr lvl="0" algn="ctr">
              <a:spcBef>
                <a:spcPts val="0"/>
              </a:spcBef>
              <a:buSzPct val="100000"/>
              <a:defRPr sz="19200"/>
            </a:lvl1pPr>
            <a:lvl2pPr lvl="1" algn="ctr">
              <a:spcBef>
                <a:spcPts val="0"/>
              </a:spcBef>
              <a:buSzPct val="100000"/>
              <a:defRPr sz="19200"/>
            </a:lvl2pPr>
            <a:lvl3pPr lvl="2" algn="ctr">
              <a:spcBef>
                <a:spcPts val="0"/>
              </a:spcBef>
              <a:buSzPct val="100000"/>
              <a:defRPr sz="19200"/>
            </a:lvl3pPr>
            <a:lvl4pPr lvl="3" algn="ctr">
              <a:spcBef>
                <a:spcPts val="0"/>
              </a:spcBef>
              <a:buSzPct val="100000"/>
              <a:defRPr sz="19200"/>
            </a:lvl4pPr>
            <a:lvl5pPr lvl="4" algn="ctr">
              <a:spcBef>
                <a:spcPts val="0"/>
              </a:spcBef>
              <a:buSzPct val="100000"/>
              <a:defRPr sz="19200"/>
            </a:lvl5pPr>
            <a:lvl6pPr lvl="5" algn="ctr">
              <a:spcBef>
                <a:spcPts val="0"/>
              </a:spcBef>
              <a:buSzPct val="100000"/>
              <a:defRPr sz="19200"/>
            </a:lvl6pPr>
            <a:lvl7pPr lvl="6" algn="ctr">
              <a:spcBef>
                <a:spcPts val="0"/>
              </a:spcBef>
              <a:buSzPct val="100000"/>
              <a:defRPr sz="19200"/>
            </a:lvl7pPr>
            <a:lvl8pPr lvl="7" algn="ctr">
              <a:spcBef>
                <a:spcPts val="0"/>
              </a:spcBef>
              <a:buSzPct val="100000"/>
              <a:defRPr sz="19200"/>
            </a:lvl8pPr>
            <a:lvl9pPr lvl="8" algn="ctr">
              <a:spcBef>
                <a:spcPts val="0"/>
              </a:spcBef>
              <a:buSzPct val="100000"/>
              <a:defRPr sz="19200"/>
            </a:lvl9pPr>
          </a:lstStyle>
          <a:p/>
        </p:txBody>
      </p:sp>
      <p:sp>
        <p:nvSpPr>
          <p:cNvPr id="15" name="Shape 15"/>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1496160" y="2848160"/>
            <a:ext cx="40899000" cy="3665400"/>
          </a:xfrm>
          <a:prstGeom prst="rect">
            <a:avLst/>
          </a:prstGeom>
        </p:spPr>
        <p:txBody>
          <a:bodyPr anchorCtr="0" anchor="t" bIns="487600" lIns="487600" rIns="487600" tIns="48760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1496160" y="7375839"/>
            <a:ext cx="40899000" cy="21864900"/>
          </a:xfrm>
          <a:prstGeom prst="rect">
            <a:avLst/>
          </a:prstGeom>
        </p:spPr>
        <p:txBody>
          <a:bodyPr anchorCtr="0" anchor="t" bIns="487600" lIns="487600" rIns="487600" tIns="48760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1496160" y="2848160"/>
            <a:ext cx="40899000" cy="3665400"/>
          </a:xfrm>
          <a:prstGeom prst="rect">
            <a:avLst/>
          </a:prstGeom>
        </p:spPr>
        <p:txBody>
          <a:bodyPr anchorCtr="0" anchor="t" bIns="487600" lIns="487600" rIns="487600" tIns="48760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1496160" y="7375839"/>
            <a:ext cx="19199400" cy="21864900"/>
          </a:xfrm>
          <a:prstGeom prst="rect">
            <a:avLst/>
          </a:prstGeom>
        </p:spPr>
        <p:txBody>
          <a:bodyPr anchorCtr="0" anchor="t" bIns="487600" lIns="487600" rIns="487600" tIns="487600"/>
          <a:lstStyle>
            <a:lvl1pPr lvl="0">
              <a:spcBef>
                <a:spcPts val="0"/>
              </a:spcBef>
              <a:buSzPct val="100000"/>
              <a:defRPr sz="75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p:txBody>
      </p:sp>
      <p:sp>
        <p:nvSpPr>
          <p:cNvPr id="23" name="Shape 23"/>
          <p:cNvSpPr txBox="1"/>
          <p:nvPr>
            <p:ph idx="2" type="body"/>
          </p:nvPr>
        </p:nvSpPr>
        <p:spPr>
          <a:xfrm>
            <a:off x="23195520" y="7375839"/>
            <a:ext cx="19199400" cy="21864900"/>
          </a:xfrm>
          <a:prstGeom prst="rect">
            <a:avLst/>
          </a:prstGeom>
        </p:spPr>
        <p:txBody>
          <a:bodyPr anchorCtr="0" anchor="t" bIns="487600" lIns="487600" rIns="487600" tIns="487600"/>
          <a:lstStyle>
            <a:lvl1pPr lvl="0">
              <a:spcBef>
                <a:spcPts val="0"/>
              </a:spcBef>
              <a:buSzPct val="100000"/>
              <a:defRPr sz="75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p:txBody>
      </p:sp>
      <p:sp>
        <p:nvSpPr>
          <p:cNvPr id="24" name="Shape 24"/>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1496160" y="2848160"/>
            <a:ext cx="40899000" cy="3665400"/>
          </a:xfrm>
          <a:prstGeom prst="rect">
            <a:avLst/>
          </a:prstGeom>
        </p:spPr>
        <p:txBody>
          <a:bodyPr anchorCtr="0" anchor="t" bIns="487600" lIns="487600" rIns="487600" tIns="48760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1496160" y="3555840"/>
            <a:ext cx="13478400" cy="4836599"/>
          </a:xfrm>
          <a:prstGeom prst="rect">
            <a:avLst/>
          </a:prstGeom>
        </p:spPr>
        <p:txBody>
          <a:bodyPr anchorCtr="0" anchor="b" bIns="487600" lIns="487600" rIns="487600" tIns="487600"/>
          <a:lstStyle>
            <a:lvl1pPr lvl="0">
              <a:spcBef>
                <a:spcPts val="0"/>
              </a:spcBef>
              <a:buSzPct val="100000"/>
              <a:defRPr sz="12800"/>
            </a:lvl1pPr>
            <a:lvl2pPr lvl="1">
              <a:spcBef>
                <a:spcPts val="0"/>
              </a:spcBef>
              <a:buSzPct val="100000"/>
              <a:defRPr sz="12800"/>
            </a:lvl2pPr>
            <a:lvl3pPr lvl="2">
              <a:spcBef>
                <a:spcPts val="0"/>
              </a:spcBef>
              <a:buSzPct val="100000"/>
              <a:defRPr sz="12800"/>
            </a:lvl3pPr>
            <a:lvl4pPr lvl="3">
              <a:spcBef>
                <a:spcPts val="0"/>
              </a:spcBef>
              <a:buSzPct val="100000"/>
              <a:defRPr sz="12800"/>
            </a:lvl4pPr>
            <a:lvl5pPr lvl="4">
              <a:spcBef>
                <a:spcPts val="0"/>
              </a:spcBef>
              <a:buSzPct val="100000"/>
              <a:defRPr sz="12800"/>
            </a:lvl5pPr>
            <a:lvl6pPr lvl="5">
              <a:spcBef>
                <a:spcPts val="0"/>
              </a:spcBef>
              <a:buSzPct val="100000"/>
              <a:defRPr sz="12800"/>
            </a:lvl6pPr>
            <a:lvl7pPr lvl="6">
              <a:spcBef>
                <a:spcPts val="0"/>
              </a:spcBef>
              <a:buSzPct val="100000"/>
              <a:defRPr sz="12800"/>
            </a:lvl7pPr>
            <a:lvl8pPr lvl="7">
              <a:spcBef>
                <a:spcPts val="0"/>
              </a:spcBef>
              <a:buSzPct val="100000"/>
              <a:defRPr sz="12800"/>
            </a:lvl8pPr>
            <a:lvl9pPr lvl="8">
              <a:spcBef>
                <a:spcPts val="0"/>
              </a:spcBef>
              <a:buSzPct val="100000"/>
              <a:defRPr sz="12800"/>
            </a:lvl9pPr>
          </a:lstStyle>
          <a:p/>
        </p:txBody>
      </p:sp>
      <p:sp>
        <p:nvSpPr>
          <p:cNvPr id="30" name="Shape 30"/>
          <p:cNvSpPr txBox="1"/>
          <p:nvPr>
            <p:ph idx="1" type="body"/>
          </p:nvPr>
        </p:nvSpPr>
        <p:spPr>
          <a:xfrm>
            <a:off x="1496160" y="8893439"/>
            <a:ext cx="13478400" cy="20348100"/>
          </a:xfrm>
          <a:prstGeom prst="rect">
            <a:avLst/>
          </a:prstGeom>
        </p:spPr>
        <p:txBody>
          <a:bodyPr anchorCtr="0" anchor="t" bIns="487600" lIns="487600" rIns="487600" tIns="487600"/>
          <a:lstStyle>
            <a:lvl1pPr lvl="0">
              <a:spcBef>
                <a:spcPts val="0"/>
              </a:spcBef>
              <a:buSzPct val="100000"/>
              <a:defRPr sz="64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p:txBody>
      </p:sp>
      <p:sp>
        <p:nvSpPr>
          <p:cNvPr id="31" name="Shape 31"/>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2353200" y="2880960"/>
            <a:ext cx="30565500" cy="26180999"/>
          </a:xfrm>
          <a:prstGeom prst="rect">
            <a:avLst/>
          </a:prstGeom>
        </p:spPr>
        <p:txBody>
          <a:bodyPr anchorCtr="0" anchor="ctr" bIns="487600" lIns="487600" rIns="487600" tIns="487600"/>
          <a:lstStyle>
            <a:lvl1pPr lvl="0">
              <a:spcBef>
                <a:spcPts val="0"/>
              </a:spcBef>
              <a:buSzPct val="100000"/>
              <a:defRPr sz="25600"/>
            </a:lvl1pPr>
            <a:lvl2pPr lvl="1">
              <a:spcBef>
                <a:spcPts val="0"/>
              </a:spcBef>
              <a:buSzPct val="100000"/>
              <a:defRPr sz="25600"/>
            </a:lvl2pPr>
            <a:lvl3pPr lvl="2">
              <a:spcBef>
                <a:spcPts val="0"/>
              </a:spcBef>
              <a:buSzPct val="100000"/>
              <a:defRPr sz="25600"/>
            </a:lvl3pPr>
            <a:lvl4pPr lvl="3">
              <a:spcBef>
                <a:spcPts val="0"/>
              </a:spcBef>
              <a:buSzPct val="100000"/>
              <a:defRPr sz="25600"/>
            </a:lvl4pPr>
            <a:lvl5pPr lvl="4">
              <a:spcBef>
                <a:spcPts val="0"/>
              </a:spcBef>
              <a:buSzPct val="100000"/>
              <a:defRPr sz="25600"/>
            </a:lvl5pPr>
            <a:lvl6pPr lvl="5">
              <a:spcBef>
                <a:spcPts val="0"/>
              </a:spcBef>
              <a:buSzPct val="100000"/>
              <a:defRPr sz="25600"/>
            </a:lvl6pPr>
            <a:lvl7pPr lvl="6">
              <a:spcBef>
                <a:spcPts val="0"/>
              </a:spcBef>
              <a:buSzPct val="100000"/>
              <a:defRPr sz="25600"/>
            </a:lvl7pPr>
            <a:lvl8pPr lvl="7">
              <a:spcBef>
                <a:spcPts val="0"/>
              </a:spcBef>
              <a:buSzPct val="100000"/>
              <a:defRPr sz="25600"/>
            </a:lvl8pPr>
            <a:lvl9pPr lvl="8">
              <a:spcBef>
                <a:spcPts val="0"/>
              </a:spcBef>
              <a:buSzPct val="100000"/>
              <a:defRPr sz="25600"/>
            </a:lvl9pPr>
          </a:lstStyle>
          <a:p/>
        </p:txBody>
      </p:sp>
      <p:sp>
        <p:nvSpPr>
          <p:cNvPr id="34" name="Shape 34"/>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21945600" y="-800"/>
            <a:ext cx="21945600" cy="32918400"/>
          </a:xfrm>
          <a:prstGeom prst="rect">
            <a:avLst/>
          </a:prstGeom>
          <a:solidFill>
            <a:schemeClr val="lt2"/>
          </a:solidFill>
          <a:ln>
            <a:noFill/>
          </a:ln>
        </p:spPr>
        <p:txBody>
          <a:bodyPr anchorCtr="0" anchor="ctr" bIns="487600" lIns="487600" rIns="487600" tIns="487600">
            <a:noAutofit/>
          </a:bodyPr>
          <a:lstStyle/>
          <a:p>
            <a:pPr lvl="0">
              <a:spcBef>
                <a:spcPts val="0"/>
              </a:spcBef>
              <a:buNone/>
            </a:pPr>
            <a:r>
              <a:t/>
            </a:r>
            <a:endParaRPr/>
          </a:p>
        </p:txBody>
      </p:sp>
      <p:sp>
        <p:nvSpPr>
          <p:cNvPr id="37" name="Shape 37"/>
          <p:cNvSpPr txBox="1"/>
          <p:nvPr>
            <p:ph type="title"/>
          </p:nvPr>
        </p:nvSpPr>
        <p:spPr>
          <a:xfrm>
            <a:off x="1274400" y="7892319"/>
            <a:ext cx="19416900" cy="9486600"/>
          </a:xfrm>
          <a:prstGeom prst="rect">
            <a:avLst/>
          </a:prstGeom>
        </p:spPr>
        <p:txBody>
          <a:bodyPr anchorCtr="0" anchor="b" bIns="487600" lIns="487600" rIns="487600" tIns="487600"/>
          <a:lstStyle>
            <a:lvl1pPr lvl="0" algn="ctr">
              <a:spcBef>
                <a:spcPts val="0"/>
              </a:spcBef>
              <a:buSzPct val="100000"/>
              <a:defRPr sz="22400"/>
            </a:lvl1pPr>
            <a:lvl2pPr lvl="1" algn="ctr">
              <a:spcBef>
                <a:spcPts val="0"/>
              </a:spcBef>
              <a:buSzPct val="100000"/>
              <a:defRPr sz="22400"/>
            </a:lvl2pPr>
            <a:lvl3pPr lvl="2" algn="ctr">
              <a:spcBef>
                <a:spcPts val="0"/>
              </a:spcBef>
              <a:buSzPct val="100000"/>
              <a:defRPr sz="22400"/>
            </a:lvl3pPr>
            <a:lvl4pPr lvl="3" algn="ctr">
              <a:spcBef>
                <a:spcPts val="0"/>
              </a:spcBef>
              <a:buSzPct val="100000"/>
              <a:defRPr sz="22400"/>
            </a:lvl4pPr>
            <a:lvl5pPr lvl="4" algn="ctr">
              <a:spcBef>
                <a:spcPts val="0"/>
              </a:spcBef>
              <a:buSzPct val="100000"/>
              <a:defRPr sz="22400"/>
            </a:lvl5pPr>
            <a:lvl6pPr lvl="5" algn="ctr">
              <a:spcBef>
                <a:spcPts val="0"/>
              </a:spcBef>
              <a:buSzPct val="100000"/>
              <a:defRPr sz="22400"/>
            </a:lvl6pPr>
            <a:lvl7pPr lvl="6" algn="ctr">
              <a:spcBef>
                <a:spcPts val="0"/>
              </a:spcBef>
              <a:buSzPct val="100000"/>
              <a:defRPr sz="22400"/>
            </a:lvl7pPr>
            <a:lvl8pPr lvl="7" algn="ctr">
              <a:spcBef>
                <a:spcPts val="0"/>
              </a:spcBef>
              <a:buSzPct val="100000"/>
              <a:defRPr sz="22400"/>
            </a:lvl8pPr>
            <a:lvl9pPr lvl="8" algn="ctr">
              <a:spcBef>
                <a:spcPts val="0"/>
              </a:spcBef>
              <a:buSzPct val="100000"/>
              <a:defRPr sz="22400"/>
            </a:lvl9pPr>
          </a:lstStyle>
          <a:p/>
        </p:txBody>
      </p:sp>
      <p:sp>
        <p:nvSpPr>
          <p:cNvPr id="38" name="Shape 38"/>
          <p:cNvSpPr txBox="1"/>
          <p:nvPr>
            <p:ph idx="1" type="subTitle"/>
          </p:nvPr>
        </p:nvSpPr>
        <p:spPr>
          <a:xfrm>
            <a:off x="1274400" y="17939680"/>
            <a:ext cx="19416900" cy="7904700"/>
          </a:xfrm>
          <a:prstGeom prst="rect">
            <a:avLst/>
          </a:prstGeom>
        </p:spPr>
        <p:txBody>
          <a:bodyPr anchorCtr="0" anchor="t" bIns="487600" lIns="487600" rIns="487600" tIns="487600"/>
          <a:lstStyle>
            <a:lvl1pPr lvl="0" algn="ctr">
              <a:lnSpc>
                <a:spcPct val="100000"/>
              </a:lnSpc>
              <a:spcBef>
                <a:spcPts val="0"/>
              </a:spcBef>
              <a:spcAft>
                <a:spcPts val="0"/>
              </a:spcAft>
              <a:buSzPct val="100000"/>
              <a:buNone/>
              <a:defRPr sz="11200"/>
            </a:lvl1pPr>
            <a:lvl2pPr lvl="1" algn="ctr">
              <a:lnSpc>
                <a:spcPct val="100000"/>
              </a:lnSpc>
              <a:spcBef>
                <a:spcPts val="0"/>
              </a:spcBef>
              <a:spcAft>
                <a:spcPts val="0"/>
              </a:spcAft>
              <a:buSzPct val="100000"/>
              <a:buNone/>
              <a:defRPr sz="11200"/>
            </a:lvl2pPr>
            <a:lvl3pPr lvl="2" algn="ctr">
              <a:lnSpc>
                <a:spcPct val="100000"/>
              </a:lnSpc>
              <a:spcBef>
                <a:spcPts val="0"/>
              </a:spcBef>
              <a:spcAft>
                <a:spcPts val="0"/>
              </a:spcAft>
              <a:buSzPct val="100000"/>
              <a:buNone/>
              <a:defRPr sz="11200"/>
            </a:lvl3pPr>
            <a:lvl4pPr lvl="3" algn="ctr">
              <a:lnSpc>
                <a:spcPct val="100000"/>
              </a:lnSpc>
              <a:spcBef>
                <a:spcPts val="0"/>
              </a:spcBef>
              <a:spcAft>
                <a:spcPts val="0"/>
              </a:spcAft>
              <a:buSzPct val="100000"/>
              <a:buNone/>
              <a:defRPr sz="11200"/>
            </a:lvl4pPr>
            <a:lvl5pPr lvl="4" algn="ctr">
              <a:lnSpc>
                <a:spcPct val="100000"/>
              </a:lnSpc>
              <a:spcBef>
                <a:spcPts val="0"/>
              </a:spcBef>
              <a:spcAft>
                <a:spcPts val="0"/>
              </a:spcAft>
              <a:buSzPct val="100000"/>
              <a:buNone/>
              <a:defRPr sz="11200"/>
            </a:lvl5pPr>
            <a:lvl6pPr lvl="5" algn="ctr">
              <a:lnSpc>
                <a:spcPct val="100000"/>
              </a:lnSpc>
              <a:spcBef>
                <a:spcPts val="0"/>
              </a:spcBef>
              <a:spcAft>
                <a:spcPts val="0"/>
              </a:spcAft>
              <a:buSzPct val="100000"/>
              <a:buNone/>
              <a:defRPr sz="11200"/>
            </a:lvl6pPr>
            <a:lvl7pPr lvl="6" algn="ctr">
              <a:lnSpc>
                <a:spcPct val="100000"/>
              </a:lnSpc>
              <a:spcBef>
                <a:spcPts val="0"/>
              </a:spcBef>
              <a:spcAft>
                <a:spcPts val="0"/>
              </a:spcAft>
              <a:buSzPct val="100000"/>
              <a:buNone/>
              <a:defRPr sz="11200"/>
            </a:lvl7pPr>
            <a:lvl8pPr lvl="7" algn="ctr">
              <a:lnSpc>
                <a:spcPct val="100000"/>
              </a:lnSpc>
              <a:spcBef>
                <a:spcPts val="0"/>
              </a:spcBef>
              <a:spcAft>
                <a:spcPts val="0"/>
              </a:spcAft>
              <a:buSzPct val="100000"/>
              <a:buNone/>
              <a:defRPr sz="11200"/>
            </a:lvl8pPr>
            <a:lvl9pPr lvl="8" algn="ctr">
              <a:lnSpc>
                <a:spcPct val="100000"/>
              </a:lnSpc>
              <a:spcBef>
                <a:spcPts val="0"/>
              </a:spcBef>
              <a:spcAft>
                <a:spcPts val="0"/>
              </a:spcAft>
              <a:buSzPct val="100000"/>
              <a:buNone/>
              <a:defRPr sz="11200"/>
            </a:lvl9pPr>
          </a:lstStyle>
          <a:p/>
        </p:txBody>
      </p:sp>
      <p:sp>
        <p:nvSpPr>
          <p:cNvPr id="39" name="Shape 39"/>
          <p:cNvSpPr txBox="1"/>
          <p:nvPr>
            <p:ph idx="2" type="body"/>
          </p:nvPr>
        </p:nvSpPr>
        <p:spPr>
          <a:xfrm>
            <a:off x="23709600" y="4634079"/>
            <a:ext cx="18417600" cy="23648700"/>
          </a:xfrm>
          <a:prstGeom prst="rect">
            <a:avLst/>
          </a:prstGeom>
        </p:spPr>
        <p:txBody>
          <a:bodyPr anchorCtr="0" anchor="ctr" bIns="487600" lIns="487600" rIns="487600" tIns="48760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1496160" y="27075680"/>
            <a:ext cx="28794300" cy="3872700"/>
          </a:xfrm>
          <a:prstGeom prst="rect">
            <a:avLst/>
          </a:prstGeom>
        </p:spPr>
        <p:txBody>
          <a:bodyPr anchorCtr="0" anchor="ctr" bIns="487600" lIns="487600" rIns="487600" tIns="487600"/>
          <a:lstStyle>
            <a:lvl1pPr lvl="0">
              <a:lnSpc>
                <a:spcPct val="100000"/>
              </a:lnSpc>
              <a:spcBef>
                <a:spcPts val="0"/>
              </a:spcBef>
              <a:spcAft>
                <a:spcPts val="0"/>
              </a:spcAft>
              <a:buNone/>
              <a:defRPr/>
            </a:lvl1pPr>
          </a:lstStyle>
          <a:p/>
        </p:txBody>
      </p:sp>
      <p:sp>
        <p:nvSpPr>
          <p:cNvPr id="43" name="Shape 43"/>
          <p:cNvSpPr txBox="1"/>
          <p:nvPr>
            <p:ph idx="12" type="sldNum"/>
          </p:nvPr>
        </p:nvSpPr>
        <p:spPr>
          <a:xfrm>
            <a:off x="40667797" y="29844587"/>
            <a:ext cx="2633700" cy="2519100"/>
          </a:xfrm>
          <a:prstGeom prst="rect">
            <a:avLst/>
          </a:prstGeom>
        </p:spPr>
        <p:txBody>
          <a:bodyPr anchorCtr="0" anchor="ctr" bIns="487600" lIns="487600" rIns="487600" tIns="487600">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1496160" y="2848160"/>
            <a:ext cx="40899000" cy="3665400"/>
          </a:xfrm>
          <a:prstGeom prst="rect">
            <a:avLst/>
          </a:prstGeom>
          <a:noFill/>
          <a:ln>
            <a:noFill/>
          </a:ln>
        </p:spPr>
        <p:txBody>
          <a:bodyPr anchorCtr="0" anchor="t" bIns="487600" lIns="487600" rIns="487600" tIns="487600"/>
          <a:lstStyle>
            <a:lvl1pPr lvl="0">
              <a:spcBef>
                <a:spcPts val="0"/>
              </a:spcBef>
              <a:buClr>
                <a:schemeClr val="dk1"/>
              </a:buClr>
              <a:buSzPct val="100000"/>
              <a:buNone/>
              <a:defRPr sz="14900">
                <a:solidFill>
                  <a:schemeClr val="dk1"/>
                </a:solidFill>
              </a:defRPr>
            </a:lvl1pPr>
            <a:lvl2pPr lvl="1">
              <a:spcBef>
                <a:spcPts val="0"/>
              </a:spcBef>
              <a:buClr>
                <a:schemeClr val="dk1"/>
              </a:buClr>
              <a:buSzPct val="100000"/>
              <a:buNone/>
              <a:defRPr sz="14900">
                <a:solidFill>
                  <a:schemeClr val="dk1"/>
                </a:solidFill>
              </a:defRPr>
            </a:lvl2pPr>
            <a:lvl3pPr lvl="2">
              <a:spcBef>
                <a:spcPts val="0"/>
              </a:spcBef>
              <a:buClr>
                <a:schemeClr val="dk1"/>
              </a:buClr>
              <a:buSzPct val="100000"/>
              <a:buNone/>
              <a:defRPr sz="14900">
                <a:solidFill>
                  <a:schemeClr val="dk1"/>
                </a:solidFill>
              </a:defRPr>
            </a:lvl3pPr>
            <a:lvl4pPr lvl="3">
              <a:spcBef>
                <a:spcPts val="0"/>
              </a:spcBef>
              <a:buClr>
                <a:schemeClr val="dk1"/>
              </a:buClr>
              <a:buSzPct val="100000"/>
              <a:buNone/>
              <a:defRPr sz="14900">
                <a:solidFill>
                  <a:schemeClr val="dk1"/>
                </a:solidFill>
              </a:defRPr>
            </a:lvl4pPr>
            <a:lvl5pPr lvl="4">
              <a:spcBef>
                <a:spcPts val="0"/>
              </a:spcBef>
              <a:buClr>
                <a:schemeClr val="dk1"/>
              </a:buClr>
              <a:buSzPct val="100000"/>
              <a:buNone/>
              <a:defRPr sz="14900">
                <a:solidFill>
                  <a:schemeClr val="dk1"/>
                </a:solidFill>
              </a:defRPr>
            </a:lvl5pPr>
            <a:lvl6pPr lvl="5">
              <a:spcBef>
                <a:spcPts val="0"/>
              </a:spcBef>
              <a:buClr>
                <a:schemeClr val="dk1"/>
              </a:buClr>
              <a:buSzPct val="100000"/>
              <a:buNone/>
              <a:defRPr sz="14900">
                <a:solidFill>
                  <a:schemeClr val="dk1"/>
                </a:solidFill>
              </a:defRPr>
            </a:lvl6pPr>
            <a:lvl7pPr lvl="6">
              <a:spcBef>
                <a:spcPts val="0"/>
              </a:spcBef>
              <a:buClr>
                <a:schemeClr val="dk1"/>
              </a:buClr>
              <a:buSzPct val="100000"/>
              <a:buNone/>
              <a:defRPr sz="14900">
                <a:solidFill>
                  <a:schemeClr val="dk1"/>
                </a:solidFill>
              </a:defRPr>
            </a:lvl7pPr>
            <a:lvl8pPr lvl="7">
              <a:spcBef>
                <a:spcPts val="0"/>
              </a:spcBef>
              <a:buClr>
                <a:schemeClr val="dk1"/>
              </a:buClr>
              <a:buSzPct val="100000"/>
              <a:buNone/>
              <a:defRPr sz="14900">
                <a:solidFill>
                  <a:schemeClr val="dk1"/>
                </a:solidFill>
              </a:defRPr>
            </a:lvl8pPr>
            <a:lvl9pPr lvl="8">
              <a:spcBef>
                <a:spcPts val="0"/>
              </a:spcBef>
              <a:buClr>
                <a:schemeClr val="dk1"/>
              </a:buClr>
              <a:buSzPct val="100000"/>
              <a:buNone/>
              <a:defRPr sz="14900">
                <a:solidFill>
                  <a:schemeClr val="dk1"/>
                </a:solidFill>
              </a:defRPr>
            </a:lvl9pPr>
          </a:lstStyle>
          <a:p/>
        </p:txBody>
      </p:sp>
      <p:sp>
        <p:nvSpPr>
          <p:cNvPr id="7" name="Shape 7"/>
          <p:cNvSpPr txBox="1"/>
          <p:nvPr>
            <p:ph idx="1" type="body"/>
          </p:nvPr>
        </p:nvSpPr>
        <p:spPr>
          <a:xfrm>
            <a:off x="1496160" y="7375839"/>
            <a:ext cx="40899000" cy="21864900"/>
          </a:xfrm>
          <a:prstGeom prst="rect">
            <a:avLst/>
          </a:prstGeom>
          <a:noFill/>
          <a:ln>
            <a:noFill/>
          </a:ln>
        </p:spPr>
        <p:txBody>
          <a:bodyPr anchorCtr="0" anchor="t" bIns="487600" lIns="487600" rIns="487600" tIns="487600"/>
          <a:lstStyle>
            <a:lvl1pPr lvl="0">
              <a:lnSpc>
                <a:spcPct val="115000"/>
              </a:lnSpc>
              <a:spcBef>
                <a:spcPts val="0"/>
              </a:spcBef>
              <a:spcAft>
                <a:spcPts val="8500"/>
              </a:spcAft>
              <a:buClr>
                <a:schemeClr val="dk2"/>
              </a:buClr>
              <a:buSzPct val="100000"/>
              <a:defRPr sz="9600">
                <a:solidFill>
                  <a:schemeClr val="dk2"/>
                </a:solidFill>
              </a:defRPr>
            </a:lvl1pPr>
            <a:lvl2pPr lvl="1">
              <a:lnSpc>
                <a:spcPct val="115000"/>
              </a:lnSpc>
              <a:spcBef>
                <a:spcPts val="0"/>
              </a:spcBef>
              <a:spcAft>
                <a:spcPts val="8500"/>
              </a:spcAft>
              <a:buClr>
                <a:schemeClr val="dk2"/>
              </a:buClr>
              <a:buSzPct val="100000"/>
              <a:defRPr sz="7500">
                <a:solidFill>
                  <a:schemeClr val="dk2"/>
                </a:solidFill>
              </a:defRPr>
            </a:lvl2pPr>
            <a:lvl3pPr lvl="2">
              <a:lnSpc>
                <a:spcPct val="115000"/>
              </a:lnSpc>
              <a:spcBef>
                <a:spcPts val="0"/>
              </a:spcBef>
              <a:spcAft>
                <a:spcPts val="8500"/>
              </a:spcAft>
              <a:buClr>
                <a:schemeClr val="dk2"/>
              </a:buClr>
              <a:buSzPct val="100000"/>
              <a:defRPr sz="7500">
                <a:solidFill>
                  <a:schemeClr val="dk2"/>
                </a:solidFill>
              </a:defRPr>
            </a:lvl3pPr>
            <a:lvl4pPr lvl="3">
              <a:lnSpc>
                <a:spcPct val="115000"/>
              </a:lnSpc>
              <a:spcBef>
                <a:spcPts val="0"/>
              </a:spcBef>
              <a:spcAft>
                <a:spcPts val="8500"/>
              </a:spcAft>
              <a:buClr>
                <a:schemeClr val="dk2"/>
              </a:buClr>
              <a:buSzPct val="100000"/>
              <a:defRPr sz="7500">
                <a:solidFill>
                  <a:schemeClr val="dk2"/>
                </a:solidFill>
              </a:defRPr>
            </a:lvl4pPr>
            <a:lvl5pPr lvl="4">
              <a:lnSpc>
                <a:spcPct val="115000"/>
              </a:lnSpc>
              <a:spcBef>
                <a:spcPts val="0"/>
              </a:spcBef>
              <a:spcAft>
                <a:spcPts val="8500"/>
              </a:spcAft>
              <a:buClr>
                <a:schemeClr val="dk2"/>
              </a:buClr>
              <a:buSzPct val="100000"/>
              <a:defRPr sz="7500">
                <a:solidFill>
                  <a:schemeClr val="dk2"/>
                </a:solidFill>
              </a:defRPr>
            </a:lvl5pPr>
            <a:lvl6pPr lvl="5">
              <a:lnSpc>
                <a:spcPct val="115000"/>
              </a:lnSpc>
              <a:spcBef>
                <a:spcPts val="0"/>
              </a:spcBef>
              <a:spcAft>
                <a:spcPts val="8500"/>
              </a:spcAft>
              <a:buClr>
                <a:schemeClr val="dk2"/>
              </a:buClr>
              <a:buSzPct val="100000"/>
              <a:defRPr sz="7500">
                <a:solidFill>
                  <a:schemeClr val="dk2"/>
                </a:solidFill>
              </a:defRPr>
            </a:lvl6pPr>
            <a:lvl7pPr lvl="6">
              <a:lnSpc>
                <a:spcPct val="115000"/>
              </a:lnSpc>
              <a:spcBef>
                <a:spcPts val="0"/>
              </a:spcBef>
              <a:spcAft>
                <a:spcPts val="8500"/>
              </a:spcAft>
              <a:buClr>
                <a:schemeClr val="dk2"/>
              </a:buClr>
              <a:buSzPct val="100000"/>
              <a:defRPr sz="7500">
                <a:solidFill>
                  <a:schemeClr val="dk2"/>
                </a:solidFill>
              </a:defRPr>
            </a:lvl7pPr>
            <a:lvl8pPr lvl="7">
              <a:lnSpc>
                <a:spcPct val="115000"/>
              </a:lnSpc>
              <a:spcBef>
                <a:spcPts val="0"/>
              </a:spcBef>
              <a:spcAft>
                <a:spcPts val="8500"/>
              </a:spcAft>
              <a:buClr>
                <a:schemeClr val="dk2"/>
              </a:buClr>
              <a:buSzPct val="100000"/>
              <a:defRPr sz="7500">
                <a:solidFill>
                  <a:schemeClr val="dk2"/>
                </a:solidFill>
              </a:defRPr>
            </a:lvl8pPr>
            <a:lvl9pPr lvl="8">
              <a:lnSpc>
                <a:spcPct val="115000"/>
              </a:lnSpc>
              <a:spcBef>
                <a:spcPts val="0"/>
              </a:spcBef>
              <a:spcAft>
                <a:spcPts val="8500"/>
              </a:spcAft>
              <a:buClr>
                <a:schemeClr val="dk2"/>
              </a:buClr>
              <a:buSzPct val="100000"/>
              <a:defRPr sz="7500">
                <a:solidFill>
                  <a:schemeClr val="dk2"/>
                </a:solidFill>
              </a:defRPr>
            </a:lvl9pPr>
          </a:lstStyle>
          <a:p/>
        </p:txBody>
      </p:sp>
      <p:sp>
        <p:nvSpPr>
          <p:cNvPr id="8" name="Shape 8"/>
          <p:cNvSpPr txBox="1"/>
          <p:nvPr>
            <p:ph idx="12" type="sldNum"/>
          </p:nvPr>
        </p:nvSpPr>
        <p:spPr>
          <a:xfrm>
            <a:off x="40667797" y="29844587"/>
            <a:ext cx="2633700" cy="2519100"/>
          </a:xfrm>
          <a:prstGeom prst="rect">
            <a:avLst/>
          </a:prstGeom>
          <a:noFill/>
          <a:ln>
            <a:noFill/>
          </a:ln>
        </p:spPr>
        <p:txBody>
          <a:bodyPr anchorCtr="0" anchor="ctr" bIns="487600" lIns="487600" rIns="487600" tIns="487600">
            <a:noAutofit/>
          </a:bodyPr>
          <a:lstStyle/>
          <a:p>
            <a:pPr lvl="0" algn="r">
              <a:spcBef>
                <a:spcPts val="0"/>
              </a:spcBef>
              <a:buNone/>
            </a:pPr>
            <a:fld id="{00000000-1234-1234-1234-123412341234}" type="slidenum">
              <a:rPr lang="en" sz="53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image" Target="../media/image12.png"/><Relationship Id="rId22" Type="http://schemas.openxmlformats.org/officeDocument/2006/relationships/image" Target="../media/image16.png"/><Relationship Id="rId21" Type="http://schemas.openxmlformats.org/officeDocument/2006/relationships/image" Target="../media/image14.png"/><Relationship Id="rId24" Type="http://schemas.openxmlformats.org/officeDocument/2006/relationships/image" Target="../media/image18.jpg"/><Relationship Id="rId23" Type="http://schemas.openxmlformats.org/officeDocument/2006/relationships/image" Target="../media/image26.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9.jpg"/><Relationship Id="rId9" Type="http://schemas.openxmlformats.org/officeDocument/2006/relationships/image" Target="../media/image08.jpg"/><Relationship Id="rId26" Type="http://schemas.openxmlformats.org/officeDocument/2006/relationships/image" Target="../media/image24.png"/><Relationship Id="rId25" Type="http://schemas.openxmlformats.org/officeDocument/2006/relationships/image" Target="../media/image27.png"/><Relationship Id="rId28" Type="http://schemas.openxmlformats.org/officeDocument/2006/relationships/image" Target="../media/image23.png"/><Relationship Id="rId27" Type="http://schemas.openxmlformats.org/officeDocument/2006/relationships/image" Target="../media/image17.png"/><Relationship Id="rId5" Type="http://schemas.openxmlformats.org/officeDocument/2006/relationships/image" Target="../media/image04.png"/><Relationship Id="rId6" Type="http://schemas.openxmlformats.org/officeDocument/2006/relationships/image" Target="../media/image03.png"/><Relationship Id="rId29" Type="http://schemas.openxmlformats.org/officeDocument/2006/relationships/image" Target="../media/image20.png"/><Relationship Id="rId7" Type="http://schemas.openxmlformats.org/officeDocument/2006/relationships/image" Target="../media/image05.png"/><Relationship Id="rId8" Type="http://schemas.openxmlformats.org/officeDocument/2006/relationships/image" Target="../media/image13.png"/><Relationship Id="rId31" Type="http://schemas.openxmlformats.org/officeDocument/2006/relationships/image" Target="../media/image25.png"/><Relationship Id="rId30" Type="http://schemas.openxmlformats.org/officeDocument/2006/relationships/image" Target="../media/image21.jpg"/><Relationship Id="rId11" Type="http://schemas.openxmlformats.org/officeDocument/2006/relationships/image" Target="../media/image01.png"/><Relationship Id="rId10" Type="http://schemas.openxmlformats.org/officeDocument/2006/relationships/image" Target="../media/image15.png"/><Relationship Id="rId13" Type="http://schemas.openxmlformats.org/officeDocument/2006/relationships/image" Target="../media/image02.png"/><Relationship Id="rId12" Type="http://schemas.openxmlformats.org/officeDocument/2006/relationships/image" Target="../media/image00.png"/><Relationship Id="rId15" Type="http://schemas.openxmlformats.org/officeDocument/2006/relationships/image" Target="../media/image06.png"/><Relationship Id="rId14" Type="http://schemas.openxmlformats.org/officeDocument/2006/relationships/image" Target="../media/image07.png"/><Relationship Id="rId17" Type="http://schemas.openxmlformats.org/officeDocument/2006/relationships/image" Target="../media/image11.png"/><Relationship Id="rId16" Type="http://schemas.openxmlformats.org/officeDocument/2006/relationships/image" Target="../media/image09.png"/><Relationship Id="rId19" Type="http://schemas.openxmlformats.org/officeDocument/2006/relationships/image" Target="../media/image22.png"/><Relationship Id="rId18"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a:blip r:embed="rId4">
            <a:alphaModFix/>
          </a:blip>
          <a:stretch>
            <a:fillRect/>
          </a:stretch>
        </p:blipFill>
        <p:spPr>
          <a:xfrm>
            <a:off x="25094750" y="2394150"/>
            <a:ext cx="3683549" cy="30456714"/>
          </a:xfrm>
          <a:prstGeom prst="rect">
            <a:avLst/>
          </a:prstGeom>
          <a:noFill/>
          <a:ln>
            <a:noFill/>
          </a:ln>
        </p:spPr>
      </p:pic>
      <p:pic>
        <p:nvPicPr>
          <p:cNvPr id="55" name="Shape 55"/>
          <p:cNvPicPr preferRelativeResize="0"/>
          <p:nvPr/>
        </p:nvPicPr>
        <p:blipFill>
          <a:blip r:embed="rId5">
            <a:alphaModFix/>
          </a:blip>
          <a:stretch>
            <a:fillRect/>
          </a:stretch>
        </p:blipFill>
        <p:spPr>
          <a:xfrm>
            <a:off x="5594524" y="29857050"/>
            <a:ext cx="3872450" cy="1381174"/>
          </a:xfrm>
          <a:prstGeom prst="rect">
            <a:avLst/>
          </a:prstGeom>
          <a:noFill/>
          <a:ln>
            <a:noFill/>
          </a:ln>
        </p:spPr>
      </p:pic>
      <p:sp>
        <p:nvSpPr>
          <p:cNvPr id="56" name="Shape 56"/>
          <p:cNvSpPr txBox="1"/>
          <p:nvPr>
            <p:ph type="ctrTitle"/>
          </p:nvPr>
        </p:nvSpPr>
        <p:spPr>
          <a:xfrm>
            <a:off x="0" y="-1"/>
            <a:ext cx="43891200" cy="2394000"/>
          </a:xfrm>
          <a:prstGeom prst="rect">
            <a:avLst/>
          </a:prstGeom>
          <a:solidFill>
            <a:srgbClr val="9B2F3F"/>
          </a:solidFill>
        </p:spPr>
        <p:txBody>
          <a:bodyPr anchorCtr="0" anchor="b" bIns="487600" lIns="487600" rIns="487600" tIns="487600">
            <a:noAutofit/>
          </a:bodyPr>
          <a:lstStyle/>
          <a:p>
            <a:pPr lvl="0" rtl="0">
              <a:spcBef>
                <a:spcPts val="0"/>
              </a:spcBef>
              <a:buNone/>
            </a:pPr>
            <a:r>
              <a:rPr b="1" lang="en" sz="14400">
                <a:solidFill>
                  <a:srgbClr val="F3F3F3"/>
                </a:solidFill>
              </a:rPr>
              <a:t>Therion III</a:t>
            </a:r>
          </a:p>
        </p:txBody>
      </p:sp>
      <p:sp>
        <p:nvSpPr>
          <p:cNvPr id="57" name="Shape 57"/>
          <p:cNvSpPr txBox="1"/>
          <p:nvPr>
            <p:ph type="ctrTitle"/>
          </p:nvPr>
        </p:nvSpPr>
        <p:spPr>
          <a:xfrm>
            <a:off x="123800" y="14886925"/>
            <a:ext cx="4186200" cy="5786100"/>
          </a:xfrm>
          <a:prstGeom prst="rect">
            <a:avLst/>
          </a:prstGeom>
          <a:noFill/>
        </p:spPr>
        <p:txBody>
          <a:bodyPr anchorCtr="0" anchor="b" bIns="487600" lIns="487600" rIns="487600" tIns="487600">
            <a:noAutofit/>
          </a:bodyPr>
          <a:lstStyle/>
          <a:p>
            <a:pPr indent="-419100" lvl="0" marL="457200" rtl="0" algn="l">
              <a:lnSpc>
                <a:spcPct val="100000"/>
              </a:lnSpc>
              <a:spcBef>
                <a:spcPts val="0"/>
              </a:spcBef>
              <a:spcAft>
                <a:spcPts val="1000"/>
              </a:spcAft>
              <a:buClr>
                <a:srgbClr val="000000"/>
              </a:buClr>
              <a:buSzPct val="100000"/>
              <a:buAutoNum type="arabicPeriod"/>
            </a:pPr>
            <a:r>
              <a:rPr lang="en" sz="3000">
                <a:solidFill>
                  <a:srgbClr val="000000"/>
                </a:solidFill>
              </a:rPr>
              <a:t>Launch</a:t>
            </a:r>
          </a:p>
          <a:p>
            <a:pPr indent="-419100" lvl="0" marL="457200" rtl="0" algn="l">
              <a:lnSpc>
                <a:spcPct val="100000"/>
              </a:lnSpc>
              <a:spcBef>
                <a:spcPts val="0"/>
              </a:spcBef>
              <a:spcAft>
                <a:spcPts val="1000"/>
              </a:spcAft>
              <a:buClr>
                <a:srgbClr val="000000"/>
              </a:buClr>
              <a:buSzPct val="100000"/>
              <a:buAutoNum type="arabicPeriod"/>
            </a:pPr>
            <a:r>
              <a:rPr lang="en" sz="3000">
                <a:solidFill>
                  <a:srgbClr val="000000"/>
                </a:solidFill>
              </a:rPr>
              <a:t>Plasma Experiment</a:t>
            </a:r>
          </a:p>
          <a:p>
            <a:pPr indent="-419100" lvl="0" marL="457200" rtl="0" algn="l">
              <a:lnSpc>
                <a:spcPct val="100000"/>
              </a:lnSpc>
              <a:spcBef>
                <a:spcPts val="0"/>
              </a:spcBef>
              <a:spcAft>
                <a:spcPts val="1000"/>
              </a:spcAft>
              <a:buClr>
                <a:srgbClr val="000000"/>
              </a:buClr>
              <a:buSzPct val="100000"/>
              <a:buAutoNum type="arabicPeriod"/>
            </a:pPr>
            <a:r>
              <a:rPr lang="en" sz="3000">
                <a:solidFill>
                  <a:srgbClr val="000000"/>
                </a:solidFill>
              </a:rPr>
              <a:t>Coast to Apogee</a:t>
            </a:r>
          </a:p>
          <a:p>
            <a:pPr indent="-419100" lvl="0" marL="457200" rtl="0" algn="l">
              <a:lnSpc>
                <a:spcPct val="100000"/>
              </a:lnSpc>
              <a:spcBef>
                <a:spcPts val="0"/>
              </a:spcBef>
              <a:spcAft>
                <a:spcPts val="1000"/>
              </a:spcAft>
              <a:buClr>
                <a:srgbClr val="000000"/>
              </a:buClr>
              <a:buSzPct val="100000"/>
              <a:buAutoNum type="arabicPeriod"/>
            </a:pPr>
            <a:r>
              <a:rPr lang="en" sz="3000"/>
              <a:t>Drogue Deploy</a:t>
            </a:r>
          </a:p>
          <a:p>
            <a:pPr indent="-419100" lvl="0" marL="457200" rtl="0" algn="l">
              <a:lnSpc>
                <a:spcPct val="100000"/>
              </a:lnSpc>
              <a:spcBef>
                <a:spcPts val="0"/>
              </a:spcBef>
              <a:spcAft>
                <a:spcPts val="1000"/>
              </a:spcAft>
              <a:buClr>
                <a:srgbClr val="000000"/>
              </a:buClr>
              <a:buSzPct val="100000"/>
              <a:buAutoNum type="arabicPeriod"/>
            </a:pPr>
            <a:r>
              <a:rPr lang="en" sz="3000"/>
              <a:t>Main Deploy</a:t>
            </a:r>
          </a:p>
          <a:p>
            <a:pPr indent="-419100" lvl="0" marL="457200" rtl="0" algn="l">
              <a:lnSpc>
                <a:spcPct val="100000"/>
              </a:lnSpc>
              <a:spcBef>
                <a:spcPts val="0"/>
              </a:spcBef>
              <a:spcAft>
                <a:spcPts val="1000"/>
              </a:spcAft>
              <a:buClr>
                <a:srgbClr val="000000"/>
              </a:buClr>
              <a:buSzPct val="100000"/>
              <a:buAutoNum type="arabicPeriod"/>
            </a:pPr>
            <a:r>
              <a:rPr lang="en" sz="3000"/>
              <a:t>Landing</a:t>
            </a:r>
          </a:p>
        </p:txBody>
      </p:sp>
      <p:sp>
        <p:nvSpPr>
          <p:cNvPr id="58" name="Shape 58"/>
          <p:cNvSpPr txBox="1"/>
          <p:nvPr>
            <p:ph type="ctrTitle"/>
          </p:nvPr>
        </p:nvSpPr>
        <p:spPr>
          <a:xfrm>
            <a:off x="14613600" y="3017625"/>
            <a:ext cx="10021800" cy="4444800"/>
          </a:xfrm>
          <a:prstGeom prst="rect">
            <a:avLst/>
          </a:prstGeom>
          <a:noFill/>
        </p:spPr>
        <p:txBody>
          <a:bodyPr anchorCtr="0" anchor="t" bIns="487600" lIns="487600" rIns="487600" tIns="487600">
            <a:noAutofit/>
          </a:bodyPr>
          <a:lstStyle/>
          <a:p>
            <a:pPr lvl="0" rtl="0" algn="l">
              <a:spcBef>
                <a:spcPts val="0"/>
              </a:spcBef>
              <a:buClr>
                <a:schemeClr val="dk1"/>
              </a:buClr>
              <a:buSzPct val="30555"/>
              <a:buFont typeface="Arial"/>
              <a:buNone/>
            </a:pPr>
            <a:r>
              <a:rPr lang="en" sz="3600"/>
              <a:t>The Optical Flow Experiment estimates the attitude of the rocket to supplement inertial measurements. A PlayStation Eye camera mounted in the nosecone feeds live video to a Raspberry Pi. The software then tracks Therion's flight path by tracking the motion of </a:t>
            </a:r>
            <a:r>
              <a:rPr b="1" lang="en" sz="3600"/>
              <a:t>feature points</a:t>
            </a:r>
            <a:r>
              <a:rPr lang="en" sz="3600"/>
              <a:t> between frames.</a:t>
            </a:r>
          </a:p>
        </p:txBody>
      </p:sp>
      <p:sp>
        <p:nvSpPr>
          <p:cNvPr id="59" name="Shape 59"/>
          <p:cNvSpPr txBox="1"/>
          <p:nvPr>
            <p:ph type="ctrTitle"/>
          </p:nvPr>
        </p:nvSpPr>
        <p:spPr>
          <a:xfrm>
            <a:off x="14895750" y="8144100"/>
            <a:ext cx="10744800" cy="6735900"/>
          </a:xfrm>
          <a:prstGeom prst="rect">
            <a:avLst/>
          </a:prstGeom>
          <a:noFill/>
        </p:spPr>
        <p:txBody>
          <a:bodyPr anchorCtr="0" anchor="t" bIns="487600" lIns="487600" rIns="487600" tIns="487600">
            <a:noAutofit/>
          </a:bodyPr>
          <a:lstStyle/>
          <a:p>
            <a:pPr lvl="0" rtl="0" algn="l">
              <a:spcBef>
                <a:spcPts val="0"/>
              </a:spcBef>
              <a:spcAft>
                <a:spcPts val="1000"/>
              </a:spcAft>
              <a:buNone/>
            </a:pPr>
            <a:r>
              <a:rPr lang="en" sz="3600"/>
              <a:t>The recovery system is a single-separation </a:t>
            </a:r>
            <a:r>
              <a:rPr b="1" lang="en" sz="3600"/>
              <a:t>dual-deployment</a:t>
            </a:r>
            <a:r>
              <a:rPr lang="en" sz="3600"/>
              <a:t> system. A pyrotechnic charge ejects the nosecone at apogee, pulling the drogue chute out the rocket body. The main parachute is released from the rocket at </a:t>
            </a:r>
            <a:r>
              <a:rPr b="1" lang="en" sz="3600"/>
              <a:t>1,500ft </a:t>
            </a:r>
            <a:r>
              <a:rPr lang="en" sz="3600"/>
              <a:t>by redundant Tender Descenders. We have </a:t>
            </a:r>
            <a:r>
              <a:rPr b="1" lang="en" sz="3600"/>
              <a:t>ground tested</a:t>
            </a:r>
            <a:r>
              <a:rPr lang="en" sz="3600"/>
              <a:t> this system several times to choose the size of our ejection charge.</a:t>
            </a:r>
          </a:p>
          <a:p>
            <a:pPr lvl="0" rtl="0" algn="l">
              <a:spcBef>
                <a:spcPts val="0"/>
              </a:spcBef>
              <a:spcAft>
                <a:spcPts val="1000"/>
              </a:spcAft>
              <a:buNone/>
            </a:pPr>
            <a:r>
              <a:rPr lang="en" sz="3600"/>
              <a:t>The parachutes were </a:t>
            </a:r>
            <a:r>
              <a:rPr b="1" lang="en" sz="3600"/>
              <a:t>student-designed</a:t>
            </a:r>
            <a:r>
              <a:rPr lang="en" sz="3600"/>
              <a:t> and sewn in-house. The parachute gores are ripstop nylon and seams are reinforced with nylon tape.</a:t>
            </a:r>
          </a:p>
        </p:txBody>
      </p:sp>
      <p:sp>
        <p:nvSpPr>
          <p:cNvPr id="60" name="Shape 60"/>
          <p:cNvSpPr txBox="1"/>
          <p:nvPr>
            <p:ph type="ctrTitle"/>
          </p:nvPr>
        </p:nvSpPr>
        <p:spPr>
          <a:xfrm>
            <a:off x="29216400" y="16131412"/>
            <a:ext cx="14395500" cy="11625600"/>
          </a:xfrm>
          <a:prstGeom prst="rect">
            <a:avLst/>
          </a:prstGeom>
          <a:noFill/>
        </p:spPr>
        <p:txBody>
          <a:bodyPr anchorCtr="0" anchor="t" bIns="487600" lIns="487600" rIns="487600" tIns="487600">
            <a:noAutofit/>
          </a:bodyPr>
          <a:lstStyle/>
          <a:p>
            <a:pPr lvl="0" rtl="0" algn="l">
              <a:spcBef>
                <a:spcPts val="0"/>
              </a:spcBef>
              <a:spcAft>
                <a:spcPts val="1000"/>
              </a:spcAft>
              <a:buNone/>
            </a:pPr>
            <a:r>
              <a:rPr lang="en" sz="3600"/>
              <a:t>Pyxida is the avionics system that we developed this year. It consists of a Beaglebone Black and a </a:t>
            </a:r>
            <a:r>
              <a:rPr b="1" lang="en" sz="3600"/>
              <a:t>student designed and assembled PCB</a:t>
            </a:r>
            <a:r>
              <a:rPr lang="en" sz="3600"/>
              <a:t> with a GPS, IMU, barometer, and XBee radio for telemetry. Pyxida records data from its sensors, triggers flight events, and transmits its data to a ground station for tracking</a:t>
            </a:r>
          </a:p>
          <a:p>
            <a:pPr lvl="0" rtl="0" algn="l">
              <a:spcBef>
                <a:spcPts val="0"/>
              </a:spcBef>
              <a:spcAft>
                <a:spcPts val="1000"/>
              </a:spcAft>
              <a:buNone/>
            </a:pPr>
            <a:r>
              <a:rPr lang="en" sz="3600"/>
              <a:t>For backup, the rocket has a Telemetrum and a StratoLogger onboard that can deploy parachutes and provide tracking information in case Pyxida fails to do so.</a:t>
            </a:r>
          </a:p>
          <a:p>
            <a:pPr lvl="0" rtl="0" algn="l">
              <a:spcBef>
                <a:spcPts val="0"/>
              </a:spcBef>
              <a:spcAft>
                <a:spcPts val="1000"/>
              </a:spcAft>
              <a:buNone/>
            </a:pPr>
            <a:r>
              <a:t/>
            </a:r>
            <a:endParaRPr sz="3600"/>
          </a:p>
        </p:txBody>
      </p:sp>
      <p:sp>
        <p:nvSpPr>
          <p:cNvPr id="61" name="Shape 61"/>
          <p:cNvSpPr txBox="1"/>
          <p:nvPr/>
        </p:nvSpPr>
        <p:spPr>
          <a:xfrm>
            <a:off x="1997800" y="21258737"/>
            <a:ext cx="6514200" cy="638400"/>
          </a:xfrm>
          <a:prstGeom prst="rect">
            <a:avLst/>
          </a:prstGeom>
          <a:solidFill>
            <a:srgbClr val="9B2F3F"/>
          </a:solidFill>
          <a:ln>
            <a:noFill/>
          </a:ln>
        </p:spPr>
        <p:txBody>
          <a:bodyPr anchorCtr="0" anchor="ctr" bIns="91425" lIns="91425" rIns="91425" tIns="91425">
            <a:noAutofit/>
          </a:bodyPr>
          <a:lstStyle/>
          <a:p>
            <a:pPr lvl="0" algn="ctr">
              <a:spcBef>
                <a:spcPts val="0"/>
              </a:spcBef>
              <a:buNone/>
            </a:pPr>
            <a:r>
              <a:rPr b="1" lang="en" sz="4800">
                <a:solidFill>
                  <a:srgbClr val="A3A5A7"/>
                </a:solidFill>
              </a:rPr>
              <a:t>Parafoil Experiment</a:t>
            </a:r>
          </a:p>
        </p:txBody>
      </p:sp>
      <p:sp>
        <p:nvSpPr>
          <p:cNvPr id="62" name="Shape 62"/>
          <p:cNvSpPr txBox="1"/>
          <p:nvPr/>
        </p:nvSpPr>
        <p:spPr>
          <a:xfrm>
            <a:off x="123800" y="21957100"/>
            <a:ext cx="5753400" cy="2801700"/>
          </a:xfrm>
          <a:prstGeom prst="rect">
            <a:avLst/>
          </a:prstGeom>
          <a:noFill/>
          <a:ln>
            <a:noFill/>
          </a:ln>
        </p:spPr>
        <p:txBody>
          <a:bodyPr anchorCtr="0" anchor="t" bIns="91425" lIns="91425" rIns="91425" tIns="91425">
            <a:noAutofit/>
          </a:bodyPr>
          <a:lstStyle/>
          <a:p>
            <a:pPr lvl="0" rtl="0">
              <a:spcBef>
                <a:spcPts val="0"/>
              </a:spcBef>
              <a:buNone/>
            </a:pPr>
            <a:r>
              <a:rPr lang="en" sz="3600"/>
              <a:t>An </a:t>
            </a:r>
            <a:r>
              <a:rPr b="1" lang="en" sz="3600"/>
              <a:t>experimental</a:t>
            </a:r>
            <a:r>
              <a:rPr lang="en" sz="3600"/>
              <a:t> recovery system will fly on a second, non-competition flight. It deploys and steers a skydiving </a:t>
            </a:r>
            <a:r>
              <a:rPr b="1" lang="en" sz="3600"/>
              <a:t>parafoil</a:t>
            </a:r>
            <a:r>
              <a:rPr lang="en" sz="3600"/>
              <a:t>.</a:t>
            </a:r>
          </a:p>
        </p:txBody>
      </p:sp>
      <p:pic>
        <p:nvPicPr>
          <p:cNvPr id="63" name="Shape 63"/>
          <p:cNvPicPr preferRelativeResize="0"/>
          <p:nvPr/>
        </p:nvPicPr>
        <p:blipFill>
          <a:blip r:embed="rId6">
            <a:alphaModFix/>
          </a:blip>
          <a:stretch>
            <a:fillRect/>
          </a:stretch>
        </p:blipFill>
        <p:spPr>
          <a:xfrm>
            <a:off x="123825" y="26542669"/>
            <a:ext cx="10468798" cy="1839705"/>
          </a:xfrm>
          <a:prstGeom prst="rect">
            <a:avLst/>
          </a:prstGeom>
          <a:noFill/>
          <a:ln>
            <a:noFill/>
          </a:ln>
        </p:spPr>
      </p:pic>
      <p:pic>
        <p:nvPicPr>
          <p:cNvPr id="64" name="Shape 64"/>
          <p:cNvPicPr preferRelativeResize="0"/>
          <p:nvPr/>
        </p:nvPicPr>
        <p:blipFill>
          <a:blip r:embed="rId7">
            <a:alphaModFix/>
          </a:blip>
          <a:stretch>
            <a:fillRect/>
          </a:stretch>
        </p:blipFill>
        <p:spPr>
          <a:xfrm>
            <a:off x="3112350" y="24835955"/>
            <a:ext cx="2806849" cy="1333255"/>
          </a:xfrm>
          <a:prstGeom prst="rect">
            <a:avLst/>
          </a:prstGeom>
          <a:noFill/>
          <a:ln>
            <a:noFill/>
          </a:ln>
        </p:spPr>
      </p:pic>
      <p:sp>
        <p:nvSpPr>
          <p:cNvPr id="65" name="Shape 65"/>
          <p:cNvSpPr txBox="1"/>
          <p:nvPr/>
        </p:nvSpPr>
        <p:spPr>
          <a:xfrm>
            <a:off x="7632225" y="27562800"/>
            <a:ext cx="2654700" cy="512700"/>
          </a:xfrm>
          <a:prstGeom prst="rect">
            <a:avLst/>
          </a:prstGeom>
          <a:noFill/>
          <a:ln>
            <a:noFill/>
          </a:ln>
        </p:spPr>
        <p:txBody>
          <a:bodyPr anchorCtr="0" anchor="t" bIns="91425" lIns="91425" rIns="91425" tIns="91425">
            <a:noAutofit/>
          </a:bodyPr>
          <a:lstStyle/>
          <a:p>
            <a:pPr lvl="0" algn="ctr">
              <a:spcBef>
                <a:spcPts val="0"/>
              </a:spcBef>
              <a:buNone/>
            </a:pPr>
            <a:r>
              <a:rPr lang="en" sz="2400"/>
              <a:t>Steering winches</a:t>
            </a:r>
          </a:p>
        </p:txBody>
      </p:sp>
      <p:sp>
        <p:nvSpPr>
          <p:cNvPr id="66" name="Shape 66"/>
          <p:cNvSpPr txBox="1"/>
          <p:nvPr/>
        </p:nvSpPr>
        <p:spPr>
          <a:xfrm>
            <a:off x="3222500" y="26042875"/>
            <a:ext cx="2654700" cy="499800"/>
          </a:xfrm>
          <a:prstGeom prst="rect">
            <a:avLst/>
          </a:prstGeom>
          <a:noFill/>
          <a:ln>
            <a:noFill/>
          </a:ln>
        </p:spPr>
        <p:txBody>
          <a:bodyPr anchorCtr="0" anchor="t" bIns="91425" lIns="91425" rIns="91425" tIns="91425">
            <a:noAutofit/>
          </a:bodyPr>
          <a:lstStyle/>
          <a:p>
            <a:pPr lvl="0" rtl="0" algn="ctr">
              <a:spcBef>
                <a:spcPts val="0"/>
              </a:spcBef>
              <a:buNone/>
            </a:pPr>
            <a:r>
              <a:rPr lang="en" sz="2500"/>
              <a:t>Rope Cutter</a:t>
            </a:r>
          </a:p>
        </p:txBody>
      </p:sp>
      <p:sp>
        <p:nvSpPr>
          <p:cNvPr id="67" name="Shape 67"/>
          <p:cNvSpPr txBox="1"/>
          <p:nvPr/>
        </p:nvSpPr>
        <p:spPr>
          <a:xfrm rot="454">
            <a:off x="492849" y="26043025"/>
            <a:ext cx="2273100" cy="499500"/>
          </a:xfrm>
          <a:prstGeom prst="rect">
            <a:avLst/>
          </a:prstGeom>
          <a:noFill/>
          <a:ln>
            <a:noFill/>
          </a:ln>
        </p:spPr>
        <p:txBody>
          <a:bodyPr anchorCtr="0" anchor="t" bIns="91425" lIns="91425" rIns="91425" tIns="91425">
            <a:noAutofit/>
          </a:bodyPr>
          <a:lstStyle/>
          <a:p>
            <a:pPr lvl="0" rtl="0" algn="ctr">
              <a:spcBef>
                <a:spcPts val="0"/>
              </a:spcBef>
              <a:buNone/>
            </a:pPr>
            <a:r>
              <a:rPr lang="en" sz="2400"/>
              <a:t>Pin Release</a:t>
            </a:r>
          </a:p>
        </p:txBody>
      </p:sp>
      <p:pic>
        <p:nvPicPr>
          <p:cNvPr id="68" name="Shape 68"/>
          <p:cNvPicPr preferRelativeResize="0"/>
          <p:nvPr/>
        </p:nvPicPr>
        <p:blipFill>
          <a:blip r:embed="rId8">
            <a:alphaModFix/>
          </a:blip>
          <a:stretch>
            <a:fillRect/>
          </a:stretch>
        </p:blipFill>
        <p:spPr>
          <a:xfrm>
            <a:off x="225975" y="24818749"/>
            <a:ext cx="2654698" cy="1367640"/>
          </a:xfrm>
          <a:prstGeom prst="rect">
            <a:avLst/>
          </a:prstGeom>
          <a:noFill/>
          <a:ln>
            <a:noFill/>
          </a:ln>
        </p:spPr>
      </p:pic>
      <p:cxnSp>
        <p:nvCxnSpPr>
          <p:cNvPr id="69" name="Shape 69"/>
          <p:cNvCxnSpPr/>
          <p:nvPr/>
        </p:nvCxnSpPr>
        <p:spPr>
          <a:xfrm flipH="1">
            <a:off x="1859750" y="26468325"/>
            <a:ext cx="277800" cy="673200"/>
          </a:xfrm>
          <a:prstGeom prst="straightConnector1">
            <a:avLst/>
          </a:prstGeom>
          <a:noFill/>
          <a:ln cap="flat" cmpd="sng" w="76200">
            <a:solidFill>
              <a:srgbClr val="8226B5"/>
            </a:solidFill>
            <a:prstDash val="solid"/>
            <a:round/>
            <a:headEnd len="lg" w="lg" type="none"/>
            <a:tailEnd len="lg" w="lg" type="triangle"/>
          </a:ln>
        </p:spPr>
      </p:cxnSp>
      <p:cxnSp>
        <p:nvCxnSpPr>
          <p:cNvPr id="70" name="Shape 70"/>
          <p:cNvCxnSpPr/>
          <p:nvPr/>
        </p:nvCxnSpPr>
        <p:spPr>
          <a:xfrm>
            <a:off x="4884325" y="26489700"/>
            <a:ext cx="732300" cy="1049400"/>
          </a:xfrm>
          <a:prstGeom prst="straightConnector1">
            <a:avLst/>
          </a:prstGeom>
          <a:noFill/>
          <a:ln cap="flat" cmpd="sng" w="76200">
            <a:solidFill>
              <a:srgbClr val="8226B5"/>
            </a:solidFill>
            <a:prstDash val="solid"/>
            <a:round/>
            <a:headEnd len="lg" w="lg" type="none"/>
            <a:tailEnd len="lg" w="lg" type="triangle"/>
          </a:ln>
        </p:spPr>
      </p:cxnSp>
      <p:cxnSp>
        <p:nvCxnSpPr>
          <p:cNvPr id="71" name="Shape 71"/>
          <p:cNvCxnSpPr/>
          <p:nvPr/>
        </p:nvCxnSpPr>
        <p:spPr>
          <a:xfrm rot="10800000">
            <a:off x="7334400" y="27422625"/>
            <a:ext cx="980700" cy="216000"/>
          </a:xfrm>
          <a:prstGeom prst="straightConnector1">
            <a:avLst/>
          </a:prstGeom>
          <a:noFill/>
          <a:ln cap="flat" cmpd="sng" w="76200">
            <a:solidFill>
              <a:srgbClr val="8226B5"/>
            </a:solidFill>
            <a:prstDash val="solid"/>
            <a:round/>
            <a:headEnd len="lg" w="lg" type="none"/>
            <a:tailEnd len="lg" w="lg" type="triangle"/>
          </a:ln>
        </p:spPr>
      </p:cxnSp>
      <p:pic>
        <p:nvPicPr>
          <p:cNvPr id="72" name="Shape 72"/>
          <p:cNvPicPr preferRelativeResize="0"/>
          <p:nvPr/>
        </p:nvPicPr>
        <p:blipFill>
          <a:blip r:embed="rId9">
            <a:alphaModFix/>
          </a:blip>
          <a:stretch>
            <a:fillRect/>
          </a:stretch>
        </p:blipFill>
        <p:spPr>
          <a:xfrm>
            <a:off x="6289575" y="22098955"/>
            <a:ext cx="5385848" cy="4308655"/>
          </a:xfrm>
          <a:prstGeom prst="rect">
            <a:avLst/>
          </a:prstGeom>
          <a:noFill/>
          <a:ln cap="flat" cmpd="sng" w="9525">
            <a:solidFill>
              <a:srgbClr val="000000"/>
            </a:solidFill>
            <a:prstDash val="solid"/>
            <a:round/>
            <a:headEnd len="med" w="med" type="none"/>
            <a:tailEnd len="med" w="med" type="none"/>
          </a:ln>
        </p:spPr>
      </p:pic>
      <p:sp>
        <p:nvSpPr>
          <p:cNvPr id="73" name="Shape 73"/>
          <p:cNvSpPr txBox="1"/>
          <p:nvPr/>
        </p:nvSpPr>
        <p:spPr>
          <a:xfrm>
            <a:off x="2115300" y="28432050"/>
            <a:ext cx="6514200" cy="4578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2400">
                <a:solidFill>
                  <a:srgbClr val="A3A5A7"/>
                </a:solidFill>
              </a:rPr>
              <a:t>Acknowledgements</a:t>
            </a:r>
          </a:p>
        </p:txBody>
      </p:sp>
      <p:sp>
        <p:nvSpPr>
          <p:cNvPr id="74" name="Shape 74"/>
          <p:cNvSpPr txBox="1"/>
          <p:nvPr/>
        </p:nvSpPr>
        <p:spPr>
          <a:xfrm>
            <a:off x="12087800" y="19938612"/>
            <a:ext cx="13552800" cy="4308600"/>
          </a:xfrm>
          <a:prstGeom prst="rect">
            <a:avLst/>
          </a:prstGeom>
          <a:solidFill>
            <a:srgbClr val="FFFFFF"/>
          </a:solidFill>
          <a:ln>
            <a:noFill/>
          </a:ln>
        </p:spPr>
        <p:txBody>
          <a:bodyPr anchorCtr="0" anchor="t" bIns="91425" lIns="91425" rIns="91425" tIns="91425">
            <a:noAutofit/>
          </a:bodyPr>
          <a:lstStyle/>
          <a:p>
            <a:pPr lvl="0">
              <a:spcBef>
                <a:spcPts val="0"/>
              </a:spcBef>
              <a:spcAft>
                <a:spcPts val="1000"/>
              </a:spcAft>
              <a:buNone/>
            </a:pPr>
            <a:r>
              <a:rPr lang="en" sz="3600"/>
              <a:t>The recovery and inert sections are 6in, 11-ply E-glass tubes. The fin can section is a 6in carbon fiber tube for increased strength, with student-machined aluminum thrust and centering rings.</a:t>
            </a:r>
          </a:p>
          <a:p>
            <a:pPr lvl="0">
              <a:spcBef>
                <a:spcPts val="0"/>
              </a:spcBef>
              <a:spcAft>
                <a:spcPts val="1000"/>
              </a:spcAft>
              <a:buClr>
                <a:schemeClr val="dk1"/>
              </a:buClr>
              <a:buSzPct val="30555"/>
              <a:buFont typeface="Arial"/>
              <a:buNone/>
            </a:pPr>
            <a:r>
              <a:rPr lang="en" sz="3600">
                <a:solidFill>
                  <a:schemeClr val="dk1"/>
                </a:solidFill>
              </a:rPr>
              <a:t>All body tubes are </a:t>
            </a:r>
            <a:r>
              <a:rPr b="1" lang="en" sz="3600">
                <a:solidFill>
                  <a:schemeClr val="dk1"/>
                </a:solidFill>
              </a:rPr>
              <a:t>student-fabricated</a:t>
            </a:r>
            <a:r>
              <a:rPr lang="en" sz="3600">
                <a:solidFill>
                  <a:schemeClr val="dk1"/>
                </a:solidFill>
              </a:rPr>
              <a:t> to achieve longer sections than we can buy. The nosecone is COTS and the couplers are COTS and student reinforced.</a:t>
            </a:r>
          </a:p>
          <a:p>
            <a:pPr lvl="0">
              <a:spcBef>
                <a:spcPts val="0"/>
              </a:spcBef>
              <a:spcAft>
                <a:spcPts val="1000"/>
              </a:spcAft>
              <a:buNone/>
            </a:pPr>
            <a:r>
              <a:rPr lang="en" sz="3600"/>
              <a:t>The bulkheads are sandwich panels with </a:t>
            </a:r>
            <a:r>
              <a:rPr lang="en" sz="3600">
                <a:solidFill>
                  <a:schemeClr val="dk1"/>
                </a:solidFill>
              </a:rPr>
              <a:t>½” plywood and 1 layer of fiberglass or carbon fiber.</a:t>
            </a:r>
          </a:p>
        </p:txBody>
      </p:sp>
      <p:sp>
        <p:nvSpPr>
          <p:cNvPr id="75" name="Shape 75"/>
          <p:cNvSpPr txBox="1"/>
          <p:nvPr/>
        </p:nvSpPr>
        <p:spPr>
          <a:xfrm>
            <a:off x="32863175" y="26790975"/>
            <a:ext cx="6514200" cy="7221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Fins and Stability</a:t>
            </a:r>
          </a:p>
        </p:txBody>
      </p:sp>
      <p:sp>
        <p:nvSpPr>
          <p:cNvPr id="76" name="Shape 76"/>
          <p:cNvSpPr txBox="1"/>
          <p:nvPr/>
        </p:nvSpPr>
        <p:spPr>
          <a:xfrm>
            <a:off x="15014025" y="19165362"/>
            <a:ext cx="6514200" cy="6384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Structures</a:t>
            </a:r>
          </a:p>
        </p:txBody>
      </p:sp>
      <p:sp>
        <p:nvSpPr>
          <p:cNvPr id="77" name="Shape 77"/>
          <p:cNvSpPr txBox="1"/>
          <p:nvPr/>
        </p:nvSpPr>
        <p:spPr>
          <a:xfrm>
            <a:off x="11245150" y="29107724"/>
            <a:ext cx="6514200" cy="6753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Propulsion</a:t>
            </a:r>
          </a:p>
        </p:txBody>
      </p:sp>
      <p:sp>
        <p:nvSpPr>
          <p:cNvPr id="78" name="Shape 78"/>
          <p:cNvSpPr txBox="1"/>
          <p:nvPr/>
        </p:nvSpPr>
        <p:spPr>
          <a:xfrm>
            <a:off x="11245150" y="30133550"/>
            <a:ext cx="6514200" cy="2550300"/>
          </a:xfrm>
          <a:prstGeom prst="rect">
            <a:avLst/>
          </a:prstGeom>
          <a:solidFill>
            <a:srgbClr val="FFFFFF"/>
          </a:solidFill>
          <a:ln>
            <a:noFill/>
          </a:ln>
        </p:spPr>
        <p:txBody>
          <a:bodyPr anchorCtr="0" anchor="t" bIns="91425" lIns="91425" rIns="91425" tIns="91425">
            <a:noAutofit/>
          </a:bodyPr>
          <a:lstStyle/>
          <a:p>
            <a:pPr lvl="0">
              <a:spcBef>
                <a:spcPts val="0"/>
              </a:spcBef>
              <a:buNone/>
            </a:pPr>
            <a:r>
              <a:rPr lang="en" sz="3600">
                <a:solidFill>
                  <a:schemeClr val="dk1"/>
                </a:solidFill>
              </a:rPr>
              <a:t>The motor is a 98mm, 4 grain Pro98 M3400 from CTI, with White Thunder propellant.</a:t>
            </a:r>
          </a:p>
        </p:txBody>
      </p:sp>
      <p:sp>
        <p:nvSpPr>
          <p:cNvPr id="79" name="Shape 79"/>
          <p:cNvSpPr txBox="1"/>
          <p:nvPr/>
        </p:nvSpPr>
        <p:spPr>
          <a:xfrm>
            <a:off x="174975" y="28815525"/>
            <a:ext cx="10366500" cy="1259700"/>
          </a:xfrm>
          <a:prstGeom prst="rect">
            <a:avLst/>
          </a:prstGeom>
          <a:noFill/>
          <a:ln>
            <a:noFill/>
          </a:ln>
        </p:spPr>
        <p:txBody>
          <a:bodyPr anchorCtr="0" anchor="t" bIns="91425" lIns="91425" rIns="91425" tIns="91425">
            <a:noAutofit/>
          </a:bodyPr>
          <a:lstStyle/>
          <a:p>
            <a:pPr lvl="0">
              <a:spcBef>
                <a:spcPts val="0"/>
              </a:spcBef>
              <a:buNone/>
            </a:pPr>
            <a:r>
              <a:rPr lang="en" sz="2400"/>
              <a:t>Thank you to our faculty adviser Prof. Paulo Lozano, Prof. Woody Hoburg, our corporate sponsors, and our dedicated team members, without whom this project would not have been possible.</a:t>
            </a:r>
          </a:p>
        </p:txBody>
      </p:sp>
      <p:pic>
        <p:nvPicPr>
          <p:cNvPr id="80" name="Shape 80"/>
          <p:cNvPicPr preferRelativeResize="0"/>
          <p:nvPr/>
        </p:nvPicPr>
        <p:blipFill>
          <a:blip r:embed="rId10">
            <a:alphaModFix/>
          </a:blip>
          <a:stretch>
            <a:fillRect/>
          </a:stretch>
        </p:blipFill>
        <p:spPr>
          <a:xfrm>
            <a:off x="2578950" y="30133549"/>
            <a:ext cx="3140244" cy="785049"/>
          </a:xfrm>
          <a:prstGeom prst="rect">
            <a:avLst/>
          </a:prstGeom>
          <a:noFill/>
          <a:ln>
            <a:noFill/>
          </a:ln>
        </p:spPr>
      </p:pic>
      <p:pic>
        <p:nvPicPr>
          <p:cNvPr id="81" name="Shape 81"/>
          <p:cNvPicPr preferRelativeResize="0"/>
          <p:nvPr/>
        </p:nvPicPr>
        <p:blipFill rotWithShape="1">
          <a:blip r:embed="rId11">
            <a:alphaModFix/>
          </a:blip>
          <a:srcRect b="0" l="2809" r="2610" t="0"/>
          <a:stretch/>
        </p:blipFill>
        <p:spPr>
          <a:xfrm>
            <a:off x="0" y="30075225"/>
            <a:ext cx="2654700" cy="1864349"/>
          </a:xfrm>
          <a:prstGeom prst="rect">
            <a:avLst/>
          </a:prstGeom>
          <a:noFill/>
          <a:ln>
            <a:noFill/>
          </a:ln>
        </p:spPr>
      </p:pic>
      <p:pic>
        <p:nvPicPr>
          <p:cNvPr id="82" name="Shape 82"/>
          <p:cNvPicPr preferRelativeResize="0"/>
          <p:nvPr/>
        </p:nvPicPr>
        <p:blipFill>
          <a:blip r:embed="rId12">
            <a:alphaModFix/>
          </a:blip>
          <a:stretch>
            <a:fillRect/>
          </a:stretch>
        </p:blipFill>
        <p:spPr>
          <a:xfrm>
            <a:off x="6985041" y="31317150"/>
            <a:ext cx="3683550" cy="638482"/>
          </a:xfrm>
          <a:prstGeom prst="rect">
            <a:avLst/>
          </a:prstGeom>
          <a:noFill/>
          <a:ln>
            <a:noFill/>
          </a:ln>
        </p:spPr>
      </p:pic>
      <p:pic>
        <p:nvPicPr>
          <p:cNvPr id="83" name="Shape 83"/>
          <p:cNvPicPr preferRelativeResize="0"/>
          <p:nvPr/>
        </p:nvPicPr>
        <p:blipFill>
          <a:blip r:embed="rId13">
            <a:alphaModFix/>
          </a:blip>
          <a:stretch>
            <a:fillRect/>
          </a:stretch>
        </p:blipFill>
        <p:spPr>
          <a:xfrm>
            <a:off x="9170974" y="30008264"/>
            <a:ext cx="1573825" cy="1051899"/>
          </a:xfrm>
          <a:prstGeom prst="rect">
            <a:avLst/>
          </a:prstGeom>
          <a:noFill/>
          <a:ln>
            <a:noFill/>
          </a:ln>
        </p:spPr>
      </p:pic>
      <p:pic>
        <p:nvPicPr>
          <p:cNvPr id="84" name="Shape 84"/>
          <p:cNvPicPr preferRelativeResize="0"/>
          <p:nvPr/>
        </p:nvPicPr>
        <p:blipFill>
          <a:blip r:embed="rId14">
            <a:alphaModFix/>
          </a:blip>
          <a:stretch>
            <a:fillRect/>
          </a:stretch>
        </p:blipFill>
        <p:spPr>
          <a:xfrm>
            <a:off x="147162" y="31973550"/>
            <a:ext cx="2355129" cy="785050"/>
          </a:xfrm>
          <a:prstGeom prst="rect">
            <a:avLst/>
          </a:prstGeom>
          <a:noFill/>
          <a:ln>
            <a:noFill/>
          </a:ln>
        </p:spPr>
      </p:pic>
      <p:pic>
        <p:nvPicPr>
          <p:cNvPr id="85" name="Shape 85"/>
          <p:cNvPicPr preferRelativeResize="0"/>
          <p:nvPr/>
        </p:nvPicPr>
        <p:blipFill>
          <a:blip r:embed="rId15">
            <a:alphaModFix/>
          </a:blip>
          <a:stretch>
            <a:fillRect/>
          </a:stretch>
        </p:blipFill>
        <p:spPr>
          <a:xfrm>
            <a:off x="2860125" y="32067333"/>
            <a:ext cx="2273100" cy="675341"/>
          </a:xfrm>
          <a:prstGeom prst="rect">
            <a:avLst/>
          </a:prstGeom>
          <a:noFill/>
          <a:ln>
            <a:noFill/>
          </a:ln>
        </p:spPr>
      </p:pic>
      <p:pic>
        <p:nvPicPr>
          <p:cNvPr id="86" name="Shape 86"/>
          <p:cNvPicPr preferRelativeResize="0"/>
          <p:nvPr/>
        </p:nvPicPr>
        <p:blipFill>
          <a:blip r:embed="rId16">
            <a:alphaModFix/>
          </a:blip>
          <a:stretch>
            <a:fillRect/>
          </a:stretch>
        </p:blipFill>
        <p:spPr>
          <a:xfrm>
            <a:off x="9170972" y="31853624"/>
            <a:ext cx="1337399" cy="953611"/>
          </a:xfrm>
          <a:prstGeom prst="rect">
            <a:avLst/>
          </a:prstGeom>
          <a:noFill/>
          <a:ln>
            <a:noFill/>
          </a:ln>
        </p:spPr>
      </p:pic>
      <p:pic>
        <p:nvPicPr>
          <p:cNvPr id="87" name="Shape 87"/>
          <p:cNvPicPr preferRelativeResize="0"/>
          <p:nvPr/>
        </p:nvPicPr>
        <p:blipFill rotWithShape="1">
          <a:blip r:embed="rId17">
            <a:alphaModFix/>
          </a:blip>
          <a:srcRect b="14859" l="0" r="0" t="-14860"/>
          <a:stretch/>
        </p:blipFill>
        <p:spPr>
          <a:xfrm>
            <a:off x="5284041" y="32034549"/>
            <a:ext cx="3683549" cy="663040"/>
          </a:xfrm>
          <a:prstGeom prst="rect">
            <a:avLst/>
          </a:prstGeom>
          <a:noFill/>
          <a:ln>
            <a:noFill/>
          </a:ln>
        </p:spPr>
      </p:pic>
      <p:pic>
        <p:nvPicPr>
          <p:cNvPr id="88" name="Shape 88"/>
          <p:cNvPicPr preferRelativeResize="0"/>
          <p:nvPr/>
        </p:nvPicPr>
        <p:blipFill>
          <a:blip r:embed="rId18">
            <a:alphaModFix/>
          </a:blip>
          <a:stretch>
            <a:fillRect/>
          </a:stretch>
        </p:blipFill>
        <p:spPr>
          <a:xfrm>
            <a:off x="3149062" y="31094624"/>
            <a:ext cx="3683549" cy="722103"/>
          </a:xfrm>
          <a:prstGeom prst="rect">
            <a:avLst/>
          </a:prstGeom>
          <a:noFill/>
          <a:ln>
            <a:noFill/>
          </a:ln>
        </p:spPr>
      </p:pic>
      <p:sp>
        <p:nvSpPr>
          <p:cNvPr id="89" name="Shape 89"/>
          <p:cNvSpPr txBox="1"/>
          <p:nvPr/>
        </p:nvSpPr>
        <p:spPr>
          <a:xfrm>
            <a:off x="29558450" y="28075500"/>
            <a:ext cx="7490100" cy="4587300"/>
          </a:xfrm>
          <a:prstGeom prst="rect">
            <a:avLst/>
          </a:prstGeom>
          <a:solidFill>
            <a:srgbClr val="FFFFFF"/>
          </a:solidFill>
          <a:ln>
            <a:noFill/>
          </a:ln>
        </p:spPr>
        <p:txBody>
          <a:bodyPr anchorCtr="0" anchor="t" bIns="91425" lIns="91425" rIns="91425" tIns="91425">
            <a:noAutofit/>
          </a:bodyPr>
          <a:lstStyle/>
          <a:p>
            <a:pPr lvl="0" rtl="0">
              <a:spcBef>
                <a:spcPts val="0"/>
              </a:spcBef>
              <a:buClr>
                <a:schemeClr val="dk1"/>
              </a:buClr>
              <a:buSzPct val="30555"/>
              <a:buFont typeface="Arial"/>
              <a:buNone/>
            </a:pPr>
            <a:r>
              <a:rPr lang="en" sz="3600">
                <a:solidFill>
                  <a:schemeClr val="dk1"/>
                </a:solidFill>
              </a:rPr>
              <a:t>The fins are foam core carbon fiber sandwich panels. The fins are </a:t>
            </a:r>
            <a:r>
              <a:rPr b="1" lang="en" sz="3600">
                <a:solidFill>
                  <a:schemeClr val="dk1"/>
                </a:solidFill>
              </a:rPr>
              <a:t>removable</a:t>
            </a:r>
            <a:r>
              <a:rPr lang="en" sz="3600">
                <a:solidFill>
                  <a:schemeClr val="dk1"/>
                </a:solidFill>
              </a:rPr>
              <a:t> to allow for quick replacement; each is secured by 4 threaded inserts bolted directly to the fin can.</a:t>
            </a:r>
          </a:p>
        </p:txBody>
      </p:sp>
      <p:pic>
        <p:nvPicPr>
          <p:cNvPr id="90" name="Shape 90"/>
          <p:cNvPicPr preferRelativeResize="0"/>
          <p:nvPr/>
        </p:nvPicPr>
        <p:blipFill>
          <a:blip r:embed="rId19">
            <a:alphaModFix/>
          </a:blip>
          <a:stretch>
            <a:fillRect/>
          </a:stretch>
        </p:blipFill>
        <p:spPr>
          <a:xfrm>
            <a:off x="883650" y="0"/>
            <a:ext cx="8977500" cy="2394000"/>
          </a:xfrm>
          <a:prstGeom prst="rect">
            <a:avLst/>
          </a:prstGeom>
          <a:noFill/>
          <a:ln>
            <a:noFill/>
          </a:ln>
        </p:spPr>
      </p:pic>
      <p:pic>
        <p:nvPicPr>
          <p:cNvPr id="91" name="Shape 91"/>
          <p:cNvPicPr preferRelativeResize="0"/>
          <p:nvPr/>
        </p:nvPicPr>
        <p:blipFill>
          <a:blip r:embed="rId20">
            <a:alphaModFix/>
          </a:blip>
          <a:stretch>
            <a:fillRect/>
          </a:stretch>
        </p:blipFill>
        <p:spPr>
          <a:xfrm>
            <a:off x="41172250" y="139725"/>
            <a:ext cx="2114550" cy="2114550"/>
          </a:xfrm>
          <a:prstGeom prst="rect">
            <a:avLst/>
          </a:prstGeom>
          <a:noFill/>
          <a:ln>
            <a:noFill/>
          </a:ln>
        </p:spPr>
      </p:pic>
      <p:pic>
        <p:nvPicPr>
          <p:cNvPr id="92" name="Shape 92"/>
          <p:cNvPicPr preferRelativeResize="0"/>
          <p:nvPr/>
        </p:nvPicPr>
        <p:blipFill rotWithShape="1">
          <a:blip r:embed="rId21">
            <a:alphaModFix/>
          </a:blip>
          <a:srcRect b="-2999" l="0" r="0" t="3000"/>
          <a:stretch/>
        </p:blipFill>
        <p:spPr>
          <a:xfrm>
            <a:off x="38894250" y="250962"/>
            <a:ext cx="2114550" cy="2099763"/>
          </a:xfrm>
          <a:prstGeom prst="rect">
            <a:avLst/>
          </a:prstGeom>
          <a:noFill/>
          <a:ln>
            <a:noFill/>
          </a:ln>
        </p:spPr>
      </p:pic>
      <p:sp>
        <p:nvSpPr>
          <p:cNvPr id="93" name="Shape 93"/>
          <p:cNvSpPr txBox="1"/>
          <p:nvPr/>
        </p:nvSpPr>
        <p:spPr>
          <a:xfrm>
            <a:off x="15014025" y="7563500"/>
            <a:ext cx="6514200" cy="7851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Recovery</a:t>
            </a:r>
          </a:p>
        </p:txBody>
      </p:sp>
      <p:pic>
        <p:nvPicPr>
          <p:cNvPr id="94" name="Shape 94"/>
          <p:cNvPicPr preferRelativeResize="0"/>
          <p:nvPr/>
        </p:nvPicPr>
        <p:blipFill>
          <a:blip r:embed="rId22">
            <a:alphaModFix/>
          </a:blip>
          <a:stretch>
            <a:fillRect/>
          </a:stretch>
        </p:blipFill>
        <p:spPr>
          <a:xfrm>
            <a:off x="17910525" y="28692881"/>
            <a:ext cx="5625600" cy="4219194"/>
          </a:xfrm>
          <a:prstGeom prst="rect">
            <a:avLst/>
          </a:prstGeom>
          <a:noFill/>
          <a:ln>
            <a:noFill/>
          </a:ln>
        </p:spPr>
      </p:pic>
      <p:graphicFrame>
        <p:nvGraphicFramePr>
          <p:cNvPr id="95" name="Shape 95"/>
          <p:cNvGraphicFramePr/>
          <p:nvPr/>
        </p:nvGraphicFramePr>
        <p:xfrm>
          <a:off x="1150875" y="11229675"/>
          <a:ext cx="3000000" cy="3000000"/>
        </p:xfrm>
        <a:graphic>
          <a:graphicData uri="http://schemas.openxmlformats.org/drawingml/2006/table">
            <a:tbl>
              <a:tblPr>
                <a:noFill/>
                <a:tableStyleId>{7D211E57-10BD-45E4-8C15-154D6CD70A42}</a:tableStyleId>
              </a:tblPr>
              <a:tblGrid>
                <a:gridCol w="2551425"/>
                <a:gridCol w="6584625"/>
              </a:tblGrid>
              <a:tr h="695125">
                <a:tc>
                  <a:txBody>
                    <a:bodyPr>
                      <a:noAutofit/>
                    </a:bodyPr>
                    <a:lstStyle/>
                    <a:p>
                      <a:pPr lvl="0">
                        <a:spcBef>
                          <a:spcPts val="0"/>
                        </a:spcBef>
                        <a:buNone/>
                      </a:pPr>
                      <a:r>
                        <a:rPr lang="en" sz="3600"/>
                        <a:t>Size</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c>
                  <a:txBody>
                    <a:bodyPr>
                      <a:noAutofit/>
                    </a:bodyPr>
                    <a:lstStyle/>
                    <a:p>
                      <a:pPr lvl="0">
                        <a:spcBef>
                          <a:spcPts val="0"/>
                        </a:spcBef>
                        <a:buNone/>
                      </a:pPr>
                      <a:r>
                        <a:rPr lang="en" sz="3600"/>
                        <a:t>11ft 8in long; ⌀ 6in</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r>
              <a:tr h="695125">
                <a:tc>
                  <a:txBody>
                    <a:bodyPr>
                      <a:noAutofit/>
                    </a:bodyPr>
                    <a:lstStyle/>
                    <a:p>
                      <a:pPr lvl="0">
                        <a:spcBef>
                          <a:spcPts val="0"/>
                        </a:spcBef>
                        <a:buNone/>
                      </a:pPr>
                      <a:r>
                        <a:rPr lang="en" sz="3600"/>
                        <a:t>Mass</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c>
                  <a:txBody>
                    <a:bodyPr>
                      <a:noAutofit/>
                    </a:bodyPr>
                    <a:lstStyle/>
                    <a:p>
                      <a:pPr lvl="0">
                        <a:spcBef>
                          <a:spcPts val="0"/>
                        </a:spcBef>
                        <a:buNone/>
                      </a:pPr>
                      <a:r>
                        <a:rPr lang="en" sz="3600"/>
                        <a:t>56lbs dry</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r>
              <a:tr h="695125">
                <a:tc>
                  <a:txBody>
                    <a:bodyPr>
                      <a:noAutofit/>
                    </a:bodyPr>
                    <a:lstStyle/>
                    <a:p>
                      <a:pPr lvl="0">
                        <a:spcBef>
                          <a:spcPts val="0"/>
                        </a:spcBef>
                        <a:buNone/>
                      </a:pPr>
                      <a:r>
                        <a:rPr lang="en" sz="3600"/>
                        <a:t>Motor</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c>
                  <a:txBody>
                    <a:bodyPr>
                      <a:noAutofit/>
                    </a:bodyPr>
                    <a:lstStyle/>
                    <a:p>
                      <a:pPr lvl="0">
                        <a:spcBef>
                          <a:spcPts val="0"/>
                        </a:spcBef>
                        <a:buNone/>
                      </a:pPr>
                      <a:r>
                        <a:rPr lang="en" sz="3600"/>
                        <a:t>CTI M3400</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r>
              <a:tr h="595825">
                <a:tc>
                  <a:txBody>
                    <a:bodyPr>
                      <a:noAutofit/>
                    </a:bodyPr>
                    <a:lstStyle/>
                    <a:p>
                      <a:pPr lvl="0" rtl="0">
                        <a:spcBef>
                          <a:spcPts val="0"/>
                        </a:spcBef>
                        <a:buNone/>
                      </a:pPr>
                      <a:r>
                        <a:rPr lang="en" sz="3000"/>
                        <a:t>Materials</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c>
                  <a:txBody>
                    <a:bodyPr>
                      <a:noAutofit/>
                    </a:bodyPr>
                    <a:lstStyle/>
                    <a:p>
                      <a:pPr lvl="0" rtl="0">
                        <a:spcBef>
                          <a:spcPts val="0"/>
                        </a:spcBef>
                        <a:buNone/>
                      </a:pPr>
                      <a:r>
                        <a:rPr lang="en" sz="3000"/>
                        <a:t>Fiberglass, carbon fiber</a:t>
                      </a:r>
                    </a:p>
                  </a:txBody>
                  <a:tcPr marT="91425" marB="91425" marR="91425" marL="91425">
                    <a:lnL cap="flat" cmpd="sng" w="38100">
                      <a:solidFill>
                        <a:srgbClr val="000000"/>
                      </a:solidFill>
                      <a:prstDash val="solid"/>
                      <a:round/>
                      <a:headEnd len="med" w="med" type="none"/>
                      <a:tailEnd len="med" w="med" type="none"/>
                    </a:lnL>
                    <a:lnR cap="flat" cmpd="sng" w="38100">
                      <a:solidFill>
                        <a:srgbClr val="000000"/>
                      </a:solidFill>
                      <a:prstDash val="solid"/>
                      <a:round/>
                      <a:headEnd len="med" w="med" type="none"/>
                      <a:tailEnd len="med" w="med" type="none"/>
                    </a:lnR>
                    <a:lnT cap="flat" cmpd="sng" w="38100">
                      <a:solidFill>
                        <a:srgbClr val="000000"/>
                      </a:solidFill>
                      <a:prstDash val="solid"/>
                      <a:round/>
                      <a:headEnd len="med" w="med" type="none"/>
                      <a:tailEnd len="med" w="med" type="none"/>
                    </a:lnT>
                    <a:lnB cap="flat" cmpd="sng" w="38100">
                      <a:solidFill>
                        <a:srgbClr val="000000"/>
                      </a:solidFill>
                      <a:prstDash val="solid"/>
                      <a:round/>
                      <a:headEnd len="med" w="med" type="none"/>
                      <a:tailEnd len="med" w="med" type="none"/>
                    </a:lnB>
                  </a:tcPr>
                </a:tc>
              </a:tr>
            </a:tbl>
          </a:graphicData>
        </a:graphic>
      </p:graphicFrame>
      <p:sp>
        <p:nvSpPr>
          <p:cNvPr id="96" name="Shape 96"/>
          <p:cNvSpPr txBox="1"/>
          <p:nvPr/>
        </p:nvSpPr>
        <p:spPr>
          <a:xfrm>
            <a:off x="3256637" y="10383700"/>
            <a:ext cx="4924500" cy="6384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Quick Facts</a:t>
            </a:r>
          </a:p>
        </p:txBody>
      </p:sp>
      <p:pic>
        <p:nvPicPr>
          <p:cNvPr id="97" name="Shape 97"/>
          <p:cNvPicPr preferRelativeResize="0"/>
          <p:nvPr/>
        </p:nvPicPr>
        <p:blipFill>
          <a:blip r:embed="rId23">
            <a:alphaModFix/>
          </a:blip>
          <a:stretch>
            <a:fillRect/>
          </a:stretch>
        </p:blipFill>
        <p:spPr>
          <a:xfrm>
            <a:off x="15080776" y="15277964"/>
            <a:ext cx="6380700" cy="3489447"/>
          </a:xfrm>
          <a:prstGeom prst="rect">
            <a:avLst/>
          </a:prstGeom>
          <a:noFill/>
          <a:ln>
            <a:noFill/>
          </a:ln>
        </p:spPr>
      </p:pic>
      <p:sp>
        <p:nvSpPr>
          <p:cNvPr id="98" name="Shape 98"/>
          <p:cNvSpPr txBox="1"/>
          <p:nvPr/>
        </p:nvSpPr>
        <p:spPr>
          <a:xfrm>
            <a:off x="31895400" y="15487150"/>
            <a:ext cx="6514200" cy="6384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Avionics</a:t>
            </a:r>
          </a:p>
        </p:txBody>
      </p:sp>
      <p:sp>
        <p:nvSpPr>
          <p:cNvPr id="99" name="Shape 99"/>
          <p:cNvSpPr txBox="1"/>
          <p:nvPr/>
        </p:nvSpPr>
        <p:spPr>
          <a:xfrm>
            <a:off x="15014025" y="2584925"/>
            <a:ext cx="6514200" cy="7851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Optical Flow Tracking</a:t>
            </a:r>
          </a:p>
        </p:txBody>
      </p:sp>
      <p:pic>
        <p:nvPicPr>
          <p:cNvPr id="100" name="Shape 100"/>
          <p:cNvPicPr preferRelativeResize="0"/>
          <p:nvPr/>
        </p:nvPicPr>
        <p:blipFill>
          <a:blip r:embed="rId24">
            <a:alphaModFix/>
          </a:blip>
          <a:stretch>
            <a:fillRect/>
          </a:stretch>
        </p:blipFill>
        <p:spPr>
          <a:xfrm>
            <a:off x="32350687" y="21647620"/>
            <a:ext cx="8143874" cy="4580929"/>
          </a:xfrm>
          <a:prstGeom prst="rect">
            <a:avLst/>
          </a:prstGeom>
          <a:noFill/>
          <a:ln>
            <a:noFill/>
          </a:ln>
        </p:spPr>
      </p:pic>
      <p:sp>
        <p:nvSpPr>
          <p:cNvPr id="101" name="Shape 101"/>
          <p:cNvSpPr/>
          <p:nvPr/>
        </p:nvSpPr>
        <p:spPr>
          <a:xfrm>
            <a:off x="27787675" y="11162950"/>
            <a:ext cx="1770775" cy="4388017"/>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2" name="Shape 102"/>
          <p:cNvSpPr/>
          <p:nvPr/>
        </p:nvSpPr>
        <p:spPr>
          <a:xfrm flipH="1" rot="10800000">
            <a:off x="27787675" y="18053171"/>
            <a:ext cx="1770775" cy="7782114"/>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3" name="Shape 103"/>
          <p:cNvSpPr/>
          <p:nvPr/>
        </p:nvSpPr>
        <p:spPr>
          <a:xfrm>
            <a:off x="27787675" y="32391022"/>
            <a:ext cx="1770775" cy="293732"/>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4" name="Shape 104"/>
          <p:cNvSpPr/>
          <p:nvPr/>
        </p:nvSpPr>
        <p:spPr>
          <a:xfrm>
            <a:off x="27787675" y="27907965"/>
            <a:ext cx="1770775" cy="2393969"/>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5" name="Shape 105"/>
          <p:cNvSpPr/>
          <p:nvPr/>
        </p:nvSpPr>
        <p:spPr>
          <a:xfrm>
            <a:off x="24239850" y="28003618"/>
            <a:ext cx="1770775" cy="785138"/>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6" name="Shape 106"/>
          <p:cNvSpPr/>
          <p:nvPr/>
        </p:nvSpPr>
        <p:spPr>
          <a:xfrm flipH="1" rot="10800000">
            <a:off x="24239850" y="32391121"/>
            <a:ext cx="1770775" cy="160752"/>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7" name="Shape 107"/>
          <p:cNvSpPr/>
          <p:nvPr/>
        </p:nvSpPr>
        <p:spPr>
          <a:xfrm>
            <a:off x="24239850" y="27901945"/>
            <a:ext cx="1770775" cy="215970"/>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8" name="Shape 108"/>
          <p:cNvSpPr/>
          <p:nvPr/>
        </p:nvSpPr>
        <p:spPr>
          <a:xfrm>
            <a:off x="24239850" y="18053117"/>
            <a:ext cx="1770775" cy="1381098"/>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09" name="Shape 109"/>
          <p:cNvSpPr/>
          <p:nvPr/>
        </p:nvSpPr>
        <p:spPr>
          <a:xfrm>
            <a:off x="24239850" y="15551025"/>
            <a:ext cx="1770775" cy="3227463"/>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10" name="Shape 110"/>
          <p:cNvSpPr/>
          <p:nvPr/>
        </p:nvSpPr>
        <p:spPr>
          <a:xfrm flipH="1" rot="10800000">
            <a:off x="24239850" y="8013790"/>
            <a:ext cx="1770775" cy="2610919"/>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11" name="Shape 111"/>
          <p:cNvSpPr/>
          <p:nvPr/>
        </p:nvSpPr>
        <p:spPr>
          <a:xfrm flipH="1" rot="10800000">
            <a:off x="24239850" y="6731235"/>
            <a:ext cx="1770775" cy="2303464"/>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12" name="Shape 112"/>
          <p:cNvSpPr/>
          <p:nvPr/>
        </p:nvSpPr>
        <p:spPr>
          <a:xfrm flipH="1" rot="10800000">
            <a:off x="24239850" y="2746968"/>
            <a:ext cx="1922884" cy="5725006"/>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13" name="Shape 113"/>
          <p:cNvSpPr/>
          <p:nvPr/>
        </p:nvSpPr>
        <p:spPr>
          <a:xfrm flipH="1" rot="10800000">
            <a:off x="27787675" y="8472005"/>
            <a:ext cx="1770775" cy="2393969"/>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sp>
        <p:nvSpPr>
          <p:cNvPr id="114" name="Shape 114"/>
          <p:cNvSpPr/>
          <p:nvPr/>
        </p:nvSpPr>
        <p:spPr>
          <a:xfrm>
            <a:off x="27787675" y="2826450"/>
            <a:ext cx="1770775" cy="3227463"/>
          </a:xfrm>
          <a:custGeom>
            <a:pathLst>
              <a:path extrusionOk="0" h="130693" w="70831">
                <a:moveTo>
                  <a:pt x="0" y="130693"/>
                </a:moveTo>
                <a:lnTo>
                  <a:pt x="14983" y="130693"/>
                </a:lnTo>
                <a:lnTo>
                  <a:pt x="50002" y="0"/>
                </a:lnTo>
                <a:lnTo>
                  <a:pt x="70831" y="0"/>
                </a:lnTo>
              </a:path>
            </a:pathLst>
          </a:custGeom>
          <a:noFill/>
          <a:ln cap="flat" cmpd="sng" w="38100">
            <a:solidFill>
              <a:srgbClr val="B7B7B7"/>
            </a:solidFill>
            <a:prstDash val="solid"/>
            <a:round/>
            <a:headEnd len="lg" w="lg" type="none"/>
            <a:tailEnd len="lg" w="lg" type="none"/>
          </a:ln>
        </p:spPr>
      </p:sp>
      <p:pic>
        <p:nvPicPr>
          <p:cNvPr id="115" name="Shape 115"/>
          <p:cNvPicPr preferRelativeResize="0"/>
          <p:nvPr/>
        </p:nvPicPr>
        <p:blipFill>
          <a:blip r:embed="rId25">
            <a:alphaModFix/>
          </a:blip>
          <a:stretch>
            <a:fillRect/>
          </a:stretch>
        </p:blipFill>
        <p:spPr>
          <a:xfrm>
            <a:off x="10891212" y="7895001"/>
            <a:ext cx="4288686" cy="9864425"/>
          </a:xfrm>
          <a:prstGeom prst="rect">
            <a:avLst/>
          </a:prstGeom>
          <a:noFill/>
          <a:ln>
            <a:noFill/>
          </a:ln>
        </p:spPr>
      </p:pic>
      <p:pic>
        <p:nvPicPr>
          <p:cNvPr id="116" name="Shape 116"/>
          <p:cNvPicPr preferRelativeResize="0"/>
          <p:nvPr/>
        </p:nvPicPr>
        <p:blipFill rotWithShape="1">
          <a:blip r:embed="rId26">
            <a:alphaModFix/>
          </a:blip>
          <a:srcRect b="0" l="0" r="11496" t="0"/>
          <a:stretch/>
        </p:blipFill>
        <p:spPr>
          <a:xfrm>
            <a:off x="4122875" y="14876770"/>
            <a:ext cx="6238327" cy="6104516"/>
          </a:xfrm>
          <a:prstGeom prst="rect">
            <a:avLst/>
          </a:prstGeom>
          <a:noFill/>
          <a:ln cap="flat" cmpd="sng" w="9525">
            <a:solidFill>
              <a:schemeClr val="dk2"/>
            </a:solidFill>
            <a:prstDash val="solid"/>
            <a:round/>
            <a:headEnd len="med" w="med" type="none"/>
            <a:tailEnd len="med" w="med" type="none"/>
          </a:ln>
        </p:spPr>
      </p:pic>
      <p:pic>
        <p:nvPicPr>
          <p:cNvPr id="117" name="Shape 117"/>
          <p:cNvPicPr preferRelativeResize="0"/>
          <p:nvPr/>
        </p:nvPicPr>
        <p:blipFill rotWithShape="1">
          <a:blip r:embed="rId27">
            <a:alphaModFix/>
          </a:blip>
          <a:srcRect b="7581" l="23064" r="27630" t="29868"/>
          <a:stretch/>
        </p:blipFill>
        <p:spPr>
          <a:xfrm>
            <a:off x="10975424" y="3724949"/>
            <a:ext cx="3683549" cy="3472642"/>
          </a:xfrm>
          <a:prstGeom prst="rect">
            <a:avLst/>
          </a:prstGeom>
          <a:noFill/>
          <a:ln>
            <a:noFill/>
          </a:ln>
        </p:spPr>
      </p:pic>
      <p:sp>
        <p:nvSpPr>
          <p:cNvPr id="118" name="Shape 118"/>
          <p:cNvSpPr txBox="1"/>
          <p:nvPr/>
        </p:nvSpPr>
        <p:spPr>
          <a:xfrm>
            <a:off x="28874350" y="3286350"/>
            <a:ext cx="14251800" cy="6520800"/>
          </a:xfrm>
          <a:prstGeom prst="rect">
            <a:avLst/>
          </a:prstGeom>
          <a:noFill/>
          <a:ln>
            <a:noFill/>
          </a:ln>
        </p:spPr>
        <p:txBody>
          <a:bodyPr anchorCtr="0" anchor="t" bIns="91425" lIns="91425" rIns="91425" tIns="91425">
            <a:noAutofit/>
          </a:bodyPr>
          <a:lstStyle/>
          <a:p>
            <a:pPr lvl="0">
              <a:spcBef>
                <a:spcPts val="0"/>
              </a:spcBef>
              <a:buNone/>
            </a:pPr>
            <a:r>
              <a:rPr lang="en" sz="3600">
                <a:solidFill>
                  <a:schemeClr val="dk1"/>
                </a:solidFill>
              </a:rPr>
              <a:t>The dielectric barrier discharge payload (DBD payload) is designed to study the impact of DBD electrohydrodynamic actuators on the behavior of transonic airflow around the rocket. DBD devices are a form of plasma based aerodynamic actuator capable of producing high velocity surface flow without the use of moving parts. These actuators can be used to influence flow behavior by adding momentum to the boundary layer, which can be used to reattach flow or to interfere with laminar-turbulent transition. The system on Therion uses circumferential rings of DBD electrodes and high angle of attack canards to observe changes in skin drag and flow attachment. </a:t>
            </a:r>
          </a:p>
          <a:p>
            <a:pPr lvl="0">
              <a:spcBef>
                <a:spcPts val="0"/>
              </a:spcBef>
              <a:buClr>
                <a:schemeClr val="dk1"/>
              </a:buClr>
              <a:buFont typeface="Arial"/>
              <a:buNone/>
            </a:pPr>
            <a:r>
              <a:t/>
            </a:r>
            <a:endParaRPr sz="3600">
              <a:solidFill>
                <a:schemeClr val="dk1"/>
              </a:solidFill>
            </a:endParaRPr>
          </a:p>
          <a:p>
            <a:pPr lvl="0">
              <a:spcBef>
                <a:spcPts val="0"/>
              </a:spcBef>
              <a:buNone/>
            </a:pPr>
            <a:r>
              <a:t/>
            </a:r>
            <a:endParaRPr/>
          </a:p>
        </p:txBody>
      </p:sp>
      <p:sp>
        <p:nvSpPr>
          <p:cNvPr id="119" name="Shape 119"/>
          <p:cNvSpPr txBox="1"/>
          <p:nvPr/>
        </p:nvSpPr>
        <p:spPr>
          <a:xfrm>
            <a:off x="32556225" y="2520962"/>
            <a:ext cx="6514200" cy="6384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Payload</a:t>
            </a:r>
          </a:p>
        </p:txBody>
      </p:sp>
      <p:pic>
        <p:nvPicPr>
          <p:cNvPr id="120" name="Shape 120"/>
          <p:cNvPicPr preferRelativeResize="0"/>
          <p:nvPr/>
        </p:nvPicPr>
        <p:blipFill>
          <a:blip r:embed="rId28">
            <a:alphaModFix/>
          </a:blip>
          <a:stretch>
            <a:fillRect/>
          </a:stretch>
        </p:blipFill>
        <p:spPr>
          <a:xfrm>
            <a:off x="32048325" y="9345412"/>
            <a:ext cx="8143875" cy="4791075"/>
          </a:xfrm>
          <a:prstGeom prst="rect">
            <a:avLst/>
          </a:prstGeom>
          <a:noFill/>
          <a:ln>
            <a:noFill/>
          </a:ln>
        </p:spPr>
      </p:pic>
      <p:sp>
        <p:nvSpPr>
          <p:cNvPr id="121" name="Shape 121"/>
          <p:cNvSpPr txBox="1"/>
          <p:nvPr/>
        </p:nvSpPr>
        <p:spPr>
          <a:xfrm>
            <a:off x="29216400" y="14334975"/>
            <a:ext cx="16461900" cy="953700"/>
          </a:xfrm>
          <a:prstGeom prst="rect">
            <a:avLst/>
          </a:prstGeom>
          <a:noFill/>
          <a:ln>
            <a:noFill/>
          </a:ln>
        </p:spPr>
        <p:txBody>
          <a:bodyPr anchorCtr="0" anchor="t" bIns="91425" lIns="91425" rIns="91425" tIns="91425">
            <a:noAutofit/>
          </a:bodyPr>
          <a:lstStyle/>
          <a:p>
            <a:pPr lvl="0">
              <a:spcBef>
                <a:spcPts val="0"/>
              </a:spcBef>
              <a:buNone/>
            </a:pPr>
            <a:r>
              <a:rPr lang="en" sz="3600"/>
              <a:t>Drag-velocity profile with one DBD-equipped canard on a 4” mock-up</a:t>
            </a:r>
          </a:p>
        </p:txBody>
      </p:sp>
      <p:pic>
        <p:nvPicPr>
          <p:cNvPr id="122" name="Shape 122"/>
          <p:cNvPicPr preferRelativeResize="0"/>
          <p:nvPr/>
        </p:nvPicPr>
        <p:blipFill>
          <a:blip r:embed="rId29">
            <a:alphaModFix/>
          </a:blip>
          <a:stretch>
            <a:fillRect/>
          </a:stretch>
        </p:blipFill>
        <p:spPr>
          <a:xfrm>
            <a:off x="36598274" y="0"/>
            <a:ext cx="2472150" cy="2472150"/>
          </a:xfrm>
          <a:prstGeom prst="rect">
            <a:avLst/>
          </a:prstGeom>
          <a:noFill/>
          <a:ln>
            <a:noFill/>
          </a:ln>
        </p:spPr>
      </p:pic>
      <p:sp>
        <p:nvSpPr>
          <p:cNvPr id="123" name="Shape 123"/>
          <p:cNvSpPr txBox="1"/>
          <p:nvPr/>
        </p:nvSpPr>
        <p:spPr>
          <a:xfrm>
            <a:off x="404445" y="14769475"/>
            <a:ext cx="3188400" cy="6384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CONOPS</a:t>
            </a:r>
          </a:p>
        </p:txBody>
      </p:sp>
      <p:pic>
        <p:nvPicPr>
          <p:cNvPr descr="IMG_20160601_225905.jpg" id="124" name="Shape 124"/>
          <p:cNvPicPr preferRelativeResize="0"/>
          <p:nvPr/>
        </p:nvPicPr>
        <p:blipFill rotWithShape="1">
          <a:blip r:embed="rId30">
            <a:alphaModFix/>
          </a:blip>
          <a:srcRect b="15933" l="0" r="0" t="32949"/>
          <a:stretch/>
        </p:blipFill>
        <p:spPr>
          <a:xfrm>
            <a:off x="13260225" y="25073550"/>
            <a:ext cx="10021800" cy="2930075"/>
          </a:xfrm>
          <a:prstGeom prst="rect">
            <a:avLst/>
          </a:prstGeom>
          <a:noFill/>
          <a:ln>
            <a:noFill/>
          </a:ln>
        </p:spPr>
      </p:pic>
      <p:pic>
        <p:nvPicPr>
          <p:cNvPr id="125" name="Shape 125"/>
          <p:cNvPicPr preferRelativeResize="0"/>
          <p:nvPr/>
        </p:nvPicPr>
        <p:blipFill>
          <a:blip r:embed="rId31">
            <a:alphaModFix/>
          </a:blip>
          <a:stretch>
            <a:fillRect/>
          </a:stretch>
        </p:blipFill>
        <p:spPr>
          <a:xfrm>
            <a:off x="37048475" y="28075498"/>
            <a:ext cx="6238324" cy="4123276"/>
          </a:xfrm>
          <a:prstGeom prst="rect">
            <a:avLst/>
          </a:prstGeom>
          <a:noFill/>
          <a:ln>
            <a:noFill/>
          </a:ln>
        </p:spPr>
      </p:pic>
      <p:sp>
        <p:nvSpPr>
          <p:cNvPr id="126" name="Shape 126"/>
          <p:cNvSpPr txBox="1"/>
          <p:nvPr/>
        </p:nvSpPr>
        <p:spPr>
          <a:xfrm>
            <a:off x="3256637" y="2709800"/>
            <a:ext cx="4924500" cy="638400"/>
          </a:xfrm>
          <a:prstGeom prst="rect">
            <a:avLst/>
          </a:prstGeom>
          <a:solidFill>
            <a:srgbClr val="9B2F3F"/>
          </a:solidFill>
          <a:ln>
            <a:noFill/>
          </a:ln>
        </p:spPr>
        <p:txBody>
          <a:bodyPr anchorCtr="0" anchor="ctr" bIns="91425" lIns="91425" rIns="91425" tIns="91425">
            <a:noAutofit/>
          </a:bodyPr>
          <a:lstStyle/>
          <a:p>
            <a:pPr lvl="0" rtl="0" algn="ctr">
              <a:spcBef>
                <a:spcPts val="0"/>
              </a:spcBef>
              <a:buNone/>
            </a:pPr>
            <a:r>
              <a:rPr b="1" lang="en" sz="4800">
                <a:solidFill>
                  <a:srgbClr val="A3A5A7"/>
                </a:solidFill>
              </a:rPr>
              <a:t>Team Overview</a:t>
            </a:r>
          </a:p>
        </p:txBody>
      </p:sp>
      <p:sp>
        <p:nvSpPr>
          <p:cNvPr id="127" name="Shape 127"/>
          <p:cNvSpPr txBox="1"/>
          <p:nvPr/>
        </p:nvSpPr>
        <p:spPr>
          <a:xfrm>
            <a:off x="765650" y="3526400"/>
            <a:ext cx="10021800" cy="6520800"/>
          </a:xfrm>
          <a:prstGeom prst="rect">
            <a:avLst/>
          </a:prstGeom>
          <a:noFill/>
          <a:ln>
            <a:noFill/>
          </a:ln>
        </p:spPr>
        <p:txBody>
          <a:bodyPr anchorCtr="0" anchor="ctr" bIns="91425" lIns="91425" rIns="91425" tIns="91425">
            <a:noAutofit/>
          </a:bodyPr>
          <a:lstStyle/>
          <a:p>
            <a:pPr lvl="0" rtl="0">
              <a:spcBef>
                <a:spcPts val="0"/>
              </a:spcBef>
              <a:buNone/>
            </a:pPr>
            <a:r>
              <a:rPr lang="en" sz="3600">
                <a:solidFill>
                  <a:schemeClr val="dk1"/>
                </a:solidFill>
              </a:rPr>
              <a:t>40 members representing 5 majors</a:t>
            </a:r>
          </a:p>
          <a:p>
            <a:pPr lvl="0" rtl="0">
              <a:spcBef>
                <a:spcPts val="0"/>
              </a:spcBef>
              <a:buNone/>
            </a:pPr>
            <a:r>
              <a:rPr lang="en" sz="3600">
                <a:solidFill>
                  <a:schemeClr val="dk1"/>
                </a:solidFill>
              </a:rPr>
              <a:t>6 subteams: Structures, Recovery, Propulsion, Avionics, Payload, and Special Operations. The team aims to accomplish 2 overarching goals:</a:t>
            </a:r>
          </a:p>
          <a:p>
            <a:pPr indent="-457200" lvl="0" marL="457200" rtl="0">
              <a:spcBef>
                <a:spcPts val="0"/>
              </a:spcBef>
              <a:buClr>
                <a:schemeClr val="dk1"/>
              </a:buClr>
              <a:buSzPct val="100000"/>
              <a:buChar char="●"/>
            </a:pPr>
            <a:r>
              <a:rPr lang="en" sz="3600">
                <a:solidFill>
                  <a:schemeClr val="dk1"/>
                </a:solidFill>
              </a:rPr>
              <a:t>Establish and contribute to the  rocketry community and engage in outreach</a:t>
            </a:r>
          </a:p>
          <a:p>
            <a:pPr indent="-457200" lvl="0" marL="457200" rtl="0">
              <a:spcBef>
                <a:spcPts val="0"/>
              </a:spcBef>
              <a:buClr>
                <a:schemeClr val="dk1"/>
              </a:buClr>
              <a:buSzPct val="100000"/>
              <a:buChar char="●"/>
            </a:pPr>
            <a:r>
              <a:rPr lang="en" sz="3600">
                <a:solidFill>
                  <a:schemeClr val="dk1"/>
                </a:solidFill>
              </a:rPr>
              <a:t>Hands on engineering practice</a:t>
            </a:r>
          </a:p>
          <a:p>
            <a:pPr lvl="0" rtl="0">
              <a:spcBef>
                <a:spcPts val="0"/>
              </a:spcBef>
              <a:buNone/>
            </a:pPr>
            <a:r>
              <a:rPr lang="en" sz="3600">
                <a:solidFill>
                  <a:schemeClr val="dk1"/>
                </a:solidFill>
              </a:rPr>
              <a:t>Goals accomplished this year:</a:t>
            </a:r>
          </a:p>
          <a:p>
            <a:pPr indent="-457200" lvl="0" marL="457200" rtl="0">
              <a:spcBef>
                <a:spcPts val="0"/>
              </a:spcBef>
              <a:buClr>
                <a:schemeClr val="dk1"/>
              </a:buClr>
              <a:buSzPct val="100000"/>
              <a:buChar char="●"/>
            </a:pPr>
            <a:r>
              <a:rPr lang="en" sz="3600">
                <a:solidFill>
                  <a:schemeClr val="dk1"/>
                </a:solidFill>
              </a:rPr>
              <a:t>Ready for next year advanced</a:t>
            </a:r>
          </a:p>
          <a:p>
            <a:pPr indent="-457200" lvl="0" marL="457200" rtl="0">
              <a:spcBef>
                <a:spcPts val="0"/>
              </a:spcBef>
              <a:buClr>
                <a:schemeClr val="dk1"/>
              </a:buClr>
              <a:buSzPct val="100000"/>
              <a:buChar char="●"/>
            </a:pPr>
            <a:r>
              <a:rPr lang="en" sz="3600">
                <a:solidFill>
                  <a:schemeClr val="dk1"/>
                </a:solidFill>
              </a:rPr>
              <a:t>Custom, redundant avionics and live telemetry</a:t>
            </a:r>
          </a:p>
          <a:p>
            <a:pPr indent="-457200" lvl="0" marL="457200" rtl="0">
              <a:spcBef>
                <a:spcPts val="0"/>
              </a:spcBef>
              <a:buClr>
                <a:schemeClr val="dk1"/>
              </a:buClr>
              <a:buSzPct val="100000"/>
              <a:buChar char="●"/>
            </a:pPr>
            <a:r>
              <a:rPr lang="en" sz="3600">
                <a:solidFill>
                  <a:schemeClr val="dk1"/>
                </a:solidFill>
              </a:rPr>
              <a:t>Rapid integration</a:t>
            </a:r>
          </a:p>
          <a:p>
            <a:pPr indent="-457200" lvl="0" marL="457200" rtl="0">
              <a:spcBef>
                <a:spcPts val="0"/>
              </a:spcBef>
              <a:buClr>
                <a:schemeClr val="dk1"/>
              </a:buClr>
              <a:buSzPct val="100000"/>
              <a:buChar char="●"/>
            </a:pPr>
            <a:r>
              <a:rPr b="1" lang="en" sz="3600">
                <a:solidFill>
                  <a:schemeClr val="dk1"/>
                </a:solidFill>
              </a:rPr>
              <a:t>30 </a:t>
            </a:r>
            <a:r>
              <a:rPr lang="en" sz="3600">
                <a:solidFill>
                  <a:schemeClr val="dk1"/>
                </a:solidFill>
              </a:rPr>
              <a:t>personal rocket flights and </a:t>
            </a:r>
            <a:r>
              <a:rPr b="1" lang="en" sz="3600">
                <a:solidFill>
                  <a:schemeClr val="dk1"/>
                </a:solidFill>
              </a:rPr>
              <a:t>11</a:t>
            </a:r>
            <a:r>
              <a:rPr lang="en" sz="3600">
                <a:solidFill>
                  <a:schemeClr val="dk1"/>
                </a:solidFill>
              </a:rPr>
              <a:t> Certs</a:t>
            </a: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