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9"/>
  </p:notesMasterIdLst>
  <p:sldIdLst>
    <p:sldId id="261" r:id="rId3"/>
    <p:sldId id="257" r:id="rId4"/>
    <p:sldId id="264" r:id="rId5"/>
    <p:sldId id="266" r:id="rId6"/>
    <p:sldId id="260" r:id="rId7"/>
    <p:sldId id="263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0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4" autoAdjust="0"/>
  </p:normalViewPr>
  <p:slideViewPr>
    <p:cSldViewPr>
      <p:cViewPr varScale="1">
        <p:scale>
          <a:sx n="188" d="100"/>
          <a:sy n="188" d="100"/>
        </p:scale>
        <p:origin x="-211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952BE28-77A2-4255-8442-A7EB0F071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40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0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0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0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0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10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E8D0E4-AA2C-4F78-AD8B-4C54C3B46C40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6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A6520A-2D00-4890-93AF-4938EAC5E966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24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A6520A-2D00-4890-93AF-4938EAC5E966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9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2A03A-FD0F-47BF-BE9E-0093EF953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28D2C-1685-4C15-8527-6FEB2DBAB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3C932-0945-401B-9167-A79024358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29E14-E3E6-484D-89FA-C81E58371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01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19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29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76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64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57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3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43EFD-AD7B-430D-A5DA-707EA24B7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809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31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03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134A4E4-B031-5F4F-9CCB-7E5FF2C24D7C}" type="datetimeFigureOut">
              <a:rPr lang="en-US" sz="1800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4/5/16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08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59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F316F-A1A1-45B3-8781-EBC6BE85B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53A8A-BA9F-4E73-98EA-B1CF9F7AD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0DAC4-31D2-42D4-8A04-4F8CEC2A8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6851D-26D2-4295-B28C-744805D04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5990A-37EC-4A5B-8C2A-598613D82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6E634-C6B8-42F3-B646-B93A3FDF0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88818-7FE0-4D9F-BE73-04B910CB4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ABF3D32-CBB5-4F0B-A2E1-39A9BC815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10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4781"/>
            <a:ext cx="8229600" cy="753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F2517738-7F29-5B4C-B6FC-2B830D6EC39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228600" y="6553200"/>
            <a:ext cx="5943600" cy="0"/>
          </a:xfrm>
          <a:prstGeom prst="line">
            <a:avLst/>
          </a:prstGeom>
          <a:noFill/>
          <a:ln w="9525">
            <a:solidFill>
              <a:srgbClr val="7815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9" descr="dms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050819" y="0"/>
            <a:ext cx="5016981" cy="298450"/>
          </a:xfrm>
          <a:prstGeom prst="rect">
            <a:avLst/>
          </a:prstGeom>
          <a:noFill/>
        </p:spPr>
      </p:pic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581400" y="454781"/>
            <a:ext cx="5257800" cy="0"/>
          </a:xfrm>
          <a:prstGeom prst="line">
            <a:avLst/>
          </a:prstGeom>
          <a:noFill/>
          <a:ln w="76200">
            <a:solidFill>
              <a:srgbClr val="78151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709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r" defTabSz="457200" rtl="0" eaLnBrk="1" latinLnBrk="0" hangingPunct="1">
        <a:spcBef>
          <a:spcPct val="0"/>
        </a:spcBef>
        <a:buNone/>
        <a:defRPr sz="3600" b="1" kern="1200">
          <a:solidFill>
            <a:srgbClr val="800000"/>
          </a:solidFill>
          <a:latin typeface="Times"/>
          <a:ea typeface="+mj-ea"/>
          <a:cs typeface="Time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4-05 at 2.40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44" y="14092"/>
            <a:ext cx="7640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5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85800" y="5867400"/>
            <a:ext cx="213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>
                <a:latin typeface="Times" pitchFamily="100" charset="0"/>
              </a:rPr>
              <a:t>Professor John Wulff</a:t>
            </a:r>
            <a:endParaRPr lang="en-US" sz="1300">
              <a:solidFill>
                <a:srgbClr val="000000"/>
              </a:solidFill>
              <a:latin typeface="Lucida Grande" pitchFamily="100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3006725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962400" y="838200"/>
            <a:ext cx="4267200" cy="469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2600" dirty="0">
                <a:latin typeface="Constantia" pitchFamily="18" charset="0"/>
              </a:rPr>
              <a:t>The </a:t>
            </a:r>
            <a:r>
              <a:rPr lang="en-US" sz="2600" b="1" dirty="0" err="1">
                <a:latin typeface="Constantia" pitchFamily="18" charset="0"/>
              </a:rPr>
              <a:t>Wulff</a:t>
            </a:r>
            <a:r>
              <a:rPr lang="en-US" sz="2600" b="1" dirty="0">
                <a:latin typeface="Constantia" pitchFamily="18" charset="0"/>
              </a:rPr>
              <a:t> Lecture </a:t>
            </a:r>
            <a:r>
              <a:rPr lang="en-US" sz="2600" dirty="0">
                <a:latin typeface="Constantia" pitchFamily="18" charset="0"/>
              </a:rPr>
              <a:t>honors the late </a:t>
            </a:r>
            <a:r>
              <a:rPr lang="en-US" sz="2600" dirty="0">
                <a:solidFill>
                  <a:srgbClr val="FF0000"/>
                </a:solidFill>
                <a:latin typeface="Constantia" pitchFamily="18" charset="0"/>
              </a:rPr>
              <a:t>Professor John </a:t>
            </a:r>
            <a:r>
              <a:rPr lang="en-US" sz="2600" dirty="0" err="1">
                <a:solidFill>
                  <a:srgbClr val="FF0000"/>
                </a:solidFill>
                <a:latin typeface="Constantia" pitchFamily="18" charset="0"/>
              </a:rPr>
              <a:t>Wulff</a:t>
            </a:r>
            <a:r>
              <a:rPr lang="en-US" sz="2600" dirty="0">
                <a:solidFill>
                  <a:srgbClr val="FF0000"/>
                </a:solidFill>
                <a:latin typeface="Constantia" pitchFamily="18" charset="0"/>
              </a:rPr>
              <a:t>,</a:t>
            </a:r>
            <a:r>
              <a:rPr lang="en-US" sz="2600" dirty="0">
                <a:latin typeface="Constantia" pitchFamily="18" charset="0"/>
              </a:rPr>
              <a:t> a skilled and provocative teacher who originated the popular subject </a:t>
            </a:r>
            <a:r>
              <a:rPr lang="en-US" sz="2600" dirty="0">
                <a:solidFill>
                  <a:srgbClr val="00589A"/>
                </a:solidFill>
                <a:latin typeface="Constantia" pitchFamily="18" charset="0"/>
              </a:rPr>
              <a:t>3.091 (Introduction to Solid State Chemistry</a:t>
            </a:r>
            <a:r>
              <a:rPr lang="en-US" sz="2600" dirty="0" smtClean="0">
                <a:solidFill>
                  <a:srgbClr val="00589A"/>
                </a:solidFill>
                <a:latin typeface="Constantia" pitchFamily="18" charset="0"/>
              </a:rPr>
              <a:t>).</a:t>
            </a:r>
            <a:endParaRPr lang="en-US" sz="2600" dirty="0">
              <a:latin typeface="Constantia" pitchFamily="18" charset="0"/>
            </a:endParaRP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en-US" sz="2600" dirty="0">
                <a:latin typeface="Constantia" pitchFamily="18" charset="0"/>
              </a:rPr>
              <a:t>Professor </a:t>
            </a:r>
            <a:r>
              <a:rPr lang="en-US" sz="2600" dirty="0" err="1">
                <a:latin typeface="Constantia" pitchFamily="18" charset="0"/>
              </a:rPr>
              <a:t>Wulff</a:t>
            </a:r>
            <a:r>
              <a:rPr lang="en-US" sz="2600" dirty="0">
                <a:latin typeface="Constantia" pitchFamily="18" charset="0"/>
              </a:rPr>
              <a:t> was an educator renowned for his ability to entertain while inspiring and educating.</a:t>
            </a:r>
            <a:endParaRPr lang="en-US" sz="28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04205" y="0"/>
            <a:ext cx="4567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dirty="0">
                <a:latin typeface="Times" pitchFamily="100" charset="0"/>
              </a:rPr>
              <a:t>Prof. </a:t>
            </a:r>
            <a:r>
              <a:rPr lang="en-US" sz="1800" dirty="0" err="1">
                <a:latin typeface="Times" pitchFamily="100" charset="0"/>
              </a:rPr>
              <a:t>Wulff</a:t>
            </a:r>
            <a:r>
              <a:rPr lang="en-US" sz="1800" dirty="0">
                <a:latin typeface="Times" pitchFamily="100" charset="0"/>
              </a:rPr>
              <a:t> </a:t>
            </a:r>
            <a:r>
              <a:rPr lang="en-US" sz="1800" dirty="0">
                <a:latin typeface="Constantia" pitchFamily="18" charset="0"/>
              </a:rPr>
              <a:t>lecturing</a:t>
            </a:r>
            <a:r>
              <a:rPr lang="en-US" sz="1800" dirty="0">
                <a:latin typeface="Times" pitchFamily="100" charset="0"/>
              </a:rPr>
              <a:t> on solidification in 3.091</a:t>
            </a:r>
            <a:endParaRPr lang="en-US" sz="1300" dirty="0">
              <a:solidFill>
                <a:srgbClr val="000000"/>
              </a:solidFill>
              <a:latin typeface="Lucida Grande" pitchFamily="100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"/>
            <a:ext cx="6400800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181600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600" dirty="0">
                <a:latin typeface="Constantia" pitchFamily="18" charset="0"/>
              </a:rPr>
              <a:t>The mission of the </a:t>
            </a:r>
            <a:r>
              <a:rPr lang="en-US" sz="2600" dirty="0" err="1">
                <a:latin typeface="Constantia" pitchFamily="18" charset="0"/>
              </a:rPr>
              <a:t>Wulff</a:t>
            </a:r>
            <a:r>
              <a:rPr lang="en-US" sz="2600" dirty="0">
                <a:latin typeface="Constantia" pitchFamily="18" charset="0"/>
              </a:rPr>
              <a:t> Lecture is to engage the imagination of the next generation of Materials Scientists in the same way that Professor </a:t>
            </a:r>
            <a:r>
              <a:rPr lang="en-US" sz="2600" dirty="0" err="1">
                <a:latin typeface="Constantia" pitchFamily="18" charset="0"/>
              </a:rPr>
              <a:t>Wulff</a:t>
            </a:r>
            <a:r>
              <a:rPr lang="en-US" sz="2600" dirty="0">
                <a:latin typeface="Constantia" pitchFamily="18" charset="0"/>
              </a:rPr>
              <a:t> inspired his own students.</a:t>
            </a:r>
            <a:endParaRPr lang="en-US" sz="28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11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1"/>
          <p:cNvSpPr/>
          <p:nvPr/>
        </p:nvSpPr>
        <p:spPr>
          <a:xfrm rot="10800000">
            <a:off x="7043274" y="1573902"/>
            <a:ext cx="419101" cy="398869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369" name="Rectangle 5"/>
          <p:cNvSpPr>
            <a:spLocks noChangeArrowheads="1"/>
          </p:cNvSpPr>
          <p:nvPr/>
        </p:nvSpPr>
        <p:spPr bwMode="auto">
          <a:xfrm>
            <a:off x="4343400" y="198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7702701" y="1650102"/>
            <a:ext cx="419100" cy="3988697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371" name="TextBox 5"/>
          <p:cNvSpPr txBox="1">
            <a:spLocks noChangeArrowheads="1"/>
          </p:cNvSpPr>
          <p:nvPr/>
        </p:nvSpPr>
        <p:spPr bwMode="auto">
          <a:xfrm>
            <a:off x="6806019" y="1066799"/>
            <a:ext cx="221246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Palatino" charset="0"/>
                <a:ea typeface="MS PGothic" pitchFamily="34" charset="-128"/>
              </a:defRPr>
            </a:lvl9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Society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Properties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Structure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Processing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408" y="591669"/>
            <a:ext cx="672836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“Builders of Solid Matter”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Our </a:t>
            </a:r>
            <a:r>
              <a:rPr lang="en-US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medium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 is </a:t>
            </a:r>
            <a:r>
              <a:rPr lang="en-US" u="sng" dirty="0" smtClean="0">
                <a:solidFill>
                  <a:prstClr val="black"/>
                </a:solidFill>
                <a:latin typeface="Calibri" panose="020F0502020204030204" pitchFamily="34" charset="0"/>
              </a:rPr>
              <a:t>atoms, molecules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Our </a:t>
            </a:r>
            <a:r>
              <a:rPr lang="en-US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product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 is </a:t>
            </a:r>
            <a:r>
              <a:rPr lang="en-US" u="sng" dirty="0" smtClean="0">
                <a:solidFill>
                  <a:prstClr val="black"/>
                </a:solidFill>
                <a:latin typeface="Calibri" panose="020F0502020204030204" pitchFamily="34" charset="0"/>
              </a:rPr>
              <a:t>solid matter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 with desirable properties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Our </a:t>
            </a:r>
            <a:r>
              <a:rPr lang="en-US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applications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 include all the most pressing areas of human endeavor: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	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energy, nanotech, biotech, health, 	sustainability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u="sng" dirty="0" smtClean="0">
                <a:solidFill>
                  <a:prstClr val="black"/>
                </a:solidFill>
                <a:latin typeface="Calibri" panose="020F0502020204030204" pitchFamily="34" charset="0"/>
              </a:rPr>
              <a:t>Learn how to: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“vertically integrate” science and engineering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Master all methods of building with atoms: physics, chemistry, biology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6771086" y="3390512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</a:rPr>
              <a:t>Science</a:t>
            </a:r>
            <a:endParaRPr lang="en-US" sz="18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5400000">
            <a:off x="7282152" y="3383584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</a:rPr>
              <a:t>Engineering</a:t>
            </a:r>
            <a:endParaRPr lang="en-US" sz="18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82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10200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600" dirty="0" smtClean="0">
                <a:latin typeface="Constantia" pitchFamily="18" charset="0"/>
              </a:rPr>
              <a:t>The first </a:t>
            </a:r>
            <a:r>
              <a:rPr lang="en-US" sz="2600" dirty="0" err="1" smtClean="0">
                <a:latin typeface="Constantia" pitchFamily="18" charset="0"/>
              </a:rPr>
              <a:t>Wulff</a:t>
            </a:r>
            <a:r>
              <a:rPr lang="en-US" sz="2600" dirty="0" smtClean="0">
                <a:latin typeface="Constantia" pitchFamily="18" charset="0"/>
              </a:rPr>
              <a:t> Lecturer — May 5, 1977</a:t>
            </a:r>
            <a:endParaRPr lang="en-US" sz="2800" dirty="0"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848" y="588264"/>
            <a:ext cx="3044952" cy="4547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4-05 at 2.40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40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8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136</Words>
  <Application>Microsoft Macintosh PowerPoint</Application>
  <PresentationFormat>On-screen Show (4:3)</PresentationFormat>
  <Paragraphs>32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Blank Presentation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DMSE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Scratching Below the Surface: Material Metastability Enables Engineering Solutions</dc:title>
  <dc:creator>DMSE</dc:creator>
  <cp:lastModifiedBy>Rachel Kemper</cp:lastModifiedBy>
  <cp:revision>47</cp:revision>
  <cp:lastPrinted>2013-04-09T17:58:17Z</cp:lastPrinted>
  <dcterms:created xsi:type="dcterms:W3CDTF">2011-03-29T19:50:56Z</dcterms:created>
  <dcterms:modified xsi:type="dcterms:W3CDTF">2016-04-05T18:41:31Z</dcterms:modified>
</cp:coreProperties>
</file>