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7" r:id="rId2"/>
    <p:sldId id="261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60"/>
  </p:normalViewPr>
  <p:slideViewPr>
    <p:cSldViewPr snapToGrid="0"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EE2CA-30AA-3948-8486-3BC0DBE724E3}" type="datetimeFigureOut">
              <a:rPr lang="en-US" smtClean="0"/>
              <a:t>6/18/2012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45512E-98A4-5F48-8669-62DAA70980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759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31D9F-9D7C-9F40-8BEE-C58B55717A3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8546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31D9F-9D7C-9F40-8BEE-C58B55717A3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8546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5E31A-1E06-0944-AA5C-25B607D13A2D}" type="datetimeFigureOut">
              <a:rPr lang="en-US" smtClean="0"/>
              <a:t>6/18/2012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99747-D791-5E45-9B05-22D8CFBAA8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389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5E31A-1E06-0944-AA5C-25B607D13A2D}" type="datetimeFigureOut">
              <a:rPr lang="en-US" smtClean="0"/>
              <a:t>6/18/2012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99747-D791-5E45-9B05-22D8CFBAA8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340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5E31A-1E06-0944-AA5C-25B607D13A2D}" type="datetimeFigureOut">
              <a:rPr lang="en-US" smtClean="0"/>
              <a:t>6/18/2012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99747-D791-5E45-9B05-22D8CFBAA8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6094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 userDrawn="1"/>
        </p:nvGrpSpPr>
        <p:grpSpPr>
          <a:xfrm>
            <a:off x="0" y="6530837"/>
            <a:ext cx="9143999" cy="327162"/>
            <a:chOff x="0" y="6530837"/>
            <a:chExt cx="9143999" cy="327162"/>
          </a:xfrm>
        </p:grpSpPr>
        <p:sp>
          <p:nvSpPr>
            <p:cNvPr id="11" name="Rectangle 10"/>
            <p:cNvSpPr/>
            <p:nvPr userDrawn="1"/>
          </p:nvSpPr>
          <p:spPr>
            <a:xfrm>
              <a:off x="0" y="6596062"/>
              <a:ext cx="9143999" cy="261937"/>
            </a:xfrm>
            <a:prstGeom prst="rect">
              <a:avLst/>
            </a:prstGeom>
            <a:gradFill flip="none" rotWithShape="1">
              <a:gsLst>
                <a:gs pos="70000">
                  <a:srgbClr val="800000"/>
                </a:gs>
                <a:gs pos="100000">
                  <a:schemeClr val="accent6">
                    <a:lumMod val="75000"/>
                  </a:schemeClr>
                </a:gs>
              </a:gsLst>
              <a:lin ang="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Connector 11"/>
            <p:cNvCxnSpPr/>
            <p:nvPr userDrawn="1"/>
          </p:nvCxnSpPr>
          <p:spPr>
            <a:xfrm>
              <a:off x="0" y="6530837"/>
              <a:ext cx="9143999" cy="0"/>
            </a:xfrm>
            <a:prstGeom prst="line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" name="Straight Connector 12"/>
          <p:cNvCxnSpPr/>
          <p:nvPr userDrawn="1"/>
        </p:nvCxnSpPr>
        <p:spPr>
          <a:xfrm>
            <a:off x="1" y="6596062"/>
            <a:ext cx="9143999" cy="0"/>
          </a:xfrm>
          <a:prstGeom prst="line">
            <a:avLst/>
          </a:prstGeom>
          <a:ln>
            <a:solidFill>
              <a:srgbClr val="FFFFFF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 userDrawn="1"/>
        </p:nvSpPr>
        <p:spPr>
          <a:xfrm>
            <a:off x="0" y="-1"/>
            <a:ext cx="9144000" cy="787804"/>
          </a:xfrm>
          <a:prstGeom prst="rect">
            <a:avLst/>
          </a:prstGeom>
          <a:gradFill flip="none" rotWithShape="1">
            <a:gsLst>
              <a:gs pos="0">
                <a:srgbClr val="800000"/>
              </a:gs>
              <a:gs pos="100000">
                <a:srgbClr val="430000"/>
              </a:gs>
            </a:gsLst>
            <a:path path="rect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14/Oct/11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946B036-FC40-BD4A-BC9C-58CA1E4EEC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0" y="0"/>
            <a:ext cx="9144000" cy="246924"/>
          </a:xfrm>
          <a:prstGeom prst="rect">
            <a:avLst/>
          </a:prstGeom>
          <a:gradFill flip="none" rotWithShape="1">
            <a:gsLst>
              <a:gs pos="62000">
                <a:schemeClr val="tx1">
                  <a:lumMod val="75000"/>
                  <a:lumOff val="25000"/>
                </a:schemeClr>
              </a:gs>
              <a:gs pos="87000">
                <a:srgbClr val="430000"/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-1"/>
            <a:ext cx="63182" cy="787804"/>
          </a:xfrm>
          <a:prstGeom prst="rect">
            <a:avLst/>
          </a:prstGeom>
          <a:gradFill flip="none" rotWithShape="1">
            <a:gsLst>
              <a:gs pos="83000">
                <a:schemeClr val="accent6">
                  <a:lumMod val="75000"/>
                </a:schemeClr>
              </a:gs>
              <a:gs pos="100000">
                <a:srgbClr val="FFFFFF"/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695" y="256330"/>
            <a:ext cx="8642777" cy="449165"/>
          </a:xfrm>
        </p:spPr>
        <p:txBody>
          <a:bodyPr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258763" y="-37628"/>
            <a:ext cx="5149850" cy="24765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Section name</a:t>
            </a:r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808970"/>
            <a:ext cx="9143999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4215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5E31A-1E06-0944-AA5C-25B607D13A2D}" type="datetimeFigureOut">
              <a:rPr lang="en-US" smtClean="0"/>
              <a:t>6/18/2012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99747-D791-5E45-9B05-22D8CFBAA8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506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5E31A-1E06-0944-AA5C-25B607D13A2D}" type="datetimeFigureOut">
              <a:rPr lang="en-US" smtClean="0"/>
              <a:t>6/18/2012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99747-D791-5E45-9B05-22D8CFBAA8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805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5E31A-1E06-0944-AA5C-25B607D13A2D}" type="datetimeFigureOut">
              <a:rPr lang="en-US" smtClean="0"/>
              <a:t>6/18/2012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99747-D791-5E45-9B05-22D8CFBAA8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118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5E31A-1E06-0944-AA5C-25B607D13A2D}" type="datetimeFigureOut">
              <a:rPr lang="en-US" smtClean="0"/>
              <a:t>6/18/2012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99747-D791-5E45-9B05-22D8CFBAA8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616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5E31A-1E06-0944-AA5C-25B607D13A2D}" type="datetimeFigureOut">
              <a:rPr lang="en-US" smtClean="0"/>
              <a:t>6/18/2012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99747-D791-5E45-9B05-22D8CFBAA8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479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5E31A-1E06-0944-AA5C-25B607D13A2D}" type="datetimeFigureOut">
              <a:rPr lang="en-US" smtClean="0"/>
              <a:t>6/18/2012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99747-D791-5E45-9B05-22D8CFBAA8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898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5E31A-1E06-0944-AA5C-25B607D13A2D}" type="datetimeFigureOut">
              <a:rPr lang="en-US" smtClean="0"/>
              <a:t>6/18/2012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99747-D791-5E45-9B05-22D8CFBAA8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898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5E31A-1E06-0944-AA5C-25B607D13A2D}" type="datetimeFigureOut">
              <a:rPr lang="en-US" smtClean="0"/>
              <a:t>6/18/2012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99747-D791-5E45-9B05-22D8CFBAA8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061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75E31A-1E06-0944-AA5C-25B607D13A2D}" type="datetimeFigureOut">
              <a:rPr lang="en-US" smtClean="0"/>
              <a:t>6/18/2012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99747-D791-5E45-9B05-22D8CFBAA8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352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0" t="27879" r="3019" b="23636"/>
          <a:stretch/>
        </p:blipFill>
        <p:spPr>
          <a:xfrm>
            <a:off x="359218" y="1519167"/>
            <a:ext cx="8080384" cy="3325092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Relationship of Electric Fields to SED/TOI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59218" y="5015618"/>
            <a:ext cx="8441602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dirty="0"/>
              <a:t>T</a:t>
            </a:r>
            <a:r>
              <a:rPr lang="en-US" dirty="0" smtClean="0"/>
              <a:t>ongue </a:t>
            </a:r>
            <a:r>
              <a:rPr lang="en-US" dirty="0"/>
              <a:t>of ionization (TOI) seen entering </a:t>
            </a:r>
            <a:r>
              <a:rPr lang="en-US" dirty="0" smtClean="0"/>
              <a:t>dayside polar </a:t>
            </a:r>
            <a:r>
              <a:rPr lang="en-US" dirty="0"/>
              <a:t>cap </a:t>
            </a:r>
            <a:r>
              <a:rPr lang="en-US" dirty="0" smtClean="0"/>
              <a:t>as channel of enhanced total electron content (TEC</a:t>
            </a:r>
            <a:r>
              <a:rPr lang="en-US" dirty="0" smtClean="0"/>
              <a:t>) during a strong geomagnetic storm on Sep. 26</a:t>
            </a:r>
            <a:r>
              <a:rPr lang="en-US" baseline="30000" dirty="0" smtClean="0"/>
              <a:t>th</a:t>
            </a:r>
            <a:r>
              <a:rPr lang="en-US" dirty="0" smtClean="0"/>
              <a:t> 2011.</a:t>
            </a:r>
            <a:endParaRPr lang="en-US" dirty="0" smtClean="0"/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dirty="0"/>
              <a:t>S</a:t>
            </a:r>
            <a:r>
              <a:rPr lang="en-US" dirty="0" smtClean="0"/>
              <a:t>trong anti-sunward flows measured by </a:t>
            </a:r>
            <a:r>
              <a:rPr lang="en-US" dirty="0" err="1" smtClean="0"/>
              <a:t>SuperDARN</a:t>
            </a:r>
            <a:r>
              <a:rPr lang="en-US" dirty="0" smtClean="0"/>
              <a:t> radars within the region of enhanced TEC at both middle and polar latitudes.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957210" y="872836"/>
            <a:ext cx="27847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Sep. 26</a:t>
            </a:r>
            <a:r>
              <a:rPr lang="en-US" baseline="30000" dirty="0" smtClean="0"/>
              <a:t>th</a:t>
            </a:r>
            <a:r>
              <a:rPr lang="en-US" dirty="0" smtClean="0"/>
              <a:t>, 2011</a:t>
            </a:r>
          </a:p>
          <a:p>
            <a:pPr algn="ctr"/>
            <a:r>
              <a:rPr lang="en-US" dirty="0" smtClean="0"/>
              <a:t>19:00 UT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03" t="57396" r="55647"/>
          <a:stretch/>
        </p:blipFill>
        <p:spPr>
          <a:xfrm>
            <a:off x="4119166" y="2161830"/>
            <a:ext cx="460853" cy="203976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039" t="13950" r="1612" b="45248"/>
          <a:stretch/>
        </p:blipFill>
        <p:spPr>
          <a:xfrm>
            <a:off x="8340435" y="2204967"/>
            <a:ext cx="706583" cy="195349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837464" y="1332736"/>
            <a:ext cx="27847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(solar noon)</a:t>
            </a:r>
            <a:endParaRPr lang="en-US" sz="1400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5074920" y="1321579"/>
            <a:ext cx="27847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(solar noon)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390979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Relationship of Electric Fields to SED/TOI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9218" y="5015618"/>
            <a:ext cx="8441602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Convection </a:t>
            </a:r>
            <a:r>
              <a:rPr lang="en-US" dirty="0" smtClean="0"/>
              <a:t>electric fields no longer extend into middle </a:t>
            </a:r>
            <a:r>
              <a:rPr lang="en-US" dirty="0" smtClean="0"/>
              <a:t>latitudes to actively draw plasma from the dense source region  at lower latitudes.</a:t>
            </a:r>
            <a:endParaRPr lang="en-US" dirty="0" smtClean="0"/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Plume of high TEC associated with storm enhanced density is no longer capable of forming a </a:t>
            </a:r>
            <a:r>
              <a:rPr lang="en-US" dirty="0" smtClean="0"/>
              <a:t>TOI, but co-rotates with the Earth at a near-constant latitude as a “fossil” plume as it persists for several hours.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957210" y="872836"/>
            <a:ext cx="27847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Sep. 26</a:t>
            </a:r>
            <a:r>
              <a:rPr lang="en-US" baseline="30000" dirty="0" smtClean="0"/>
              <a:t>th</a:t>
            </a:r>
            <a:r>
              <a:rPr lang="en-US" dirty="0" smtClean="0"/>
              <a:t>, 2011</a:t>
            </a:r>
          </a:p>
          <a:p>
            <a:pPr algn="ctr"/>
            <a:r>
              <a:rPr lang="en-US" dirty="0" smtClean="0"/>
              <a:t>23</a:t>
            </a:r>
            <a:r>
              <a:rPr lang="en-US" dirty="0" smtClean="0"/>
              <a:t>:00 </a:t>
            </a:r>
            <a:r>
              <a:rPr lang="en-US" dirty="0" smtClean="0"/>
              <a:t>UT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2" t="27867" r="2965" b="23600"/>
          <a:stretch/>
        </p:blipFill>
        <p:spPr>
          <a:xfrm>
            <a:off x="356616" y="1517904"/>
            <a:ext cx="8083296" cy="332841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03" t="57396" r="55647"/>
          <a:stretch/>
        </p:blipFill>
        <p:spPr>
          <a:xfrm>
            <a:off x="4119166" y="2161830"/>
            <a:ext cx="460853" cy="203976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039" t="13950" r="1612" b="45248"/>
          <a:stretch/>
        </p:blipFill>
        <p:spPr>
          <a:xfrm>
            <a:off x="8340435" y="2204967"/>
            <a:ext cx="706583" cy="195349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837464" y="1332736"/>
            <a:ext cx="27847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(solar noon)</a:t>
            </a:r>
            <a:endParaRPr lang="en-US" sz="1400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5074920" y="1321579"/>
            <a:ext cx="27847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(solar noon)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502915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158</Words>
  <Application>Microsoft Office PowerPoint</Application>
  <PresentationFormat>On-screen Show (4:3)</PresentationFormat>
  <Paragraphs>16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Relationship of Electric Fields to SED/TOI</vt:lpstr>
      <vt:lpstr>Relationship of Electric Fields to SED/TOI</vt:lpstr>
    </vt:vector>
  </TitlesOfParts>
  <Company>Virginia Tech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Evening Enhancement</dc:title>
  <dc:creator>Sebastien de Larquier</dc:creator>
  <cp:lastModifiedBy>Evan</cp:lastModifiedBy>
  <cp:revision>13</cp:revision>
  <dcterms:created xsi:type="dcterms:W3CDTF">2012-02-22T22:46:41Z</dcterms:created>
  <dcterms:modified xsi:type="dcterms:W3CDTF">2012-06-18T15:44:18Z</dcterms:modified>
</cp:coreProperties>
</file>