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avi" ContentType="video/x-msvideo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71" r:id="rId3"/>
    <p:sldId id="257" r:id="rId4"/>
    <p:sldId id="258" r:id="rId5"/>
    <p:sldId id="268" r:id="rId6"/>
    <p:sldId id="279" r:id="rId7"/>
    <p:sldId id="291" r:id="rId8"/>
    <p:sldId id="290" r:id="rId9"/>
    <p:sldId id="289" r:id="rId10"/>
    <p:sldId id="259" r:id="rId11"/>
    <p:sldId id="284" r:id="rId12"/>
    <p:sldId id="286" r:id="rId13"/>
    <p:sldId id="287" r:id="rId14"/>
    <p:sldId id="292" r:id="rId15"/>
    <p:sldId id="293" r:id="rId16"/>
    <p:sldId id="281" r:id="rId17"/>
    <p:sldId id="282" r:id="rId18"/>
    <p:sldId id="288" r:id="rId19"/>
    <p:sldId id="263" r:id="rId20"/>
    <p:sldId id="280" r:id="rId21"/>
    <p:sldId id="264" r:id="rId22"/>
    <p:sldId id="265" r:id="rId23"/>
    <p:sldId id="26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12" autoAdjust="0"/>
    <p:restoredTop sz="94660"/>
  </p:normalViewPr>
  <p:slideViewPr>
    <p:cSldViewPr snapToGrid="0">
      <p:cViewPr varScale="1">
        <p:scale>
          <a:sx n="92" d="100"/>
          <a:sy n="92" d="100"/>
        </p:scale>
        <p:origin x="4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FB3AC-44D5-4312-A639-2A0F959935EC}" type="datetimeFigureOut">
              <a:rPr lang="en-US" smtClean="0"/>
              <a:t>7/26/2014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F18A85-C91A-4758-9A4D-8459AA6736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32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18A85-C91A-4758-9A4D-8459AA6736B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248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B77D-6A90-446C-95D6-F3FD97EC3339}" type="datetimeFigureOut">
              <a:rPr lang="en-US" smtClean="0"/>
              <a:t>7/26/2014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49ED-9D17-4DE8-B394-3A8CD1413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076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B77D-6A90-446C-95D6-F3FD97EC3339}" type="datetimeFigureOut">
              <a:rPr lang="en-US" smtClean="0"/>
              <a:t>7/26/2014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49ED-9D17-4DE8-B394-3A8CD1413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143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B77D-6A90-446C-95D6-F3FD97EC3339}" type="datetimeFigureOut">
              <a:rPr lang="en-US" smtClean="0"/>
              <a:t>7/26/2014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49ED-9D17-4DE8-B394-3A8CD1413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444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B77D-6A90-446C-95D6-F3FD97EC3339}" type="datetimeFigureOut">
              <a:rPr lang="en-US" smtClean="0"/>
              <a:t>7/26/2014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49ED-9D17-4DE8-B394-3A8CD1413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020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B77D-6A90-446C-95D6-F3FD97EC3339}" type="datetimeFigureOut">
              <a:rPr lang="en-US" smtClean="0"/>
              <a:t>7/26/2014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49ED-9D17-4DE8-B394-3A8CD1413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53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B77D-6A90-446C-95D6-F3FD97EC3339}" type="datetimeFigureOut">
              <a:rPr lang="en-US" smtClean="0"/>
              <a:t>7/26/2014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49ED-9D17-4DE8-B394-3A8CD1413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548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B77D-6A90-446C-95D6-F3FD97EC3339}" type="datetimeFigureOut">
              <a:rPr lang="en-US" smtClean="0"/>
              <a:t>7/26/2014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49ED-9D17-4DE8-B394-3A8CD1413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320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B77D-6A90-446C-95D6-F3FD97EC3339}" type="datetimeFigureOut">
              <a:rPr lang="en-US" smtClean="0"/>
              <a:t>7/26/2014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49ED-9D17-4DE8-B394-3A8CD1413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928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B77D-6A90-446C-95D6-F3FD97EC3339}" type="datetimeFigureOut">
              <a:rPr lang="en-US" smtClean="0"/>
              <a:t>7/26/2014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49ED-9D17-4DE8-B394-3A8CD1413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794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B77D-6A90-446C-95D6-F3FD97EC3339}" type="datetimeFigureOut">
              <a:rPr lang="en-US" smtClean="0"/>
              <a:t>7/26/2014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49ED-9D17-4DE8-B394-3A8CD1413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252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4B77D-6A90-446C-95D6-F3FD97EC3339}" type="datetimeFigureOut">
              <a:rPr lang="en-US" smtClean="0"/>
              <a:t>7/26/2014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049ED-9D17-4DE8-B394-3A8CD1413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376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4B77D-6A90-446C-95D6-F3FD97EC3339}" type="datetimeFigureOut">
              <a:rPr lang="en-US" smtClean="0"/>
              <a:t>7/26/2014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049ED-9D17-4DE8-B394-3A8CD1413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868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4.png"/><Relationship Id="rId2" Type="http://schemas.openxmlformats.org/officeDocument/2006/relationships/video" Target="../media/media3.avi"/><Relationship Id="rId1" Type="http://schemas.microsoft.com/office/2007/relationships/media" Target="../media/media3.avi"/><Relationship Id="rId6" Type="http://schemas.openxmlformats.org/officeDocument/2006/relationships/image" Target="../media/image33.jpg"/><Relationship Id="rId5" Type="http://schemas.openxmlformats.org/officeDocument/2006/relationships/image" Target="../media/image32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media" Target="../media/media2.mp4"/><Relationship Id="rId7" Type="http://schemas.openxmlformats.org/officeDocument/2006/relationships/image" Target="../media/image10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9.jpe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p4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8685" y="752248"/>
            <a:ext cx="9144000" cy="2387600"/>
          </a:xfrm>
        </p:spPr>
        <p:txBody>
          <a:bodyPr/>
          <a:lstStyle/>
          <a:p>
            <a:r>
              <a:rPr lang="en-US" dirty="0" smtClean="0"/>
              <a:t>ISR SUMMER SCHOOL</a:t>
            </a:r>
            <a:br>
              <a:rPr lang="en-US" dirty="0" smtClean="0"/>
            </a:br>
            <a:r>
              <a:rPr lang="en-US" dirty="0" smtClean="0"/>
              <a:t>Group Experiment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51958" y="4070927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dirty="0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08513" y="3894261"/>
            <a:ext cx="6096000" cy="20928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000" dirty="0" smtClean="0"/>
              <a:t>Group 4</a:t>
            </a:r>
          </a:p>
          <a:p>
            <a:pPr algn="ctr"/>
            <a:r>
              <a:rPr lang="en-US" dirty="0" err="1" smtClean="0"/>
              <a:t>Garima</a:t>
            </a:r>
            <a:r>
              <a:rPr lang="en-US" dirty="0" smtClean="0"/>
              <a:t> Malhotra</a:t>
            </a:r>
          </a:p>
          <a:p>
            <a:pPr algn="ctr"/>
            <a:r>
              <a:rPr lang="en-US" dirty="0" smtClean="0"/>
              <a:t>David </a:t>
            </a:r>
            <a:r>
              <a:rPr lang="en-US" dirty="0" err="1" smtClean="0"/>
              <a:t>Themens</a:t>
            </a:r>
            <a:endParaRPr lang="en-US" dirty="0" smtClean="0"/>
          </a:p>
          <a:p>
            <a:pPr algn="ctr"/>
            <a:r>
              <a:rPr lang="en-US" dirty="0" err="1" smtClean="0"/>
              <a:t>Takuo</a:t>
            </a:r>
            <a:r>
              <a:rPr lang="en-US" dirty="0" smtClean="0"/>
              <a:t> </a:t>
            </a:r>
            <a:r>
              <a:rPr lang="en-US" dirty="0" err="1" smtClean="0"/>
              <a:t>Tsuda</a:t>
            </a:r>
            <a:endParaRPr lang="en-US" dirty="0" smtClean="0"/>
          </a:p>
          <a:p>
            <a:pPr algn="ctr"/>
            <a:r>
              <a:rPr lang="en-US" dirty="0" smtClean="0"/>
              <a:t>Yamazaki Yosuke</a:t>
            </a:r>
          </a:p>
          <a:p>
            <a:pPr algn="ctr"/>
            <a:r>
              <a:rPr lang="en-US" dirty="0" err="1" smtClean="0"/>
              <a:t>Chhavi</a:t>
            </a:r>
            <a:r>
              <a:rPr lang="en-US" dirty="0" smtClean="0"/>
              <a:t> </a:t>
            </a:r>
            <a:r>
              <a:rPr lang="en-US" dirty="0" err="1" smtClean="0"/>
              <a:t>Goenka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86476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8013" y="2666999"/>
            <a:ext cx="929100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We were just about to compare temperatures..</a:t>
            </a:r>
          </a:p>
          <a:p>
            <a:r>
              <a:rPr lang="en-US" sz="3200" dirty="0" smtClean="0"/>
              <a:t>But.. we got distracted by something more interesting!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915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Surprise!</a:t>
            </a:r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0" t="20754" r="13713" b="4905"/>
          <a:stretch/>
        </p:blipFill>
        <p:spPr>
          <a:xfrm>
            <a:off x="5592793" y="1595797"/>
            <a:ext cx="6599207" cy="50982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9" t="21635" r="15462" b="4528"/>
          <a:stretch/>
        </p:blipFill>
        <p:spPr>
          <a:xfrm>
            <a:off x="10783" y="1690688"/>
            <a:ext cx="6409427" cy="5063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17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272" y="1337093"/>
            <a:ext cx="4974573" cy="373093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45" y="3431745"/>
            <a:ext cx="4433978" cy="34262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45" y="744422"/>
            <a:ext cx="4433978" cy="34262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about the Gregorian?</a:t>
            </a:r>
            <a:endParaRPr lang="en-C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3" t="23774" r="13032" b="5158"/>
          <a:stretch/>
        </p:blipFill>
        <p:spPr>
          <a:xfrm>
            <a:off x="5296619" y="4170678"/>
            <a:ext cx="3467821" cy="24590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5660" y="1552755"/>
            <a:ext cx="491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Vz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112145" y="4278702"/>
            <a:ext cx="491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Ve</a:t>
            </a:r>
            <a:endParaRPr lang="en-CA" dirty="0"/>
          </a:p>
        </p:txBody>
      </p:sp>
      <p:sp>
        <p:nvSpPr>
          <p:cNvPr id="10" name="TextBox 9"/>
          <p:cNvSpPr txBox="1"/>
          <p:nvPr/>
        </p:nvSpPr>
        <p:spPr>
          <a:xfrm>
            <a:off x="4615132" y="4278702"/>
            <a:ext cx="526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Vs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4392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63971"/>
            <a:ext cx="5464749" cy="42227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17585"/>
            <a:ext cx="5464749" cy="42227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9781" y="3536830"/>
            <a:ext cx="586596" cy="370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Ti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189781" y="293298"/>
            <a:ext cx="655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/>
              <a:t>Te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5124091" y="293298"/>
            <a:ext cx="483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Vo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5105315" y="3554083"/>
            <a:ext cx="520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Ne</a:t>
            </a:r>
            <a:endParaRPr lang="en-C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396" y="2921154"/>
            <a:ext cx="5464748" cy="4108394"/>
          </a:xfrm>
          <a:prstGeom prst="rect">
            <a:avLst/>
          </a:prstGeom>
          <a:effectLst/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396" y="-517585"/>
            <a:ext cx="5464749" cy="422276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79581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23448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Ion composition in the topside ionosphere</a:t>
            </a:r>
            <a:endParaRPr kumimoji="1" lang="ja-JP" altLang="en-US" dirty="0"/>
          </a:p>
        </p:txBody>
      </p:sp>
      <p:grpSp>
        <p:nvGrpSpPr>
          <p:cNvPr id="28" name="図形グループ 27"/>
          <p:cNvGrpSpPr/>
          <p:nvPr/>
        </p:nvGrpSpPr>
        <p:grpSpPr>
          <a:xfrm>
            <a:off x="236905" y="893232"/>
            <a:ext cx="4676140" cy="5964768"/>
            <a:chOff x="236905" y="893232"/>
            <a:chExt cx="4676140" cy="596476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6905" y="1520093"/>
              <a:ext cx="4676140" cy="2809240"/>
            </a:xfrm>
            <a:prstGeom prst="rect">
              <a:avLst/>
            </a:prstGeom>
          </p:spPr>
        </p:pic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6905" y="4048760"/>
              <a:ext cx="4676140" cy="2809240"/>
            </a:xfrm>
            <a:prstGeom prst="rect">
              <a:avLst/>
            </a:prstGeom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1512049" y="893232"/>
              <a:ext cx="21258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latin typeface="Arial"/>
                  <a:cs typeface="Arial"/>
                </a:rPr>
                <a:t>Millstone Hill</a:t>
              </a:r>
              <a:endParaRPr kumimoji="1" lang="ja-JP" altLang="en-US" sz="2400" b="1" dirty="0">
                <a:latin typeface="Arial"/>
                <a:cs typeface="Arial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848015" y="1772512"/>
              <a:ext cx="1090914" cy="461665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400" b="1" dirty="0" smtClean="0">
                  <a:latin typeface="Arial"/>
                  <a:cs typeface="Arial"/>
                </a:rPr>
                <a:t>H</a:t>
              </a:r>
              <a:r>
                <a:rPr kumimoji="1" lang="en-US" altLang="ja-JP" sz="2400" b="1" baseline="30000" dirty="0" smtClean="0">
                  <a:latin typeface="Arial"/>
                  <a:cs typeface="Arial"/>
                </a:rPr>
                <a:t>+</a:t>
              </a:r>
              <a:r>
                <a:rPr kumimoji="1" lang="en-US" altLang="ja-JP" sz="2400" b="1" dirty="0" smtClean="0">
                  <a:latin typeface="Arial"/>
                  <a:cs typeface="Arial"/>
                </a:rPr>
                <a:t> (%)</a:t>
              </a:r>
              <a:endParaRPr kumimoji="1" lang="ja-JP" altLang="en-US" sz="2400" b="1" dirty="0">
                <a:latin typeface="Arial"/>
                <a:cs typeface="Arial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848015" y="4311512"/>
              <a:ext cx="1108046" cy="461665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400" b="1" dirty="0" smtClean="0">
                  <a:latin typeface="Arial"/>
                  <a:cs typeface="Arial"/>
                </a:rPr>
                <a:t>O</a:t>
              </a:r>
              <a:r>
                <a:rPr kumimoji="1" lang="en-US" altLang="ja-JP" sz="2400" b="1" baseline="30000" dirty="0" smtClean="0">
                  <a:latin typeface="Arial"/>
                  <a:cs typeface="Arial"/>
                </a:rPr>
                <a:t>+</a:t>
              </a:r>
              <a:r>
                <a:rPr kumimoji="1" lang="en-US" altLang="ja-JP" sz="2400" b="1" dirty="0" smtClean="0">
                  <a:latin typeface="Arial"/>
                  <a:cs typeface="Arial"/>
                </a:rPr>
                <a:t> (%)</a:t>
              </a:r>
              <a:endParaRPr kumimoji="1" lang="ja-JP" altLang="en-US" sz="2400" b="1" dirty="0">
                <a:latin typeface="Arial"/>
                <a:cs typeface="Arial"/>
              </a:endParaRPr>
            </a:p>
          </p:txBody>
        </p:sp>
      </p:grpSp>
      <p:grpSp>
        <p:nvGrpSpPr>
          <p:cNvPr id="25" name="図形グループ 24"/>
          <p:cNvGrpSpPr/>
          <p:nvPr/>
        </p:nvGrpSpPr>
        <p:grpSpPr>
          <a:xfrm>
            <a:off x="7515860" y="878150"/>
            <a:ext cx="4676140" cy="5979850"/>
            <a:chOff x="5185267" y="878150"/>
            <a:chExt cx="4676140" cy="5979850"/>
          </a:xfrm>
        </p:grpSpPr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85267" y="1520093"/>
              <a:ext cx="4676140" cy="2809240"/>
            </a:xfrm>
            <a:prstGeom prst="rect">
              <a:avLst/>
            </a:prstGeom>
          </p:spPr>
        </p:pic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85267" y="4048760"/>
              <a:ext cx="4676140" cy="2809240"/>
            </a:xfrm>
            <a:prstGeom prst="rect">
              <a:avLst/>
            </a:prstGeom>
          </p:spPr>
        </p:pic>
        <p:sp>
          <p:nvSpPr>
            <p:cNvPr id="20" name="テキスト ボックス 19"/>
            <p:cNvSpPr txBox="1"/>
            <p:nvPr/>
          </p:nvSpPr>
          <p:spPr>
            <a:xfrm>
              <a:off x="6858056" y="878150"/>
              <a:ext cx="13305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latin typeface="Arial"/>
                  <a:cs typeface="Arial"/>
                </a:rPr>
                <a:t>Arecibo</a:t>
              </a:r>
              <a:endParaRPr kumimoji="1" lang="ja-JP" altLang="en-US" sz="2400" b="1" dirty="0">
                <a:latin typeface="Arial"/>
                <a:cs typeface="Arial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5794183" y="1771388"/>
              <a:ext cx="1090914" cy="461665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400" b="1" dirty="0" smtClean="0">
                  <a:latin typeface="Arial"/>
                  <a:cs typeface="Arial"/>
                </a:rPr>
                <a:t>H</a:t>
              </a:r>
              <a:r>
                <a:rPr kumimoji="1" lang="en-US" altLang="ja-JP" sz="2400" b="1" baseline="30000" dirty="0" smtClean="0">
                  <a:latin typeface="Arial"/>
                  <a:cs typeface="Arial"/>
                </a:rPr>
                <a:t>+</a:t>
              </a:r>
              <a:r>
                <a:rPr kumimoji="1" lang="en-US" altLang="ja-JP" sz="2400" b="1" dirty="0" smtClean="0">
                  <a:latin typeface="Arial"/>
                  <a:cs typeface="Arial"/>
                </a:rPr>
                <a:t> (%)</a:t>
              </a:r>
              <a:endParaRPr kumimoji="1" lang="ja-JP" altLang="en-US" sz="2400" b="1" dirty="0">
                <a:latin typeface="Arial"/>
                <a:cs typeface="Arial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5785617" y="4310388"/>
              <a:ext cx="1108046" cy="461665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400" b="1" dirty="0" smtClean="0">
                  <a:latin typeface="Arial"/>
                  <a:cs typeface="Arial"/>
                </a:rPr>
                <a:t>O</a:t>
              </a:r>
              <a:r>
                <a:rPr kumimoji="1" lang="en-US" altLang="ja-JP" sz="2400" b="1" baseline="30000" dirty="0" smtClean="0">
                  <a:latin typeface="Arial"/>
                  <a:cs typeface="Arial"/>
                </a:rPr>
                <a:t>+</a:t>
              </a:r>
              <a:r>
                <a:rPr kumimoji="1" lang="en-US" altLang="ja-JP" sz="2400" b="1" dirty="0" smtClean="0">
                  <a:latin typeface="Arial"/>
                  <a:cs typeface="Arial"/>
                </a:rPr>
                <a:t> (%)</a:t>
              </a:r>
              <a:endParaRPr kumimoji="1" lang="ja-JP" altLang="en-US" sz="2400" b="1" dirty="0">
                <a:latin typeface="Arial"/>
                <a:cs typeface="Arial"/>
              </a:endParaRPr>
            </a:p>
          </p:txBody>
        </p:sp>
      </p:grpSp>
      <p:grpSp>
        <p:nvGrpSpPr>
          <p:cNvPr id="32" name="図形グループ 31"/>
          <p:cNvGrpSpPr/>
          <p:nvPr/>
        </p:nvGrpSpPr>
        <p:grpSpPr>
          <a:xfrm>
            <a:off x="3315224" y="2316757"/>
            <a:ext cx="4676140" cy="3115351"/>
            <a:chOff x="3315224" y="2316757"/>
            <a:chExt cx="4676140" cy="3115351"/>
          </a:xfrm>
        </p:grpSpPr>
        <p:grpSp>
          <p:nvGrpSpPr>
            <p:cNvPr id="24" name="図形グループ 23"/>
            <p:cNvGrpSpPr/>
            <p:nvPr/>
          </p:nvGrpSpPr>
          <p:grpSpPr>
            <a:xfrm>
              <a:off x="3315224" y="2622868"/>
              <a:ext cx="4676140" cy="2809240"/>
              <a:chOff x="7515860" y="2972713"/>
              <a:chExt cx="4676140" cy="2809240"/>
            </a:xfrm>
          </p:grpSpPr>
          <p:pic>
            <p:nvPicPr>
              <p:cNvPr id="16" name="図 1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515860" y="2972713"/>
                <a:ext cx="4676140" cy="2809240"/>
              </a:xfrm>
              <a:prstGeom prst="rect">
                <a:avLst/>
              </a:prstGeom>
            </p:spPr>
          </p:pic>
          <p:sp>
            <p:nvSpPr>
              <p:cNvPr id="30" name="テキスト ボックス 29"/>
              <p:cNvSpPr txBox="1"/>
              <p:nvPr/>
            </p:nvSpPr>
            <p:spPr>
              <a:xfrm>
                <a:off x="8122901" y="3234341"/>
                <a:ext cx="1262084" cy="461665"/>
              </a:xfrm>
              <a:prstGeom prst="rect">
                <a:avLst/>
              </a:prstGeom>
              <a:solidFill>
                <a:schemeClr val="bg1">
                  <a:alpha val="67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2400" b="1" dirty="0" smtClean="0">
                    <a:latin typeface="Arial"/>
                    <a:cs typeface="Arial"/>
                  </a:rPr>
                  <a:t>He</a:t>
                </a:r>
                <a:r>
                  <a:rPr kumimoji="1" lang="en-US" altLang="ja-JP" sz="2400" b="1" baseline="30000" dirty="0" smtClean="0">
                    <a:latin typeface="Arial"/>
                    <a:cs typeface="Arial"/>
                  </a:rPr>
                  <a:t>+</a:t>
                </a:r>
                <a:r>
                  <a:rPr kumimoji="1" lang="en-US" altLang="ja-JP" sz="2400" b="1" dirty="0" smtClean="0">
                    <a:latin typeface="Arial"/>
                    <a:cs typeface="Arial"/>
                  </a:rPr>
                  <a:t> (%)</a:t>
                </a:r>
                <a:endParaRPr kumimoji="1" lang="ja-JP" altLang="en-US" sz="2400" b="1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29" name="図形グループ 28"/>
            <p:cNvGrpSpPr/>
            <p:nvPr/>
          </p:nvGrpSpPr>
          <p:grpSpPr>
            <a:xfrm rot="19749908">
              <a:off x="5154335" y="2770257"/>
              <a:ext cx="738477" cy="409115"/>
              <a:chOff x="6937459" y="1521671"/>
              <a:chExt cx="335054" cy="141831"/>
            </a:xfrm>
          </p:grpSpPr>
          <p:sp>
            <p:nvSpPr>
              <p:cNvPr id="55" name="フリーフォーム 54"/>
              <p:cNvSpPr/>
              <p:nvPr/>
            </p:nvSpPr>
            <p:spPr>
              <a:xfrm>
                <a:off x="6945488" y="1521671"/>
                <a:ext cx="327025" cy="95555"/>
              </a:xfrm>
              <a:custGeom>
                <a:avLst/>
                <a:gdLst>
                  <a:gd name="connsiteX0" fmla="*/ 0 w 327025"/>
                  <a:gd name="connsiteY0" fmla="*/ 95555 h 95555"/>
                  <a:gd name="connsiteX1" fmla="*/ 47625 w 327025"/>
                  <a:gd name="connsiteY1" fmla="*/ 92380 h 95555"/>
                  <a:gd name="connsiteX2" fmla="*/ 76200 w 327025"/>
                  <a:gd name="connsiteY2" fmla="*/ 86030 h 95555"/>
                  <a:gd name="connsiteX3" fmla="*/ 95250 w 327025"/>
                  <a:gd name="connsiteY3" fmla="*/ 79680 h 95555"/>
                  <a:gd name="connsiteX4" fmla="*/ 120650 w 327025"/>
                  <a:gd name="connsiteY4" fmla="*/ 73330 h 95555"/>
                  <a:gd name="connsiteX5" fmla="*/ 130175 w 327025"/>
                  <a:gd name="connsiteY5" fmla="*/ 70155 h 95555"/>
                  <a:gd name="connsiteX6" fmla="*/ 139700 w 327025"/>
                  <a:gd name="connsiteY6" fmla="*/ 63805 h 95555"/>
                  <a:gd name="connsiteX7" fmla="*/ 165100 w 327025"/>
                  <a:gd name="connsiteY7" fmla="*/ 51105 h 95555"/>
                  <a:gd name="connsiteX8" fmla="*/ 177800 w 327025"/>
                  <a:gd name="connsiteY8" fmla="*/ 41580 h 95555"/>
                  <a:gd name="connsiteX9" fmla="*/ 187325 w 327025"/>
                  <a:gd name="connsiteY9" fmla="*/ 32055 h 95555"/>
                  <a:gd name="connsiteX10" fmla="*/ 196850 w 327025"/>
                  <a:gd name="connsiteY10" fmla="*/ 28880 h 95555"/>
                  <a:gd name="connsiteX11" fmla="*/ 222250 w 327025"/>
                  <a:gd name="connsiteY11" fmla="*/ 16180 h 95555"/>
                  <a:gd name="connsiteX12" fmla="*/ 285750 w 327025"/>
                  <a:gd name="connsiteY12" fmla="*/ 305 h 95555"/>
                  <a:gd name="connsiteX13" fmla="*/ 327025 w 327025"/>
                  <a:gd name="connsiteY13" fmla="*/ 305 h 95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7025" h="95555">
                    <a:moveTo>
                      <a:pt x="0" y="95555"/>
                    </a:moveTo>
                    <a:cubicBezTo>
                      <a:pt x="15875" y="94497"/>
                      <a:pt x="31794" y="93963"/>
                      <a:pt x="47625" y="92380"/>
                    </a:cubicBezTo>
                    <a:cubicBezTo>
                      <a:pt x="52157" y="91927"/>
                      <a:pt x="70897" y="87621"/>
                      <a:pt x="76200" y="86030"/>
                    </a:cubicBezTo>
                    <a:cubicBezTo>
                      <a:pt x="82611" y="84107"/>
                      <a:pt x="88756" y="81303"/>
                      <a:pt x="95250" y="79680"/>
                    </a:cubicBezTo>
                    <a:cubicBezTo>
                      <a:pt x="103717" y="77563"/>
                      <a:pt x="112371" y="76090"/>
                      <a:pt x="120650" y="73330"/>
                    </a:cubicBezTo>
                    <a:cubicBezTo>
                      <a:pt x="123825" y="72272"/>
                      <a:pt x="127182" y="71652"/>
                      <a:pt x="130175" y="70155"/>
                    </a:cubicBezTo>
                    <a:cubicBezTo>
                      <a:pt x="133588" y="68448"/>
                      <a:pt x="136350" y="65632"/>
                      <a:pt x="139700" y="63805"/>
                    </a:cubicBezTo>
                    <a:cubicBezTo>
                      <a:pt x="148010" y="59272"/>
                      <a:pt x="157527" y="56785"/>
                      <a:pt x="165100" y="51105"/>
                    </a:cubicBezTo>
                    <a:cubicBezTo>
                      <a:pt x="169333" y="47930"/>
                      <a:pt x="173782" y="45024"/>
                      <a:pt x="177800" y="41580"/>
                    </a:cubicBezTo>
                    <a:cubicBezTo>
                      <a:pt x="181209" y="38658"/>
                      <a:pt x="183589" y="34546"/>
                      <a:pt x="187325" y="32055"/>
                    </a:cubicBezTo>
                    <a:cubicBezTo>
                      <a:pt x="190110" y="30199"/>
                      <a:pt x="193803" y="30265"/>
                      <a:pt x="196850" y="28880"/>
                    </a:cubicBezTo>
                    <a:cubicBezTo>
                      <a:pt x="205468" y="24963"/>
                      <a:pt x="213270" y="19173"/>
                      <a:pt x="222250" y="16180"/>
                    </a:cubicBezTo>
                    <a:cubicBezTo>
                      <a:pt x="243419" y="9124"/>
                      <a:pt x="263060" y="1439"/>
                      <a:pt x="285750" y="305"/>
                    </a:cubicBezTo>
                    <a:cubicBezTo>
                      <a:pt x="299491" y="-382"/>
                      <a:pt x="313267" y="305"/>
                      <a:pt x="327025" y="305"/>
                    </a:cubicBezTo>
                  </a:path>
                </a:pathLst>
              </a:custGeom>
              <a:ln w="57150" cmpd="sng">
                <a:solidFill>
                  <a:srgbClr val="000000"/>
                </a:solidFill>
              </a:ln>
              <a:effectLst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0" name="フリーフォーム 59"/>
              <p:cNvSpPr/>
              <p:nvPr/>
            </p:nvSpPr>
            <p:spPr>
              <a:xfrm>
                <a:off x="6937459" y="1545739"/>
                <a:ext cx="114457" cy="117763"/>
              </a:xfrm>
              <a:custGeom>
                <a:avLst/>
                <a:gdLst>
                  <a:gd name="connsiteX0" fmla="*/ 92232 w 114457"/>
                  <a:gd name="connsiteY0" fmla="*/ 0 h 117763"/>
                  <a:gd name="connsiteX1" fmla="*/ 63657 w 114457"/>
                  <a:gd name="connsiteY1" fmla="*/ 22225 h 117763"/>
                  <a:gd name="connsiteX2" fmla="*/ 50957 w 114457"/>
                  <a:gd name="connsiteY2" fmla="*/ 31750 h 117763"/>
                  <a:gd name="connsiteX3" fmla="*/ 41432 w 114457"/>
                  <a:gd name="connsiteY3" fmla="*/ 38100 h 117763"/>
                  <a:gd name="connsiteX4" fmla="*/ 22382 w 114457"/>
                  <a:gd name="connsiteY4" fmla="*/ 57150 h 117763"/>
                  <a:gd name="connsiteX5" fmla="*/ 3332 w 114457"/>
                  <a:gd name="connsiteY5" fmla="*/ 69850 h 117763"/>
                  <a:gd name="connsiteX6" fmla="*/ 12857 w 114457"/>
                  <a:gd name="connsiteY6" fmla="*/ 82550 h 117763"/>
                  <a:gd name="connsiteX7" fmla="*/ 19207 w 114457"/>
                  <a:gd name="connsiteY7" fmla="*/ 92075 h 117763"/>
                  <a:gd name="connsiteX8" fmla="*/ 47782 w 114457"/>
                  <a:gd name="connsiteY8" fmla="*/ 98425 h 117763"/>
                  <a:gd name="connsiteX9" fmla="*/ 57307 w 114457"/>
                  <a:gd name="connsiteY9" fmla="*/ 101600 h 117763"/>
                  <a:gd name="connsiteX10" fmla="*/ 70007 w 114457"/>
                  <a:gd name="connsiteY10" fmla="*/ 104775 h 117763"/>
                  <a:gd name="connsiteX11" fmla="*/ 92232 w 114457"/>
                  <a:gd name="connsiteY11" fmla="*/ 111125 h 117763"/>
                  <a:gd name="connsiteX12" fmla="*/ 114457 w 114457"/>
                  <a:gd name="connsiteY12" fmla="*/ 117475 h 117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4457" h="117763">
                    <a:moveTo>
                      <a:pt x="92232" y="0"/>
                    </a:moveTo>
                    <a:lnTo>
                      <a:pt x="63657" y="22225"/>
                    </a:lnTo>
                    <a:cubicBezTo>
                      <a:pt x="59463" y="25451"/>
                      <a:pt x="55360" y="28815"/>
                      <a:pt x="50957" y="31750"/>
                    </a:cubicBezTo>
                    <a:cubicBezTo>
                      <a:pt x="47782" y="33867"/>
                      <a:pt x="44284" y="35565"/>
                      <a:pt x="41432" y="38100"/>
                    </a:cubicBezTo>
                    <a:cubicBezTo>
                      <a:pt x="34720" y="44066"/>
                      <a:pt x="29854" y="52169"/>
                      <a:pt x="22382" y="57150"/>
                    </a:cubicBezTo>
                    <a:lnTo>
                      <a:pt x="3332" y="69850"/>
                    </a:lnTo>
                    <a:cubicBezTo>
                      <a:pt x="-2613" y="87684"/>
                      <a:pt x="-1278" y="73127"/>
                      <a:pt x="12857" y="82550"/>
                    </a:cubicBezTo>
                    <a:cubicBezTo>
                      <a:pt x="16032" y="84667"/>
                      <a:pt x="16032" y="89958"/>
                      <a:pt x="19207" y="92075"/>
                    </a:cubicBezTo>
                    <a:cubicBezTo>
                      <a:pt x="21163" y="93379"/>
                      <a:pt x="47390" y="98327"/>
                      <a:pt x="47782" y="98425"/>
                    </a:cubicBezTo>
                    <a:cubicBezTo>
                      <a:pt x="51029" y="99237"/>
                      <a:pt x="54089" y="100681"/>
                      <a:pt x="57307" y="101600"/>
                    </a:cubicBezTo>
                    <a:cubicBezTo>
                      <a:pt x="61503" y="102799"/>
                      <a:pt x="65811" y="103576"/>
                      <a:pt x="70007" y="104775"/>
                    </a:cubicBezTo>
                    <a:cubicBezTo>
                      <a:pt x="101891" y="113885"/>
                      <a:pt x="52530" y="101199"/>
                      <a:pt x="92232" y="111125"/>
                    </a:cubicBezTo>
                    <a:cubicBezTo>
                      <a:pt x="105279" y="119823"/>
                      <a:pt x="97941" y="117475"/>
                      <a:pt x="114457" y="117475"/>
                    </a:cubicBezTo>
                  </a:path>
                </a:pathLst>
              </a:custGeom>
              <a:ln w="57150" cmpd="sng">
                <a:solidFill>
                  <a:srgbClr val="000000"/>
                </a:solidFill>
              </a:ln>
              <a:effectLst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" name="テキスト ボックス 62"/>
            <p:cNvSpPr txBox="1"/>
            <p:nvPr/>
          </p:nvSpPr>
          <p:spPr>
            <a:xfrm>
              <a:off x="5720150" y="2316757"/>
              <a:ext cx="1494369" cy="46166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solidFill>
                    <a:srgbClr val="008000"/>
                  </a:solidFill>
                  <a:latin typeface="Comic Sans MS"/>
                  <a:cs typeface="Comic Sans MS"/>
                </a:rPr>
                <a:t>Negative</a:t>
              </a:r>
              <a:endParaRPr kumimoji="1" lang="ja-JP" altLang="en-US" sz="2400" b="1" dirty="0">
                <a:solidFill>
                  <a:srgbClr val="008000"/>
                </a:solidFill>
                <a:latin typeface="Comic Sans MS"/>
                <a:cs typeface="Comic Sans MS"/>
              </a:endParaRPr>
            </a:p>
          </p:txBody>
        </p:sp>
      </p:grpSp>
      <p:grpSp>
        <p:nvGrpSpPr>
          <p:cNvPr id="33" name="図形グループ 32"/>
          <p:cNvGrpSpPr/>
          <p:nvPr/>
        </p:nvGrpSpPr>
        <p:grpSpPr>
          <a:xfrm>
            <a:off x="9221903" y="1296791"/>
            <a:ext cx="1651963" cy="778873"/>
            <a:chOff x="9221903" y="1296791"/>
            <a:chExt cx="1651963" cy="778873"/>
          </a:xfrm>
        </p:grpSpPr>
        <p:grpSp>
          <p:nvGrpSpPr>
            <p:cNvPr id="40" name="図形グループ 39"/>
            <p:cNvGrpSpPr/>
            <p:nvPr/>
          </p:nvGrpSpPr>
          <p:grpSpPr>
            <a:xfrm rot="12062756" flipV="1">
              <a:off x="10135389" y="1666549"/>
              <a:ext cx="738477" cy="409115"/>
              <a:chOff x="6937459" y="1521671"/>
              <a:chExt cx="335054" cy="141831"/>
            </a:xfrm>
          </p:grpSpPr>
          <p:sp>
            <p:nvSpPr>
              <p:cNvPr id="41" name="フリーフォーム 40"/>
              <p:cNvSpPr/>
              <p:nvPr/>
            </p:nvSpPr>
            <p:spPr>
              <a:xfrm>
                <a:off x="6945488" y="1521671"/>
                <a:ext cx="327025" cy="95555"/>
              </a:xfrm>
              <a:custGeom>
                <a:avLst/>
                <a:gdLst>
                  <a:gd name="connsiteX0" fmla="*/ 0 w 327025"/>
                  <a:gd name="connsiteY0" fmla="*/ 95555 h 95555"/>
                  <a:gd name="connsiteX1" fmla="*/ 47625 w 327025"/>
                  <a:gd name="connsiteY1" fmla="*/ 92380 h 95555"/>
                  <a:gd name="connsiteX2" fmla="*/ 76200 w 327025"/>
                  <a:gd name="connsiteY2" fmla="*/ 86030 h 95555"/>
                  <a:gd name="connsiteX3" fmla="*/ 95250 w 327025"/>
                  <a:gd name="connsiteY3" fmla="*/ 79680 h 95555"/>
                  <a:gd name="connsiteX4" fmla="*/ 120650 w 327025"/>
                  <a:gd name="connsiteY4" fmla="*/ 73330 h 95555"/>
                  <a:gd name="connsiteX5" fmla="*/ 130175 w 327025"/>
                  <a:gd name="connsiteY5" fmla="*/ 70155 h 95555"/>
                  <a:gd name="connsiteX6" fmla="*/ 139700 w 327025"/>
                  <a:gd name="connsiteY6" fmla="*/ 63805 h 95555"/>
                  <a:gd name="connsiteX7" fmla="*/ 165100 w 327025"/>
                  <a:gd name="connsiteY7" fmla="*/ 51105 h 95555"/>
                  <a:gd name="connsiteX8" fmla="*/ 177800 w 327025"/>
                  <a:gd name="connsiteY8" fmla="*/ 41580 h 95555"/>
                  <a:gd name="connsiteX9" fmla="*/ 187325 w 327025"/>
                  <a:gd name="connsiteY9" fmla="*/ 32055 h 95555"/>
                  <a:gd name="connsiteX10" fmla="*/ 196850 w 327025"/>
                  <a:gd name="connsiteY10" fmla="*/ 28880 h 95555"/>
                  <a:gd name="connsiteX11" fmla="*/ 222250 w 327025"/>
                  <a:gd name="connsiteY11" fmla="*/ 16180 h 95555"/>
                  <a:gd name="connsiteX12" fmla="*/ 285750 w 327025"/>
                  <a:gd name="connsiteY12" fmla="*/ 305 h 95555"/>
                  <a:gd name="connsiteX13" fmla="*/ 327025 w 327025"/>
                  <a:gd name="connsiteY13" fmla="*/ 305 h 95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7025" h="95555">
                    <a:moveTo>
                      <a:pt x="0" y="95555"/>
                    </a:moveTo>
                    <a:cubicBezTo>
                      <a:pt x="15875" y="94497"/>
                      <a:pt x="31794" y="93963"/>
                      <a:pt x="47625" y="92380"/>
                    </a:cubicBezTo>
                    <a:cubicBezTo>
                      <a:pt x="52157" y="91927"/>
                      <a:pt x="70897" y="87621"/>
                      <a:pt x="76200" y="86030"/>
                    </a:cubicBezTo>
                    <a:cubicBezTo>
                      <a:pt x="82611" y="84107"/>
                      <a:pt x="88756" y="81303"/>
                      <a:pt x="95250" y="79680"/>
                    </a:cubicBezTo>
                    <a:cubicBezTo>
                      <a:pt x="103717" y="77563"/>
                      <a:pt x="112371" y="76090"/>
                      <a:pt x="120650" y="73330"/>
                    </a:cubicBezTo>
                    <a:cubicBezTo>
                      <a:pt x="123825" y="72272"/>
                      <a:pt x="127182" y="71652"/>
                      <a:pt x="130175" y="70155"/>
                    </a:cubicBezTo>
                    <a:cubicBezTo>
                      <a:pt x="133588" y="68448"/>
                      <a:pt x="136350" y="65632"/>
                      <a:pt x="139700" y="63805"/>
                    </a:cubicBezTo>
                    <a:cubicBezTo>
                      <a:pt x="148010" y="59272"/>
                      <a:pt x="157527" y="56785"/>
                      <a:pt x="165100" y="51105"/>
                    </a:cubicBezTo>
                    <a:cubicBezTo>
                      <a:pt x="169333" y="47930"/>
                      <a:pt x="173782" y="45024"/>
                      <a:pt x="177800" y="41580"/>
                    </a:cubicBezTo>
                    <a:cubicBezTo>
                      <a:pt x="181209" y="38658"/>
                      <a:pt x="183589" y="34546"/>
                      <a:pt x="187325" y="32055"/>
                    </a:cubicBezTo>
                    <a:cubicBezTo>
                      <a:pt x="190110" y="30199"/>
                      <a:pt x="193803" y="30265"/>
                      <a:pt x="196850" y="28880"/>
                    </a:cubicBezTo>
                    <a:cubicBezTo>
                      <a:pt x="205468" y="24963"/>
                      <a:pt x="213270" y="19173"/>
                      <a:pt x="222250" y="16180"/>
                    </a:cubicBezTo>
                    <a:cubicBezTo>
                      <a:pt x="243419" y="9124"/>
                      <a:pt x="263060" y="1439"/>
                      <a:pt x="285750" y="305"/>
                    </a:cubicBezTo>
                    <a:cubicBezTo>
                      <a:pt x="299491" y="-382"/>
                      <a:pt x="313267" y="305"/>
                      <a:pt x="327025" y="305"/>
                    </a:cubicBezTo>
                  </a:path>
                </a:pathLst>
              </a:custGeom>
              <a:ln w="57150" cmpd="sng">
                <a:solidFill>
                  <a:schemeClr val="tx1"/>
                </a:solidFill>
              </a:ln>
              <a:effectLst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2" name="フリーフォーム 41"/>
              <p:cNvSpPr/>
              <p:nvPr/>
            </p:nvSpPr>
            <p:spPr>
              <a:xfrm>
                <a:off x="6937459" y="1545739"/>
                <a:ext cx="114457" cy="117763"/>
              </a:xfrm>
              <a:custGeom>
                <a:avLst/>
                <a:gdLst>
                  <a:gd name="connsiteX0" fmla="*/ 92232 w 114457"/>
                  <a:gd name="connsiteY0" fmla="*/ 0 h 117763"/>
                  <a:gd name="connsiteX1" fmla="*/ 63657 w 114457"/>
                  <a:gd name="connsiteY1" fmla="*/ 22225 h 117763"/>
                  <a:gd name="connsiteX2" fmla="*/ 50957 w 114457"/>
                  <a:gd name="connsiteY2" fmla="*/ 31750 h 117763"/>
                  <a:gd name="connsiteX3" fmla="*/ 41432 w 114457"/>
                  <a:gd name="connsiteY3" fmla="*/ 38100 h 117763"/>
                  <a:gd name="connsiteX4" fmla="*/ 22382 w 114457"/>
                  <a:gd name="connsiteY4" fmla="*/ 57150 h 117763"/>
                  <a:gd name="connsiteX5" fmla="*/ 3332 w 114457"/>
                  <a:gd name="connsiteY5" fmla="*/ 69850 h 117763"/>
                  <a:gd name="connsiteX6" fmla="*/ 12857 w 114457"/>
                  <a:gd name="connsiteY6" fmla="*/ 82550 h 117763"/>
                  <a:gd name="connsiteX7" fmla="*/ 19207 w 114457"/>
                  <a:gd name="connsiteY7" fmla="*/ 92075 h 117763"/>
                  <a:gd name="connsiteX8" fmla="*/ 47782 w 114457"/>
                  <a:gd name="connsiteY8" fmla="*/ 98425 h 117763"/>
                  <a:gd name="connsiteX9" fmla="*/ 57307 w 114457"/>
                  <a:gd name="connsiteY9" fmla="*/ 101600 h 117763"/>
                  <a:gd name="connsiteX10" fmla="*/ 70007 w 114457"/>
                  <a:gd name="connsiteY10" fmla="*/ 104775 h 117763"/>
                  <a:gd name="connsiteX11" fmla="*/ 92232 w 114457"/>
                  <a:gd name="connsiteY11" fmla="*/ 111125 h 117763"/>
                  <a:gd name="connsiteX12" fmla="*/ 114457 w 114457"/>
                  <a:gd name="connsiteY12" fmla="*/ 117475 h 117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4457" h="117763">
                    <a:moveTo>
                      <a:pt x="92232" y="0"/>
                    </a:moveTo>
                    <a:lnTo>
                      <a:pt x="63657" y="22225"/>
                    </a:lnTo>
                    <a:cubicBezTo>
                      <a:pt x="59463" y="25451"/>
                      <a:pt x="55360" y="28815"/>
                      <a:pt x="50957" y="31750"/>
                    </a:cubicBezTo>
                    <a:cubicBezTo>
                      <a:pt x="47782" y="33867"/>
                      <a:pt x="44284" y="35565"/>
                      <a:pt x="41432" y="38100"/>
                    </a:cubicBezTo>
                    <a:cubicBezTo>
                      <a:pt x="34720" y="44066"/>
                      <a:pt x="29854" y="52169"/>
                      <a:pt x="22382" y="57150"/>
                    </a:cubicBezTo>
                    <a:lnTo>
                      <a:pt x="3332" y="69850"/>
                    </a:lnTo>
                    <a:cubicBezTo>
                      <a:pt x="-2613" y="87684"/>
                      <a:pt x="-1278" y="73127"/>
                      <a:pt x="12857" y="82550"/>
                    </a:cubicBezTo>
                    <a:cubicBezTo>
                      <a:pt x="16032" y="84667"/>
                      <a:pt x="16032" y="89958"/>
                      <a:pt x="19207" y="92075"/>
                    </a:cubicBezTo>
                    <a:cubicBezTo>
                      <a:pt x="21163" y="93379"/>
                      <a:pt x="47390" y="98327"/>
                      <a:pt x="47782" y="98425"/>
                    </a:cubicBezTo>
                    <a:cubicBezTo>
                      <a:pt x="51029" y="99237"/>
                      <a:pt x="54089" y="100681"/>
                      <a:pt x="57307" y="101600"/>
                    </a:cubicBezTo>
                    <a:cubicBezTo>
                      <a:pt x="61503" y="102799"/>
                      <a:pt x="65811" y="103576"/>
                      <a:pt x="70007" y="104775"/>
                    </a:cubicBezTo>
                    <a:cubicBezTo>
                      <a:pt x="101891" y="113885"/>
                      <a:pt x="52530" y="101199"/>
                      <a:pt x="92232" y="111125"/>
                    </a:cubicBezTo>
                    <a:cubicBezTo>
                      <a:pt x="105279" y="119823"/>
                      <a:pt x="97941" y="117475"/>
                      <a:pt x="114457" y="117475"/>
                    </a:cubicBezTo>
                  </a:path>
                </a:pathLst>
              </a:custGeom>
              <a:ln w="57150" cmpd="sng">
                <a:solidFill>
                  <a:schemeClr val="tx1"/>
                </a:solidFill>
              </a:ln>
              <a:effectLst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43" name="テキスト ボックス 42"/>
            <p:cNvSpPr txBox="1"/>
            <p:nvPr/>
          </p:nvSpPr>
          <p:spPr>
            <a:xfrm>
              <a:off x="9221903" y="1296791"/>
              <a:ext cx="1026693" cy="461665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Why?</a:t>
              </a:r>
              <a:endParaRPr kumimoji="1" lang="ja-JP" altLang="en-US" sz="2400" b="1" dirty="0">
                <a:solidFill>
                  <a:srgbClr val="FF0000"/>
                </a:solidFill>
                <a:latin typeface="Comic Sans MS"/>
                <a:cs typeface="Comic Sans MS"/>
              </a:endParaRPr>
            </a:p>
          </p:txBody>
        </p:sp>
      </p:grpSp>
      <p:grpSp>
        <p:nvGrpSpPr>
          <p:cNvPr id="35" name="図形グループ 34"/>
          <p:cNvGrpSpPr/>
          <p:nvPr/>
        </p:nvGrpSpPr>
        <p:grpSpPr>
          <a:xfrm>
            <a:off x="8913768" y="5446708"/>
            <a:ext cx="1721741" cy="650177"/>
            <a:chOff x="8913768" y="5446708"/>
            <a:chExt cx="1721741" cy="650177"/>
          </a:xfrm>
        </p:grpSpPr>
        <p:grpSp>
          <p:nvGrpSpPr>
            <p:cNvPr id="47" name="図形グループ 46"/>
            <p:cNvGrpSpPr/>
            <p:nvPr/>
          </p:nvGrpSpPr>
          <p:grpSpPr>
            <a:xfrm rot="10800000">
              <a:off x="9897032" y="5446708"/>
              <a:ext cx="738477" cy="409115"/>
              <a:chOff x="6937459" y="1521671"/>
              <a:chExt cx="335054" cy="141831"/>
            </a:xfrm>
          </p:grpSpPr>
          <p:sp>
            <p:nvSpPr>
              <p:cNvPr id="49" name="フリーフォーム 48"/>
              <p:cNvSpPr/>
              <p:nvPr/>
            </p:nvSpPr>
            <p:spPr>
              <a:xfrm>
                <a:off x="6945488" y="1521671"/>
                <a:ext cx="327025" cy="95555"/>
              </a:xfrm>
              <a:custGeom>
                <a:avLst/>
                <a:gdLst>
                  <a:gd name="connsiteX0" fmla="*/ 0 w 327025"/>
                  <a:gd name="connsiteY0" fmla="*/ 95555 h 95555"/>
                  <a:gd name="connsiteX1" fmla="*/ 47625 w 327025"/>
                  <a:gd name="connsiteY1" fmla="*/ 92380 h 95555"/>
                  <a:gd name="connsiteX2" fmla="*/ 76200 w 327025"/>
                  <a:gd name="connsiteY2" fmla="*/ 86030 h 95555"/>
                  <a:gd name="connsiteX3" fmla="*/ 95250 w 327025"/>
                  <a:gd name="connsiteY3" fmla="*/ 79680 h 95555"/>
                  <a:gd name="connsiteX4" fmla="*/ 120650 w 327025"/>
                  <a:gd name="connsiteY4" fmla="*/ 73330 h 95555"/>
                  <a:gd name="connsiteX5" fmla="*/ 130175 w 327025"/>
                  <a:gd name="connsiteY5" fmla="*/ 70155 h 95555"/>
                  <a:gd name="connsiteX6" fmla="*/ 139700 w 327025"/>
                  <a:gd name="connsiteY6" fmla="*/ 63805 h 95555"/>
                  <a:gd name="connsiteX7" fmla="*/ 165100 w 327025"/>
                  <a:gd name="connsiteY7" fmla="*/ 51105 h 95555"/>
                  <a:gd name="connsiteX8" fmla="*/ 177800 w 327025"/>
                  <a:gd name="connsiteY8" fmla="*/ 41580 h 95555"/>
                  <a:gd name="connsiteX9" fmla="*/ 187325 w 327025"/>
                  <a:gd name="connsiteY9" fmla="*/ 32055 h 95555"/>
                  <a:gd name="connsiteX10" fmla="*/ 196850 w 327025"/>
                  <a:gd name="connsiteY10" fmla="*/ 28880 h 95555"/>
                  <a:gd name="connsiteX11" fmla="*/ 222250 w 327025"/>
                  <a:gd name="connsiteY11" fmla="*/ 16180 h 95555"/>
                  <a:gd name="connsiteX12" fmla="*/ 285750 w 327025"/>
                  <a:gd name="connsiteY12" fmla="*/ 305 h 95555"/>
                  <a:gd name="connsiteX13" fmla="*/ 327025 w 327025"/>
                  <a:gd name="connsiteY13" fmla="*/ 305 h 95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7025" h="95555">
                    <a:moveTo>
                      <a:pt x="0" y="95555"/>
                    </a:moveTo>
                    <a:cubicBezTo>
                      <a:pt x="15875" y="94497"/>
                      <a:pt x="31794" y="93963"/>
                      <a:pt x="47625" y="92380"/>
                    </a:cubicBezTo>
                    <a:cubicBezTo>
                      <a:pt x="52157" y="91927"/>
                      <a:pt x="70897" y="87621"/>
                      <a:pt x="76200" y="86030"/>
                    </a:cubicBezTo>
                    <a:cubicBezTo>
                      <a:pt x="82611" y="84107"/>
                      <a:pt x="88756" y="81303"/>
                      <a:pt x="95250" y="79680"/>
                    </a:cubicBezTo>
                    <a:cubicBezTo>
                      <a:pt x="103717" y="77563"/>
                      <a:pt x="112371" y="76090"/>
                      <a:pt x="120650" y="73330"/>
                    </a:cubicBezTo>
                    <a:cubicBezTo>
                      <a:pt x="123825" y="72272"/>
                      <a:pt x="127182" y="71652"/>
                      <a:pt x="130175" y="70155"/>
                    </a:cubicBezTo>
                    <a:cubicBezTo>
                      <a:pt x="133588" y="68448"/>
                      <a:pt x="136350" y="65632"/>
                      <a:pt x="139700" y="63805"/>
                    </a:cubicBezTo>
                    <a:cubicBezTo>
                      <a:pt x="148010" y="59272"/>
                      <a:pt x="157527" y="56785"/>
                      <a:pt x="165100" y="51105"/>
                    </a:cubicBezTo>
                    <a:cubicBezTo>
                      <a:pt x="169333" y="47930"/>
                      <a:pt x="173782" y="45024"/>
                      <a:pt x="177800" y="41580"/>
                    </a:cubicBezTo>
                    <a:cubicBezTo>
                      <a:pt x="181209" y="38658"/>
                      <a:pt x="183589" y="34546"/>
                      <a:pt x="187325" y="32055"/>
                    </a:cubicBezTo>
                    <a:cubicBezTo>
                      <a:pt x="190110" y="30199"/>
                      <a:pt x="193803" y="30265"/>
                      <a:pt x="196850" y="28880"/>
                    </a:cubicBezTo>
                    <a:cubicBezTo>
                      <a:pt x="205468" y="24963"/>
                      <a:pt x="213270" y="19173"/>
                      <a:pt x="222250" y="16180"/>
                    </a:cubicBezTo>
                    <a:cubicBezTo>
                      <a:pt x="243419" y="9124"/>
                      <a:pt x="263060" y="1439"/>
                      <a:pt x="285750" y="305"/>
                    </a:cubicBezTo>
                    <a:cubicBezTo>
                      <a:pt x="299491" y="-382"/>
                      <a:pt x="313267" y="305"/>
                      <a:pt x="327025" y="305"/>
                    </a:cubicBezTo>
                  </a:path>
                </a:pathLst>
              </a:custGeom>
              <a:ln w="57150" cmpd="sng">
                <a:solidFill>
                  <a:schemeClr val="tx1"/>
                </a:solidFill>
              </a:ln>
              <a:effectLst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0" name="フリーフォーム 49"/>
              <p:cNvSpPr/>
              <p:nvPr/>
            </p:nvSpPr>
            <p:spPr>
              <a:xfrm>
                <a:off x="6937459" y="1545739"/>
                <a:ext cx="114457" cy="117763"/>
              </a:xfrm>
              <a:custGeom>
                <a:avLst/>
                <a:gdLst>
                  <a:gd name="connsiteX0" fmla="*/ 92232 w 114457"/>
                  <a:gd name="connsiteY0" fmla="*/ 0 h 117763"/>
                  <a:gd name="connsiteX1" fmla="*/ 63657 w 114457"/>
                  <a:gd name="connsiteY1" fmla="*/ 22225 h 117763"/>
                  <a:gd name="connsiteX2" fmla="*/ 50957 w 114457"/>
                  <a:gd name="connsiteY2" fmla="*/ 31750 h 117763"/>
                  <a:gd name="connsiteX3" fmla="*/ 41432 w 114457"/>
                  <a:gd name="connsiteY3" fmla="*/ 38100 h 117763"/>
                  <a:gd name="connsiteX4" fmla="*/ 22382 w 114457"/>
                  <a:gd name="connsiteY4" fmla="*/ 57150 h 117763"/>
                  <a:gd name="connsiteX5" fmla="*/ 3332 w 114457"/>
                  <a:gd name="connsiteY5" fmla="*/ 69850 h 117763"/>
                  <a:gd name="connsiteX6" fmla="*/ 12857 w 114457"/>
                  <a:gd name="connsiteY6" fmla="*/ 82550 h 117763"/>
                  <a:gd name="connsiteX7" fmla="*/ 19207 w 114457"/>
                  <a:gd name="connsiteY7" fmla="*/ 92075 h 117763"/>
                  <a:gd name="connsiteX8" fmla="*/ 47782 w 114457"/>
                  <a:gd name="connsiteY8" fmla="*/ 98425 h 117763"/>
                  <a:gd name="connsiteX9" fmla="*/ 57307 w 114457"/>
                  <a:gd name="connsiteY9" fmla="*/ 101600 h 117763"/>
                  <a:gd name="connsiteX10" fmla="*/ 70007 w 114457"/>
                  <a:gd name="connsiteY10" fmla="*/ 104775 h 117763"/>
                  <a:gd name="connsiteX11" fmla="*/ 92232 w 114457"/>
                  <a:gd name="connsiteY11" fmla="*/ 111125 h 117763"/>
                  <a:gd name="connsiteX12" fmla="*/ 114457 w 114457"/>
                  <a:gd name="connsiteY12" fmla="*/ 117475 h 117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4457" h="117763">
                    <a:moveTo>
                      <a:pt x="92232" y="0"/>
                    </a:moveTo>
                    <a:lnTo>
                      <a:pt x="63657" y="22225"/>
                    </a:lnTo>
                    <a:cubicBezTo>
                      <a:pt x="59463" y="25451"/>
                      <a:pt x="55360" y="28815"/>
                      <a:pt x="50957" y="31750"/>
                    </a:cubicBezTo>
                    <a:cubicBezTo>
                      <a:pt x="47782" y="33867"/>
                      <a:pt x="44284" y="35565"/>
                      <a:pt x="41432" y="38100"/>
                    </a:cubicBezTo>
                    <a:cubicBezTo>
                      <a:pt x="34720" y="44066"/>
                      <a:pt x="29854" y="52169"/>
                      <a:pt x="22382" y="57150"/>
                    </a:cubicBezTo>
                    <a:lnTo>
                      <a:pt x="3332" y="69850"/>
                    </a:lnTo>
                    <a:cubicBezTo>
                      <a:pt x="-2613" y="87684"/>
                      <a:pt x="-1278" y="73127"/>
                      <a:pt x="12857" y="82550"/>
                    </a:cubicBezTo>
                    <a:cubicBezTo>
                      <a:pt x="16032" y="84667"/>
                      <a:pt x="16032" y="89958"/>
                      <a:pt x="19207" y="92075"/>
                    </a:cubicBezTo>
                    <a:cubicBezTo>
                      <a:pt x="21163" y="93379"/>
                      <a:pt x="47390" y="98327"/>
                      <a:pt x="47782" y="98425"/>
                    </a:cubicBezTo>
                    <a:cubicBezTo>
                      <a:pt x="51029" y="99237"/>
                      <a:pt x="54089" y="100681"/>
                      <a:pt x="57307" y="101600"/>
                    </a:cubicBezTo>
                    <a:cubicBezTo>
                      <a:pt x="61503" y="102799"/>
                      <a:pt x="65811" y="103576"/>
                      <a:pt x="70007" y="104775"/>
                    </a:cubicBezTo>
                    <a:cubicBezTo>
                      <a:pt x="101891" y="113885"/>
                      <a:pt x="52530" y="101199"/>
                      <a:pt x="92232" y="111125"/>
                    </a:cubicBezTo>
                    <a:cubicBezTo>
                      <a:pt x="105279" y="119823"/>
                      <a:pt x="97941" y="117475"/>
                      <a:pt x="114457" y="117475"/>
                    </a:cubicBezTo>
                  </a:path>
                </a:pathLst>
              </a:custGeom>
              <a:ln w="57150" cmpd="sng">
                <a:solidFill>
                  <a:schemeClr val="tx1"/>
                </a:solidFill>
              </a:ln>
              <a:effectLst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48" name="テキスト ボックス 47"/>
            <p:cNvSpPr txBox="1"/>
            <p:nvPr/>
          </p:nvSpPr>
          <p:spPr>
            <a:xfrm>
              <a:off x="8913768" y="5635220"/>
              <a:ext cx="1026693" cy="461665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Why?</a:t>
              </a:r>
              <a:endParaRPr kumimoji="1" lang="ja-JP" altLang="en-US" sz="2400" b="1" dirty="0">
                <a:solidFill>
                  <a:srgbClr val="FF0000"/>
                </a:solidFill>
                <a:latin typeface="Comic Sans MS"/>
                <a:cs typeface="Comic Sans MS"/>
              </a:endParaRPr>
            </a:p>
          </p:txBody>
        </p:sp>
      </p:grpSp>
      <p:grpSp>
        <p:nvGrpSpPr>
          <p:cNvPr id="72" name="図形グループ 71"/>
          <p:cNvGrpSpPr/>
          <p:nvPr/>
        </p:nvGrpSpPr>
        <p:grpSpPr>
          <a:xfrm>
            <a:off x="4837607" y="3702399"/>
            <a:ext cx="1735697" cy="650177"/>
            <a:chOff x="8899812" y="5446708"/>
            <a:chExt cx="1735697" cy="650177"/>
          </a:xfrm>
        </p:grpSpPr>
        <p:grpSp>
          <p:nvGrpSpPr>
            <p:cNvPr id="73" name="図形グループ 72"/>
            <p:cNvGrpSpPr/>
            <p:nvPr/>
          </p:nvGrpSpPr>
          <p:grpSpPr>
            <a:xfrm rot="10800000">
              <a:off x="9897032" y="5446708"/>
              <a:ext cx="738477" cy="409115"/>
              <a:chOff x="6937459" y="1521671"/>
              <a:chExt cx="335054" cy="141831"/>
            </a:xfrm>
          </p:grpSpPr>
          <p:sp>
            <p:nvSpPr>
              <p:cNvPr id="75" name="フリーフォーム 74"/>
              <p:cNvSpPr/>
              <p:nvPr/>
            </p:nvSpPr>
            <p:spPr>
              <a:xfrm>
                <a:off x="6945488" y="1521671"/>
                <a:ext cx="327025" cy="95555"/>
              </a:xfrm>
              <a:custGeom>
                <a:avLst/>
                <a:gdLst>
                  <a:gd name="connsiteX0" fmla="*/ 0 w 327025"/>
                  <a:gd name="connsiteY0" fmla="*/ 95555 h 95555"/>
                  <a:gd name="connsiteX1" fmla="*/ 47625 w 327025"/>
                  <a:gd name="connsiteY1" fmla="*/ 92380 h 95555"/>
                  <a:gd name="connsiteX2" fmla="*/ 76200 w 327025"/>
                  <a:gd name="connsiteY2" fmla="*/ 86030 h 95555"/>
                  <a:gd name="connsiteX3" fmla="*/ 95250 w 327025"/>
                  <a:gd name="connsiteY3" fmla="*/ 79680 h 95555"/>
                  <a:gd name="connsiteX4" fmla="*/ 120650 w 327025"/>
                  <a:gd name="connsiteY4" fmla="*/ 73330 h 95555"/>
                  <a:gd name="connsiteX5" fmla="*/ 130175 w 327025"/>
                  <a:gd name="connsiteY5" fmla="*/ 70155 h 95555"/>
                  <a:gd name="connsiteX6" fmla="*/ 139700 w 327025"/>
                  <a:gd name="connsiteY6" fmla="*/ 63805 h 95555"/>
                  <a:gd name="connsiteX7" fmla="*/ 165100 w 327025"/>
                  <a:gd name="connsiteY7" fmla="*/ 51105 h 95555"/>
                  <a:gd name="connsiteX8" fmla="*/ 177800 w 327025"/>
                  <a:gd name="connsiteY8" fmla="*/ 41580 h 95555"/>
                  <a:gd name="connsiteX9" fmla="*/ 187325 w 327025"/>
                  <a:gd name="connsiteY9" fmla="*/ 32055 h 95555"/>
                  <a:gd name="connsiteX10" fmla="*/ 196850 w 327025"/>
                  <a:gd name="connsiteY10" fmla="*/ 28880 h 95555"/>
                  <a:gd name="connsiteX11" fmla="*/ 222250 w 327025"/>
                  <a:gd name="connsiteY11" fmla="*/ 16180 h 95555"/>
                  <a:gd name="connsiteX12" fmla="*/ 285750 w 327025"/>
                  <a:gd name="connsiteY12" fmla="*/ 305 h 95555"/>
                  <a:gd name="connsiteX13" fmla="*/ 327025 w 327025"/>
                  <a:gd name="connsiteY13" fmla="*/ 305 h 95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7025" h="95555">
                    <a:moveTo>
                      <a:pt x="0" y="95555"/>
                    </a:moveTo>
                    <a:cubicBezTo>
                      <a:pt x="15875" y="94497"/>
                      <a:pt x="31794" y="93963"/>
                      <a:pt x="47625" y="92380"/>
                    </a:cubicBezTo>
                    <a:cubicBezTo>
                      <a:pt x="52157" y="91927"/>
                      <a:pt x="70897" y="87621"/>
                      <a:pt x="76200" y="86030"/>
                    </a:cubicBezTo>
                    <a:cubicBezTo>
                      <a:pt x="82611" y="84107"/>
                      <a:pt x="88756" y="81303"/>
                      <a:pt x="95250" y="79680"/>
                    </a:cubicBezTo>
                    <a:cubicBezTo>
                      <a:pt x="103717" y="77563"/>
                      <a:pt x="112371" y="76090"/>
                      <a:pt x="120650" y="73330"/>
                    </a:cubicBezTo>
                    <a:cubicBezTo>
                      <a:pt x="123825" y="72272"/>
                      <a:pt x="127182" y="71652"/>
                      <a:pt x="130175" y="70155"/>
                    </a:cubicBezTo>
                    <a:cubicBezTo>
                      <a:pt x="133588" y="68448"/>
                      <a:pt x="136350" y="65632"/>
                      <a:pt x="139700" y="63805"/>
                    </a:cubicBezTo>
                    <a:cubicBezTo>
                      <a:pt x="148010" y="59272"/>
                      <a:pt x="157527" y="56785"/>
                      <a:pt x="165100" y="51105"/>
                    </a:cubicBezTo>
                    <a:cubicBezTo>
                      <a:pt x="169333" y="47930"/>
                      <a:pt x="173782" y="45024"/>
                      <a:pt x="177800" y="41580"/>
                    </a:cubicBezTo>
                    <a:cubicBezTo>
                      <a:pt x="181209" y="38658"/>
                      <a:pt x="183589" y="34546"/>
                      <a:pt x="187325" y="32055"/>
                    </a:cubicBezTo>
                    <a:cubicBezTo>
                      <a:pt x="190110" y="30199"/>
                      <a:pt x="193803" y="30265"/>
                      <a:pt x="196850" y="28880"/>
                    </a:cubicBezTo>
                    <a:cubicBezTo>
                      <a:pt x="205468" y="24963"/>
                      <a:pt x="213270" y="19173"/>
                      <a:pt x="222250" y="16180"/>
                    </a:cubicBezTo>
                    <a:cubicBezTo>
                      <a:pt x="243419" y="9124"/>
                      <a:pt x="263060" y="1439"/>
                      <a:pt x="285750" y="305"/>
                    </a:cubicBezTo>
                    <a:cubicBezTo>
                      <a:pt x="299491" y="-382"/>
                      <a:pt x="313267" y="305"/>
                      <a:pt x="327025" y="305"/>
                    </a:cubicBezTo>
                  </a:path>
                </a:pathLst>
              </a:custGeom>
              <a:ln w="57150" cmpd="sng">
                <a:solidFill>
                  <a:schemeClr val="tx1"/>
                </a:solidFill>
              </a:ln>
              <a:effectLst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6" name="フリーフォーム 75"/>
              <p:cNvSpPr/>
              <p:nvPr/>
            </p:nvSpPr>
            <p:spPr>
              <a:xfrm>
                <a:off x="6937459" y="1545739"/>
                <a:ext cx="114457" cy="117763"/>
              </a:xfrm>
              <a:custGeom>
                <a:avLst/>
                <a:gdLst>
                  <a:gd name="connsiteX0" fmla="*/ 92232 w 114457"/>
                  <a:gd name="connsiteY0" fmla="*/ 0 h 117763"/>
                  <a:gd name="connsiteX1" fmla="*/ 63657 w 114457"/>
                  <a:gd name="connsiteY1" fmla="*/ 22225 h 117763"/>
                  <a:gd name="connsiteX2" fmla="*/ 50957 w 114457"/>
                  <a:gd name="connsiteY2" fmla="*/ 31750 h 117763"/>
                  <a:gd name="connsiteX3" fmla="*/ 41432 w 114457"/>
                  <a:gd name="connsiteY3" fmla="*/ 38100 h 117763"/>
                  <a:gd name="connsiteX4" fmla="*/ 22382 w 114457"/>
                  <a:gd name="connsiteY4" fmla="*/ 57150 h 117763"/>
                  <a:gd name="connsiteX5" fmla="*/ 3332 w 114457"/>
                  <a:gd name="connsiteY5" fmla="*/ 69850 h 117763"/>
                  <a:gd name="connsiteX6" fmla="*/ 12857 w 114457"/>
                  <a:gd name="connsiteY6" fmla="*/ 82550 h 117763"/>
                  <a:gd name="connsiteX7" fmla="*/ 19207 w 114457"/>
                  <a:gd name="connsiteY7" fmla="*/ 92075 h 117763"/>
                  <a:gd name="connsiteX8" fmla="*/ 47782 w 114457"/>
                  <a:gd name="connsiteY8" fmla="*/ 98425 h 117763"/>
                  <a:gd name="connsiteX9" fmla="*/ 57307 w 114457"/>
                  <a:gd name="connsiteY9" fmla="*/ 101600 h 117763"/>
                  <a:gd name="connsiteX10" fmla="*/ 70007 w 114457"/>
                  <a:gd name="connsiteY10" fmla="*/ 104775 h 117763"/>
                  <a:gd name="connsiteX11" fmla="*/ 92232 w 114457"/>
                  <a:gd name="connsiteY11" fmla="*/ 111125 h 117763"/>
                  <a:gd name="connsiteX12" fmla="*/ 114457 w 114457"/>
                  <a:gd name="connsiteY12" fmla="*/ 117475 h 117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4457" h="117763">
                    <a:moveTo>
                      <a:pt x="92232" y="0"/>
                    </a:moveTo>
                    <a:lnTo>
                      <a:pt x="63657" y="22225"/>
                    </a:lnTo>
                    <a:cubicBezTo>
                      <a:pt x="59463" y="25451"/>
                      <a:pt x="55360" y="28815"/>
                      <a:pt x="50957" y="31750"/>
                    </a:cubicBezTo>
                    <a:cubicBezTo>
                      <a:pt x="47782" y="33867"/>
                      <a:pt x="44284" y="35565"/>
                      <a:pt x="41432" y="38100"/>
                    </a:cubicBezTo>
                    <a:cubicBezTo>
                      <a:pt x="34720" y="44066"/>
                      <a:pt x="29854" y="52169"/>
                      <a:pt x="22382" y="57150"/>
                    </a:cubicBezTo>
                    <a:lnTo>
                      <a:pt x="3332" y="69850"/>
                    </a:lnTo>
                    <a:cubicBezTo>
                      <a:pt x="-2613" y="87684"/>
                      <a:pt x="-1278" y="73127"/>
                      <a:pt x="12857" y="82550"/>
                    </a:cubicBezTo>
                    <a:cubicBezTo>
                      <a:pt x="16032" y="84667"/>
                      <a:pt x="16032" y="89958"/>
                      <a:pt x="19207" y="92075"/>
                    </a:cubicBezTo>
                    <a:cubicBezTo>
                      <a:pt x="21163" y="93379"/>
                      <a:pt x="47390" y="98327"/>
                      <a:pt x="47782" y="98425"/>
                    </a:cubicBezTo>
                    <a:cubicBezTo>
                      <a:pt x="51029" y="99237"/>
                      <a:pt x="54089" y="100681"/>
                      <a:pt x="57307" y="101600"/>
                    </a:cubicBezTo>
                    <a:cubicBezTo>
                      <a:pt x="61503" y="102799"/>
                      <a:pt x="65811" y="103576"/>
                      <a:pt x="70007" y="104775"/>
                    </a:cubicBezTo>
                    <a:cubicBezTo>
                      <a:pt x="101891" y="113885"/>
                      <a:pt x="52530" y="101199"/>
                      <a:pt x="92232" y="111125"/>
                    </a:cubicBezTo>
                    <a:cubicBezTo>
                      <a:pt x="105279" y="119823"/>
                      <a:pt x="97941" y="117475"/>
                      <a:pt x="114457" y="117475"/>
                    </a:cubicBezTo>
                  </a:path>
                </a:pathLst>
              </a:custGeom>
              <a:ln w="57150" cmpd="sng">
                <a:solidFill>
                  <a:schemeClr val="tx1"/>
                </a:solidFill>
              </a:ln>
              <a:effectLst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74" name="テキスト ボックス 73"/>
            <p:cNvSpPr txBox="1"/>
            <p:nvPr/>
          </p:nvSpPr>
          <p:spPr>
            <a:xfrm>
              <a:off x="8899812" y="5635220"/>
              <a:ext cx="1026693" cy="461665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Why?</a:t>
              </a:r>
              <a:endParaRPr kumimoji="1" lang="ja-JP" altLang="en-US" sz="2400" b="1" dirty="0">
                <a:solidFill>
                  <a:srgbClr val="FF0000"/>
                </a:solidFill>
                <a:latin typeface="Comic Sans MS"/>
                <a:cs typeface="Comic Sans MS"/>
              </a:endParaRPr>
            </a:p>
          </p:txBody>
        </p:sp>
      </p:grpSp>
      <p:grpSp>
        <p:nvGrpSpPr>
          <p:cNvPr id="4" name="図形グループ 3"/>
          <p:cNvGrpSpPr/>
          <p:nvPr/>
        </p:nvGrpSpPr>
        <p:grpSpPr>
          <a:xfrm>
            <a:off x="0" y="4027488"/>
            <a:ext cx="4747260" cy="2809240"/>
            <a:chOff x="0" y="4027488"/>
            <a:chExt cx="4747260" cy="2809240"/>
          </a:xfrm>
        </p:grpSpPr>
        <p:grpSp>
          <p:nvGrpSpPr>
            <p:cNvPr id="3" name="図形グループ 2"/>
            <p:cNvGrpSpPr/>
            <p:nvPr/>
          </p:nvGrpSpPr>
          <p:grpSpPr>
            <a:xfrm>
              <a:off x="0" y="4027488"/>
              <a:ext cx="4747260" cy="2809240"/>
              <a:chOff x="0" y="4027488"/>
              <a:chExt cx="4747260" cy="2809240"/>
            </a:xfrm>
          </p:grpSpPr>
          <p:pic>
            <p:nvPicPr>
              <p:cNvPr id="38" name="図 37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0" y="4027488"/>
                <a:ext cx="4747260" cy="2809240"/>
              </a:xfrm>
              <a:prstGeom prst="rect">
                <a:avLst/>
              </a:prstGeom>
            </p:spPr>
          </p:pic>
          <p:sp>
            <p:nvSpPr>
              <p:cNvPr id="39" name="テキスト ボックス 38"/>
              <p:cNvSpPr txBox="1"/>
              <p:nvPr/>
            </p:nvSpPr>
            <p:spPr>
              <a:xfrm>
                <a:off x="613239" y="4311453"/>
                <a:ext cx="1923323" cy="461665"/>
              </a:xfrm>
              <a:prstGeom prst="rect">
                <a:avLst/>
              </a:prstGeom>
              <a:solidFill>
                <a:schemeClr val="bg1">
                  <a:alpha val="67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2400" b="1" dirty="0" smtClean="0">
                    <a:latin typeface="Arial"/>
                    <a:cs typeface="Arial"/>
                  </a:rPr>
                  <a:t>Vi (H</a:t>
                </a:r>
                <a:r>
                  <a:rPr kumimoji="1" lang="en-US" altLang="ja-JP" sz="2400" b="1" baseline="30000" dirty="0" smtClean="0">
                    <a:latin typeface="Arial"/>
                    <a:cs typeface="Arial"/>
                  </a:rPr>
                  <a:t>+</a:t>
                </a:r>
                <a:r>
                  <a:rPr kumimoji="1" lang="en-US" altLang="ja-JP" sz="2400" b="1" dirty="0" smtClean="0">
                    <a:latin typeface="Arial"/>
                    <a:cs typeface="Arial"/>
                  </a:rPr>
                  <a:t>) (m/s)</a:t>
                </a:r>
                <a:endParaRPr kumimoji="1" lang="ja-JP" altLang="en-US" sz="2400" b="1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44" name="図形グループ 43"/>
            <p:cNvGrpSpPr/>
            <p:nvPr/>
          </p:nvGrpSpPr>
          <p:grpSpPr>
            <a:xfrm>
              <a:off x="41868" y="5571479"/>
              <a:ext cx="3125148" cy="636221"/>
              <a:chOff x="7510361" y="5446708"/>
              <a:chExt cx="3125148" cy="636221"/>
            </a:xfrm>
          </p:grpSpPr>
          <p:grpSp>
            <p:nvGrpSpPr>
              <p:cNvPr id="45" name="図形グループ 44"/>
              <p:cNvGrpSpPr/>
              <p:nvPr/>
            </p:nvGrpSpPr>
            <p:grpSpPr>
              <a:xfrm rot="10800000">
                <a:off x="9897032" y="5446708"/>
                <a:ext cx="738477" cy="409115"/>
                <a:chOff x="6937459" y="1521671"/>
                <a:chExt cx="335054" cy="141831"/>
              </a:xfrm>
            </p:grpSpPr>
            <p:sp>
              <p:nvSpPr>
                <p:cNvPr id="51" name="フリーフォーム 50"/>
                <p:cNvSpPr/>
                <p:nvPr/>
              </p:nvSpPr>
              <p:spPr>
                <a:xfrm>
                  <a:off x="6945488" y="1521671"/>
                  <a:ext cx="327025" cy="95555"/>
                </a:xfrm>
                <a:custGeom>
                  <a:avLst/>
                  <a:gdLst>
                    <a:gd name="connsiteX0" fmla="*/ 0 w 327025"/>
                    <a:gd name="connsiteY0" fmla="*/ 95555 h 95555"/>
                    <a:gd name="connsiteX1" fmla="*/ 47625 w 327025"/>
                    <a:gd name="connsiteY1" fmla="*/ 92380 h 95555"/>
                    <a:gd name="connsiteX2" fmla="*/ 76200 w 327025"/>
                    <a:gd name="connsiteY2" fmla="*/ 86030 h 95555"/>
                    <a:gd name="connsiteX3" fmla="*/ 95250 w 327025"/>
                    <a:gd name="connsiteY3" fmla="*/ 79680 h 95555"/>
                    <a:gd name="connsiteX4" fmla="*/ 120650 w 327025"/>
                    <a:gd name="connsiteY4" fmla="*/ 73330 h 95555"/>
                    <a:gd name="connsiteX5" fmla="*/ 130175 w 327025"/>
                    <a:gd name="connsiteY5" fmla="*/ 70155 h 95555"/>
                    <a:gd name="connsiteX6" fmla="*/ 139700 w 327025"/>
                    <a:gd name="connsiteY6" fmla="*/ 63805 h 95555"/>
                    <a:gd name="connsiteX7" fmla="*/ 165100 w 327025"/>
                    <a:gd name="connsiteY7" fmla="*/ 51105 h 95555"/>
                    <a:gd name="connsiteX8" fmla="*/ 177800 w 327025"/>
                    <a:gd name="connsiteY8" fmla="*/ 41580 h 95555"/>
                    <a:gd name="connsiteX9" fmla="*/ 187325 w 327025"/>
                    <a:gd name="connsiteY9" fmla="*/ 32055 h 95555"/>
                    <a:gd name="connsiteX10" fmla="*/ 196850 w 327025"/>
                    <a:gd name="connsiteY10" fmla="*/ 28880 h 95555"/>
                    <a:gd name="connsiteX11" fmla="*/ 222250 w 327025"/>
                    <a:gd name="connsiteY11" fmla="*/ 16180 h 95555"/>
                    <a:gd name="connsiteX12" fmla="*/ 285750 w 327025"/>
                    <a:gd name="connsiteY12" fmla="*/ 305 h 95555"/>
                    <a:gd name="connsiteX13" fmla="*/ 327025 w 327025"/>
                    <a:gd name="connsiteY13" fmla="*/ 305 h 95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7025" h="95555">
                      <a:moveTo>
                        <a:pt x="0" y="95555"/>
                      </a:moveTo>
                      <a:cubicBezTo>
                        <a:pt x="15875" y="94497"/>
                        <a:pt x="31794" y="93963"/>
                        <a:pt x="47625" y="92380"/>
                      </a:cubicBezTo>
                      <a:cubicBezTo>
                        <a:pt x="52157" y="91927"/>
                        <a:pt x="70897" y="87621"/>
                        <a:pt x="76200" y="86030"/>
                      </a:cubicBezTo>
                      <a:cubicBezTo>
                        <a:pt x="82611" y="84107"/>
                        <a:pt x="88756" y="81303"/>
                        <a:pt x="95250" y="79680"/>
                      </a:cubicBezTo>
                      <a:cubicBezTo>
                        <a:pt x="103717" y="77563"/>
                        <a:pt x="112371" y="76090"/>
                        <a:pt x="120650" y="73330"/>
                      </a:cubicBezTo>
                      <a:cubicBezTo>
                        <a:pt x="123825" y="72272"/>
                        <a:pt x="127182" y="71652"/>
                        <a:pt x="130175" y="70155"/>
                      </a:cubicBezTo>
                      <a:cubicBezTo>
                        <a:pt x="133588" y="68448"/>
                        <a:pt x="136350" y="65632"/>
                        <a:pt x="139700" y="63805"/>
                      </a:cubicBezTo>
                      <a:cubicBezTo>
                        <a:pt x="148010" y="59272"/>
                        <a:pt x="157527" y="56785"/>
                        <a:pt x="165100" y="51105"/>
                      </a:cubicBezTo>
                      <a:cubicBezTo>
                        <a:pt x="169333" y="47930"/>
                        <a:pt x="173782" y="45024"/>
                        <a:pt x="177800" y="41580"/>
                      </a:cubicBezTo>
                      <a:cubicBezTo>
                        <a:pt x="181209" y="38658"/>
                        <a:pt x="183589" y="34546"/>
                        <a:pt x="187325" y="32055"/>
                      </a:cubicBezTo>
                      <a:cubicBezTo>
                        <a:pt x="190110" y="30199"/>
                        <a:pt x="193803" y="30265"/>
                        <a:pt x="196850" y="28880"/>
                      </a:cubicBezTo>
                      <a:cubicBezTo>
                        <a:pt x="205468" y="24963"/>
                        <a:pt x="213270" y="19173"/>
                        <a:pt x="222250" y="16180"/>
                      </a:cubicBezTo>
                      <a:cubicBezTo>
                        <a:pt x="243419" y="9124"/>
                        <a:pt x="263060" y="1439"/>
                        <a:pt x="285750" y="305"/>
                      </a:cubicBezTo>
                      <a:cubicBezTo>
                        <a:pt x="299491" y="-382"/>
                        <a:pt x="313267" y="305"/>
                        <a:pt x="327025" y="305"/>
                      </a:cubicBezTo>
                    </a:path>
                  </a:pathLst>
                </a:custGeom>
                <a:ln w="57150" cmpd="sng">
                  <a:solidFill>
                    <a:schemeClr val="tx1"/>
                  </a:solidFill>
                </a:ln>
                <a:effectLst/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52" name="フリーフォーム 51"/>
                <p:cNvSpPr/>
                <p:nvPr/>
              </p:nvSpPr>
              <p:spPr>
                <a:xfrm>
                  <a:off x="6937459" y="1545739"/>
                  <a:ext cx="114457" cy="117763"/>
                </a:xfrm>
                <a:custGeom>
                  <a:avLst/>
                  <a:gdLst>
                    <a:gd name="connsiteX0" fmla="*/ 92232 w 114457"/>
                    <a:gd name="connsiteY0" fmla="*/ 0 h 117763"/>
                    <a:gd name="connsiteX1" fmla="*/ 63657 w 114457"/>
                    <a:gd name="connsiteY1" fmla="*/ 22225 h 117763"/>
                    <a:gd name="connsiteX2" fmla="*/ 50957 w 114457"/>
                    <a:gd name="connsiteY2" fmla="*/ 31750 h 117763"/>
                    <a:gd name="connsiteX3" fmla="*/ 41432 w 114457"/>
                    <a:gd name="connsiteY3" fmla="*/ 38100 h 117763"/>
                    <a:gd name="connsiteX4" fmla="*/ 22382 w 114457"/>
                    <a:gd name="connsiteY4" fmla="*/ 57150 h 117763"/>
                    <a:gd name="connsiteX5" fmla="*/ 3332 w 114457"/>
                    <a:gd name="connsiteY5" fmla="*/ 69850 h 117763"/>
                    <a:gd name="connsiteX6" fmla="*/ 12857 w 114457"/>
                    <a:gd name="connsiteY6" fmla="*/ 82550 h 117763"/>
                    <a:gd name="connsiteX7" fmla="*/ 19207 w 114457"/>
                    <a:gd name="connsiteY7" fmla="*/ 92075 h 117763"/>
                    <a:gd name="connsiteX8" fmla="*/ 47782 w 114457"/>
                    <a:gd name="connsiteY8" fmla="*/ 98425 h 117763"/>
                    <a:gd name="connsiteX9" fmla="*/ 57307 w 114457"/>
                    <a:gd name="connsiteY9" fmla="*/ 101600 h 117763"/>
                    <a:gd name="connsiteX10" fmla="*/ 70007 w 114457"/>
                    <a:gd name="connsiteY10" fmla="*/ 104775 h 117763"/>
                    <a:gd name="connsiteX11" fmla="*/ 92232 w 114457"/>
                    <a:gd name="connsiteY11" fmla="*/ 111125 h 117763"/>
                    <a:gd name="connsiteX12" fmla="*/ 114457 w 114457"/>
                    <a:gd name="connsiteY12" fmla="*/ 117475 h 117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4457" h="117763">
                      <a:moveTo>
                        <a:pt x="92232" y="0"/>
                      </a:moveTo>
                      <a:lnTo>
                        <a:pt x="63657" y="22225"/>
                      </a:lnTo>
                      <a:cubicBezTo>
                        <a:pt x="59463" y="25451"/>
                        <a:pt x="55360" y="28815"/>
                        <a:pt x="50957" y="31750"/>
                      </a:cubicBezTo>
                      <a:cubicBezTo>
                        <a:pt x="47782" y="33867"/>
                        <a:pt x="44284" y="35565"/>
                        <a:pt x="41432" y="38100"/>
                      </a:cubicBezTo>
                      <a:cubicBezTo>
                        <a:pt x="34720" y="44066"/>
                        <a:pt x="29854" y="52169"/>
                        <a:pt x="22382" y="57150"/>
                      </a:cubicBezTo>
                      <a:lnTo>
                        <a:pt x="3332" y="69850"/>
                      </a:lnTo>
                      <a:cubicBezTo>
                        <a:pt x="-2613" y="87684"/>
                        <a:pt x="-1278" y="73127"/>
                        <a:pt x="12857" y="82550"/>
                      </a:cubicBezTo>
                      <a:cubicBezTo>
                        <a:pt x="16032" y="84667"/>
                        <a:pt x="16032" y="89958"/>
                        <a:pt x="19207" y="92075"/>
                      </a:cubicBezTo>
                      <a:cubicBezTo>
                        <a:pt x="21163" y="93379"/>
                        <a:pt x="47390" y="98327"/>
                        <a:pt x="47782" y="98425"/>
                      </a:cubicBezTo>
                      <a:cubicBezTo>
                        <a:pt x="51029" y="99237"/>
                        <a:pt x="54089" y="100681"/>
                        <a:pt x="57307" y="101600"/>
                      </a:cubicBezTo>
                      <a:cubicBezTo>
                        <a:pt x="61503" y="102799"/>
                        <a:pt x="65811" y="103576"/>
                        <a:pt x="70007" y="104775"/>
                      </a:cubicBezTo>
                      <a:cubicBezTo>
                        <a:pt x="101891" y="113885"/>
                        <a:pt x="52530" y="101199"/>
                        <a:pt x="92232" y="111125"/>
                      </a:cubicBezTo>
                      <a:cubicBezTo>
                        <a:pt x="105279" y="119823"/>
                        <a:pt x="97941" y="117475"/>
                        <a:pt x="114457" y="117475"/>
                      </a:cubicBezTo>
                    </a:path>
                  </a:pathLst>
                </a:custGeom>
                <a:ln w="57150" cmpd="sng">
                  <a:solidFill>
                    <a:schemeClr val="tx1"/>
                  </a:solidFill>
                </a:ln>
                <a:effectLst/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46" name="テキスト ボックス 45"/>
              <p:cNvSpPr txBox="1"/>
              <p:nvPr/>
            </p:nvSpPr>
            <p:spPr>
              <a:xfrm>
                <a:off x="7510361" y="5621264"/>
                <a:ext cx="2375620" cy="461665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b="1" dirty="0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Upward lifting!</a:t>
                </a:r>
                <a:endParaRPr kumimoji="1" lang="ja-JP" altLang="en-US" sz="2400" b="1" dirty="0">
                  <a:solidFill>
                    <a:srgbClr val="FF0000"/>
                  </a:solidFill>
                  <a:latin typeface="Comic Sans MS"/>
                  <a:cs typeface="Comic Sans M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26752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23448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Ion composition in the topside ionosphere</a:t>
            </a:r>
            <a:endParaRPr kumimoji="1" lang="ja-JP" altLang="en-US" dirty="0"/>
          </a:p>
        </p:txBody>
      </p:sp>
      <p:grpSp>
        <p:nvGrpSpPr>
          <p:cNvPr id="25" name="図形グループ 24"/>
          <p:cNvGrpSpPr/>
          <p:nvPr/>
        </p:nvGrpSpPr>
        <p:grpSpPr>
          <a:xfrm>
            <a:off x="7515860" y="878150"/>
            <a:ext cx="4676140" cy="5979850"/>
            <a:chOff x="5185267" y="878150"/>
            <a:chExt cx="4676140" cy="5979850"/>
          </a:xfrm>
        </p:grpSpPr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85267" y="1520093"/>
              <a:ext cx="4676140" cy="2809240"/>
            </a:xfrm>
            <a:prstGeom prst="rect">
              <a:avLst/>
            </a:prstGeom>
          </p:spPr>
        </p:pic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85267" y="4048760"/>
              <a:ext cx="4676140" cy="2809240"/>
            </a:xfrm>
            <a:prstGeom prst="rect">
              <a:avLst/>
            </a:prstGeom>
          </p:spPr>
        </p:pic>
        <p:sp>
          <p:nvSpPr>
            <p:cNvPr id="20" name="テキスト ボックス 19"/>
            <p:cNvSpPr txBox="1"/>
            <p:nvPr/>
          </p:nvSpPr>
          <p:spPr>
            <a:xfrm>
              <a:off x="6858056" y="878150"/>
              <a:ext cx="13305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latin typeface="Arial"/>
                  <a:cs typeface="Arial"/>
                </a:rPr>
                <a:t>Arecibo</a:t>
              </a:r>
              <a:endParaRPr kumimoji="1" lang="ja-JP" altLang="en-US" sz="2400" b="1" dirty="0">
                <a:latin typeface="Arial"/>
                <a:cs typeface="Arial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5794183" y="1771388"/>
              <a:ext cx="1090914" cy="461665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400" b="1" dirty="0" smtClean="0">
                  <a:latin typeface="Arial"/>
                  <a:cs typeface="Arial"/>
                </a:rPr>
                <a:t>H</a:t>
              </a:r>
              <a:r>
                <a:rPr kumimoji="1" lang="en-US" altLang="ja-JP" sz="2400" b="1" baseline="30000" dirty="0" smtClean="0">
                  <a:latin typeface="Arial"/>
                  <a:cs typeface="Arial"/>
                </a:rPr>
                <a:t>+</a:t>
              </a:r>
              <a:r>
                <a:rPr kumimoji="1" lang="en-US" altLang="ja-JP" sz="2400" b="1" dirty="0" smtClean="0">
                  <a:latin typeface="Arial"/>
                  <a:cs typeface="Arial"/>
                </a:rPr>
                <a:t> (%)</a:t>
              </a:r>
              <a:endParaRPr kumimoji="1" lang="ja-JP" altLang="en-US" sz="2400" b="1" dirty="0">
                <a:latin typeface="Arial"/>
                <a:cs typeface="Arial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5785617" y="4310388"/>
              <a:ext cx="1108046" cy="461665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400" b="1" dirty="0" smtClean="0">
                  <a:latin typeface="Arial"/>
                  <a:cs typeface="Arial"/>
                </a:rPr>
                <a:t>O</a:t>
              </a:r>
              <a:r>
                <a:rPr kumimoji="1" lang="en-US" altLang="ja-JP" sz="2400" b="1" baseline="30000" dirty="0" smtClean="0">
                  <a:latin typeface="Arial"/>
                  <a:cs typeface="Arial"/>
                </a:rPr>
                <a:t>+</a:t>
              </a:r>
              <a:r>
                <a:rPr kumimoji="1" lang="en-US" altLang="ja-JP" sz="2400" b="1" dirty="0" smtClean="0">
                  <a:latin typeface="Arial"/>
                  <a:cs typeface="Arial"/>
                </a:rPr>
                <a:t> (%)</a:t>
              </a:r>
              <a:endParaRPr kumimoji="1" lang="ja-JP" altLang="en-US" sz="2400" b="1" dirty="0">
                <a:latin typeface="Arial"/>
                <a:cs typeface="Arial"/>
              </a:endParaRPr>
            </a:p>
          </p:txBody>
        </p:sp>
      </p:grpSp>
      <p:grpSp>
        <p:nvGrpSpPr>
          <p:cNvPr id="32" name="図形グループ 31"/>
          <p:cNvGrpSpPr/>
          <p:nvPr/>
        </p:nvGrpSpPr>
        <p:grpSpPr>
          <a:xfrm>
            <a:off x="3315224" y="2316757"/>
            <a:ext cx="4676140" cy="3115351"/>
            <a:chOff x="3315224" y="2316757"/>
            <a:chExt cx="4676140" cy="3115351"/>
          </a:xfrm>
        </p:grpSpPr>
        <p:grpSp>
          <p:nvGrpSpPr>
            <p:cNvPr id="24" name="図形グループ 23"/>
            <p:cNvGrpSpPr/>
            <p:nvPr/>
          </p:nvGrpSpPr>
          <p:grpSpPr>
            <a:xfrm>
              <a:off x="3315224" y="2622868"/>
              <a:ext cx="4676140" cy="2809240"/>
              <a:chOff x="7515860" y="2972713"/>
              <a:chExt cx="4676140" cy="2809240"/>
            </a:xfrm>
          </p:grpSpPr>
          <p:pic>
            <p:nvPicPr>
              <p:cNvPr id="16" name="図 1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515860" y="2972713"/>
                <a:ext cx="4676140" cy="2809240"/>
              </a:xfrm>
              <a:prstGeom prst="rect">
                <a:avLst/>
              </a:prstGeom>
            </p:spPr>
          </p:pic>
          <p:sp>
            <p:nvSpPr>
              <p:cNvPr id="30" name="テキスト ボックス 29"/>
              <p:cNvSpPr txBox="1"/>
              <p:nvPr/>
            </p:nvSpPr>
            <p:spPr>
              <a:xfrm>
                <a:off x="8122901" y="3234341"/>
                <a:ext cx="1262084" cy="461665"/>
              </a:xfrm>
              <a:prstGeom prst="rect">
                <a:avLst/>
              </a:prstGeom>
              <a:solidFill>
                <a:schemeClr val="bg1">
                  <a:alpha val="67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2400" b="1" dirty="0" smtClean="0">
                    <a:latin typeface="Arial"/>
                    <a:cs typeface="Arial"/>
                  </a:rPr>
                  <a:t>He</a:t>
                </a:r>
                <a:r>
                  <a:rPr kumimoji="1" lang="en-US" altLang="ja-JP" sz="2400" b="1" baseline="30000" dirty="0" smtClean="0">
                    <a:latin typeface="Arial"/>
                    <a:cs typeface="Arial"/>
                  </a:rPr>
                  <a:t>+</a:t>
                </a:r>
                <a:r>
                  <a:rPr kumimoji="1" lang="en-US" altLang="ja-JP" sz="2400" b="1" dirty="0" smtClean="0">
                    <a:latin typeface="Arial"/>
                    <a:cs typeface="Arial"/>
                  </a:rPr>
                  <a:t> (%)</a:t>
                </a:r>
                <a:endParaRPr kumimoji="1" lang="ja-JP" altLang="en-US" sz="2400" b="1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29" name="図形グループ 28"/>
            <p:cNvGrpSpPr/>
            <p:nvPr/>
          </p:nvGrpSpPr>
          <p:grpSpPr>
            <a:xfrm rot="19749908">
              <a:off x="5154335" y="2770257"/>
              <a:ext cx="738477" cy="409115"/>
              <a:chOff x="6937459" y="1521671"/>
              <a:chExt cx="335054" cy="141831"/>
            </a:xfrm>
          </p:grpSpPr>
          <p:sp>
            <p:nvSpPr>
              <p:cNvPr id="55" name="フリーフォーム 54"/>
              <p:cNvSpPr/>
              <p:nvPr/>
            </p:nvSpPr>
            <p:spPr>
              <a:xfrm>
                <a:off x="6945488" y="1521671"/>
                <a:ext cx="327025" cy="95555"/>
              </a:xfrm>
              <a:custGeom>
                <a:avLst/>
                <a:gdLst>
                  <a:gd name="connsiteX0" fmla="*/ 0 w 327025"/>
                  <a:gd name="connsiteY0" fmla="*/ 95555 h 95555"/>
                  <a:gd name="connsiteX1" fmla="*/ 47625 w 327025"/>
                  <a:gd name="connsiteY1" fmla="*/ 92380 h 95555"/>
                  <a:gd name="connsiteX2" fmla="*/ 76200 w 327025"/>
                  <a:gd name="connsiteY2" fmla="*/ 86030 h 95555"/>
                  <a:gd name="connsiteX3" fmla="*/ 95250 w 327025"/>
                  <a:gd name="connsiteY3" fmla="*/ 79680 h 95555"/>
                  <a:gd name="connsiteX4" fmla="*/ 120650 w 327025"/>
                  <a:gd name="connsiteY4" fmla="*/ 73330 h 95555"/>
                  <a:gd name="connsiteX5" fmla="*/ 130175 w 327025"/>
                  <a:gd name="connsiteY5" fmla="*/ 70155 h 95555"/>
                  <a:gd name="connsiteX6" fmla="*/ 139700 w 327025"/>
                  <a:gd name="connsiteY6" fmla="*/ 63805 h 95555"/>
                  <a:gd name="connsiteX7" fmla="*/ 165100 w 327025"/>
                  <a:gd name="connsiteY7" fmla="*/ 51105 h 95555"/>
                  <a:gd name="connsiteX8" fmla="*/ 177800 w 327025"/>
                  <a:gd name="connsiteY8" fmla="*/ 41580 h 95555"/>
                  <a:gd name="connsiteX9" fmla="*/ 187325 w 327025"/>
                  <a:gd name="connsiteY9" fmla="*/ 32055 h 95555"/>
                  <a:gd name="connsiteX10" fmla="*/ 196850 w 327025"/>
                  <a:gd name="connsiteY10" fmla="*/ 28880 h 95555"/>
                  <a:gd name="connsiteX11" fmla="*/ 222250 w 327025"/>
                  <a:gd name="connsiteY11" fmla="*/ 16180 h 95555"/>
                  <a:gd name="connsiteX12" fmla="*/ 285750 w 327025"/>
                  <a:gd name="connsiteY12" fmla="*/ 305 h 95555"/>
                  <a:gd name="connsiteX13" fmla="*/ 327025 w 327025"/>
                  <a:gd name="connsiteY13" fmla="*/ 305 h 95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7025" h="95555">
                    <a:moveTo>
                      <a:pt x="0" y="95555"/>
                    </a:moveTo>
                    <a:cubicBezTo>
                      <a:pt x="15875" y="94497"/>
                      <a:pt x="31794" y="93963"/>
                      <a:pt x="47625" y="92380"/>
                    </a:cubicBezTo>
                    <a:cubicBezTo>
                      <a:pt x="52157" y="91927"/>
                      <a:pt x="70897" y="87621"/>
                      <a:pt x="76200" y="86030"/>
                    </a:cubicBezTo>
                    <a:cubicBezTo>
                      <a:pt x="82611" y="84107"/>
                      <a:pt x="88756" y="81303"/>
                      <a:pt x="95250" y="79680"/>
                    </a:cubicBezTo>
                    <a:cubicBezTo>
                      <a:pt x="103717" y="77563"/>
                      <a:pt x="112371" y="76090"/>
                      <a:pt x="120650" y="73330"/>
                    </a:cubicBezTo>
                    <a:cubicBezTo>
                      <a:pt x="123825" y="72272"/>
                      <a:pt x="127182" y="71652"/>
                      <a:pt x="130175" y="70155"/>
                    </a:cubicBezTo>
                    <a:cubicBezTo>
                      <a:pt x="133588" y="68448"/>
                      <a:pt x="136350" y="65632"/>
                      <a:pt x="139700" y="63805"/>
                    </a:cubicBezTo>
                    <a:cubicBezTo>
                      <a:pt x="148010" y="59272"/>
                      <a:pt x="157527" y="56785"/>
                      <a:pt x="165100" y="51105"/>
                    </a:cubicBezTo>
                    <a:cubicBezTo>
                      <a:pt x="169333" y="47930"/>
                      <a:pt x="173782" y="45024"/>
                      <a:pt x="177800" y="41580"/>
                    </a:cubicBezTo>
                    <a:cubicBezTo>
                      <a:pt x="181209" y="38658"/>
                      <a:pt x="183589" y="34546"/>
                      <a:pt x="187325" y="32055"/>
                    </a:cubicBezTo>
                    <a:cubicBezTo>
                      <a:pt x="190110" y="30199"/>
                      <a:pt x="193803" y="30265"/>
                      <a:pt x="196850" y="28880"/>
                    </a:cubicBezTo>
                    <a:cubicBezTo>
                      <a:pt x="205468" y="24963"/>
                      <a:pt x="213270" y="19173"/>
                      <a:pt x="222250" y="16180"/>
                    </a:cubicBezTo>
                    <a:cubicBezTo>
                      <a:pt x="243419" y="9124"/>
                      <a:pt x="263060" y="1439"/>
                      <a:pt x="285750" y="305"/>
                    </a:cubicBezTo>
                    <a:cubicBezTo>
                      <a:pt x="299491" y="-382"/>
                      <a:pt x="313267" y="305"/>
                      <a:pt x="327025" y="305"/>
                    </a:cubicBezTo>
                  </a:path>
                </a:pathLst>
              </a:custGeom>
              <a:ln w="57150" cmpd="sng">
                <a:solidFill>
                  <a:srgbClr val="000000"/>
                </a:solidFill>
              </a:ln>
              <a:effectLst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0" name="フリーフォーム 59"/>
              <p:cNvSpPr/>
              <p:nvPr/>
            </p:nvSpPr>
            <p:spPr>
              <a:xfrm>
                <a:off x="6937459" y="1545739"/>
                <a:ext cx="114457" cy="117763"/>
              </a:xfrm>
              <a:custGeom>
                <a:avLst/>
                <a:gdLst>
                  <a:gd name="connsiteX0" fmla="*/ 92232 w 114457"/>
                  <a:gd name="connsiteY0" fmla="*/ 0 h 117763"/>
                  <a:gd name="connsiteX1" fmla="*/ 63657 w 114457"/>
                  <a:gd name="connsiteY1" fmla="*/ 22225 h 117763"/>
                  <a:gd name="connsiteX2" fmla="*/ 50957 w 114457"/>
                  <a:gd name="connsiteY2" fmla="*/ 31750 h 117763"/>
                  <a:gd name="connsiteX3" fmla="*/ 41432 w 114457"/>
                  <a:gd name="connsiteY3" fmla="*/ 38100 h 117763"/>
                  <a:gd name="connsiteX4" fmla="*/ 22382 w 114457"/>
                  <a:gd name="connsiteY4" fmla="*/ 57150 h 117763"/>
                  <a:gd name="connsiteX5" fmla="*/ 3332 w 114457"/>
                  <a:gd name="connsiteY5" fmla="*/ 69850 h 117763"/>
                  <a:gd name="connsiteX6" fmla="*/ 12857 w 114457"/>
                  <a:gd name="connsiteY6" fmla="*/ 82550 h 117763"/>
                  <a:gd name="connsiteX7" fmla="*/ 19207 w 114457"/>
                  <a:gd name="connsiteY7" fmla="*/ 92075 h 117763"/>
                  <a:gd name="connsiteX8" fmla="*/ 47782 w 114457"/>
                  <a:gd name="connsiteY8" fmla="*/ 98425 h 117763"/>
                  <a:gd name="connsiteX9" fmla="*/ 57307 w 114457"/>
                  <a:gd name="connsiteY9" fmla="*/ 101600 h 117763"/>
                  <a:gd name="connsiteX10" fmla="*/ 70007 w 114457"/>
                  <a:gd name="connsiteY10" fmla="*/ 104775 h 117763"/>
                  <a:gd name="connsiteX11" fmla="*/ 92232 w 114457"/>
                  <a:gd name="connsiteY11" fmla="*/ 111125 h 117763"/>
                  <a:gd name="connsiteX12" fmla="*/ 114457 w 114457"/>
                  <a:gd name="connsiteY12" fmla="*/ 117475 h 117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4457" h="117763">
                    <a:moveTo>
                      <a:pt x="92232" y="0"/>
                    </a:moveTo>
                    <a:lnTo>
                      <a:pt x="63657" y="22225"/>
                    </a:lnTo>
                    <a:cubicBezTo>
                      <a:pt x="59463" y="25451"/>
                      <a:pt x="55360" y="28815"/>
                      <a:pt x="50957" y="31750"/>
                    </a:cubicBezTo>
                    <a:cubicBezTo>
                      <a:pt x="47782" y="33867"/>
                      <a:pt x="44284" y="35565"/>
                      <a:pt x="41432" y="38100"/>
                    </a:cubicBezTo>
                    <a:cubicBezTo>
                      <a:pt x="34720" y="44066"/>
                      <a:pt x="29854" y="52169"/>
                      <a:pt x="22382" y="57150"/>
                    </a:cubicBezTo>
                    <a:lnTo>
                      <a:pt x="3332" y="69850"/>
                    </a:lnTo>
                    <a:cubicBezTo>
                      <a:pt x="-2613" y="87684"/>
                      <a:pt x="-1278" y="73127"/>
                      <a:pt x="12857" y="82550"/>
                    </a:cubicBezTo>
                    <a:cubicBezTo>
                      <a:pt x="16032" y="84667"/>
                      <a:pt x="16032" y="89958"/>
                      <a:pt x="19207" y="92075"/>
                    </a:cubicBezTo>
                    <a:cubicBezTo>
                      <a:pt x="21163" y="93379"/>
                      <a:pt x="47390" y="98327"/>
                      <a:pt x="47782" y="98425"/>
                    </a:cubicBezTo>
                    <a:cubicBezTo>
                      <a:pt x="51029" y="99237"/>
                      <a:pt x="54089" y="100681"/>
                      <a:pt x="57307" y="101600"/>
                    </a:cubicBezTo>
                    <a:cubicBezTo>
                      <a:pt x="61503" y="102799"/>
                      <a:pt x="65811" y="103576"/>
                      <a:pt x="70007" y="104775"/>
                    </a:cubicBezTo>
                    <a:cubicBezTo>
                      <a:pt x="101891" y="113885"/>
                      <a:pt x="52530" y="101199"/>
                      <a:pt x="92232" y="111125"/>
                    </a:cubicBezTo>
                    <a:cubicBezTo>
                      <a:pt x="105279" y="119823"/>
                      <a:pt x="97941" y="117475"/>
                      <a:pt x="114457" y="117475"/>
                    </a:cubicBezTo>
                  </a:path>
                </a:pathLst>
              </a:custGeom>
              <a:ln w="57150" cmpd="sng">
                <a:solidFill>
                  <a:srgbClr val="000000"/>
                </a:solidFill>
              </a:ln>
              <a:effectLst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" name="テキスト ボックス 62"/>
            <p:cNvSpPr txBox="1"/>
            <p:nvPr/>
          </p:nvSpPr>
          <p:spPr>
            <a:xfrm>
              <a:off x="5720150" y="2316757"/>
              <a:ext cx="1494369" cy="46166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solidFill>
                    <a:srgbClr val="008000"/>
                  </a:solidFill>
                  <a:latin typeface="Comic Sans MS"/>
                  <a:cs typeface="Comic Sans MS"/>
                </a:rPr>
                <a:t>Negative</a:t>
              </a:r>
              <a:endParaRPr kumimoji="1" lang="ja-JP" altLang="en-US" sz="2400" b="1" dirty="0">
                <a:solidFill>
                  <a:srgbClr val="008000"/>
                </a:solidFill>
                <a:latin typeface="Comic Sans MS"/>
                <a:cs typeface="Comic Sans MS"/>
              </a:endParaRPr>
            </a:p>
          </p:txBody>
        </p:sp>
      </p:grpSp>
      <p:grpSp>
        <p:nvGrpSpPr>
          <p:cNvPr id="33" name="図形グループ 32"/>
          <p:cNvGrpSpPr/>
          <p:nvPr/>
        </p:nvGrpSpPr>
        <p:grpSpPr>
          <a:xfrm>
            <a:off x="9221903" y="1296791"/>
            <a:ext cx="1651963" cy="778873"/>
            <a:chOff x="9221903" y="1296791"/>
            <a:chExt cx="1651963" cy="778873"/>
          </a:xfrm>
        </p:grpSpPr>
        <p:grpSp>
          <p:nvGrpSpPr>
            <p:cNvPr id="40" name="図形グループ 39"/>
            <p:cNvGrpSpPr/>
            <p:nvPr/>
          </p:nvGrpSpPr>
          <p:grpSpPr>
            <a:xfrm rot="12062756" flipV="1">
              <a:off x="10135389" y="1666549"/>
              <a:ext cx="738477" cy="409115"/>
              <a:chOff x="6937459" y="1521671"/>
              <a:chExt cx="335054" cy="141831"/>
            </a:xfrm>
          </p:grpSpPr>
          <p:sp>
            <p:nvSpPr>
              <p:cNvPr id="41" name="フリーフォーム 40"/>
              <p:cNvSpPr/>
              <p:nvPr/>
            </p:nvSpPr>
            <p:spPr>
              <a:xfrm>
                <a:off x="6945488" y="1521671"/>
                <a:ext cx="327025" cy="95555"/>
              </a:xfrm>
              <a:custGeom>
                <a:avLst/>
                <a:gdLst>
                  <a:gd name="connsiteX0" fmla="*/ 0 w 327025"/>
                  <a:gd name="connsiteY0" fmla="*/ 95555 h 95555"/>
                  <a:gd name="connsiteX1" fmla="*/ 47625 w 327025"/>
                  <a:gd name="connsiteY1" fmla="*/ 92380 h 95555"/>
                  <a:gd name="connsiteX2" fmla="*/ 76200 w 327025"/>
                  <a:gd name="connsiteY2" fmla="*/ 86030 h 95555"/>
                  <a:gd name="connsiteX3" fmla="*/ 95250 w 327025"/>
                  <a:gd name="connsiteY3" fmla="*/ 79680 h 95555"/>
                  <a:gd name="connsiteX4" fmla="*/ 120650 w 327025"/>
                  <a:gd name="connsiteY4" fmla="*/ 73330 h 95555"/>
                  <a:gd name="connsiteX5" fmla="*/ 130175 w 327025"/>
                  <a:gd name="connsiteY5" fmla="*/ 70155 h 95555"/>
                  <a:gd name="connsiteX6" fmla="*/ 139700 w 327025"/>
                  <a:gd name="connsiteY6" fmla="*/ 63805 h 95555"/>
                  <a:gd name="connsiteX7" fmla="*/ 165100 w 327025"/>
                  <a:gd name="connsiteY7" fmla="*/ 51105 h 95555"/>
                  <a:gd name="connsiteX8" fmla="*/ 177800 w 327025"/>
                  <a:gd name="connsiteY8" fmla="*/ 41580 h 95555"/>
                  <a:gd name="connsiteX9" fmla="*/ 187325 w 327025"/>
                  <a:gd name="connsiteY9" fmla="*/ 32055 h 95555"/>
                  <a:gd name="connsiteX10" fmla="*/ 196850 w 327025"/>
                  <a:gd name="connsiteY10" fmla="*/ 28880 h 95555"/>
                  <a:gd name="connsiteX11" fmla="*/ 222250 w 327025"/>
                  <a:gd name="connsiteY11" fmla="*/ 16180 h 95555"/>
                  <a:gd name="connsiteX12" fmla="*/ 285750 w 327025"/>
                  <a:gd name="connsiteY12" fmla="*/ 305 h 95555"/>
                  <a:gd name="connsiteX13" fmla="*/ 327025 w 327025"/>
                  <a:gd name="connsiteY13" fmla="*/ 305 h 95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7025" h="95555">
                    <a:moveTo>
                      <a:pt x="0" y="95555"/>
                    </a:moveTo>
                    <a:cubicBezTo>
                      <a:pt x="15875" y="94497"/>
                      <a:pt x="31794" y="93963"/>
                      <a:pt x="47625" y="92380"/>
                    </a:cubicBezTo>
                    <a:cubicBezTo>
                      <a:pt x="52157" y="91927"/>
                      <a:pt x="70897" y="87621"/>
                      <a:pt x="76200" y="86030"/>
                    </a:cubicBezTo>
                    <a:cubicBezTo>
                      <a:pt x="82611" y="84107"/>
                      <a:pt x="88756" y="81303"/>
                      <a:pt x="95250" y="79680"/>
                    </a:cubicBezTo>
                    <a:cubicBezTo>
                      <a:pt x="103717" y="77563"/>
                      <a:pt x="112371" y="76090"/>
                      <a:pt x="120650" y="73330"/>
                    </a:cubicBezTo>
                    <a:cubicBezTo>
                      <a:pt x="123825" y="72272"/>
                      <a:pt x="127182" y="71652"/>
                      <a:pt x="130175" y="70155"/>
                    </a:cubicBezTo>
                    <a:cubicBezTo>
                      <a:pt x="133588" y="68448"/>
                      <a:pt x="136350" y="65632"/>
                      <a:pt x="139700" y="63805"/>
                    </a:cubicBezTo>
                    <a:cubicBezTo>
                      <a:pt x="148010" y="59272"/>
                      <a:pt x="157527" y="56785"/>
                      <a:pt x="165100" y="51105"/>
                    </a:cubicBezTo>
                    <a:cubicBezTo>
                      <a:pt x="169333" y="47930"/>
                      <a:pt x="173782" y="45024"/>
                      <a:pt x="177800" y="41580"/>
                    </a:cubicBezTo>
                    <a:cubicBezTo>
                      <a:pt x="181209" y="38658"/>
                      <a:pt x="183589" y="34546"/>
                      <a:pt x="187325" y="32055"/>
                    </a:cubicBezTo>
                    <a:cubicBezTo>
                      <a:pt x="190110" y="30199"/>
                      <a:pt x="193803" y="30265"/>
                      <a:pt x="196850" y="28880"/>
                    </a:cubicBezTo>
                    <a:cubicBezTo>
                      <a:pt x="205468" y="24963"/>
                      <a:pt x="213270" y="19173"/>
                      <a:pt x="222250" y="16180"/>
                    </a:cubicBezTo>
                    <a:cubicBezTo>
                      <a:pt x="243419" y="9124"/>
                      <a:pt x="263060" y="1439"/>
                      <a:pt x="285750" y="305"/>
                    </a:cubicBezTo>
                    <a:cubicBezTo>
                      <a:pt x="299491" y="-382"/>
                      <a:pt x="313267" y="305"/>
                      <a:pt x="327025" y="305"/>
                    </a:cubicBezTo>
                  </a:path>
                </a:pathLst>
              </a:custGeom>
              <a:ln w="57150" cmpd="sng">
                <a:solidFill>
                  <a:schemeClr val="tx1"/>
                </a:solidFill>
              </a:ln>
              <a:effectLst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2" name="フリーフォーム 41"/>
              <p:cNvSpPr/>
              <p:nvPr/>
            </p:nvSpPr>
            <p:spPr>
              <a:xfrm>
                <a:off x="6937459" y="1545739"/>
                <a:ext cx="114457" cy="117763"/>
              </a:xfrm>
              <a:custGeom>
                <a:avLst/>
                <a:gdLst>
                  <a:gd name="connsiteX0" fmla="*/ 92232 w 114457"/>
                  <a:gd name="connsiteY0" fmla="*/ 0 h 117763"/>
                  <a:gd name="connsiteX1" fmla="*/ 63657 w 114457"/>
                  <a:gd name="connsiteY1" fmla="*/ 22225 h 117763"/>
                  <a:gd name="connsiteX2" fmla="*/ 50957 w 114457"/>
                  <a:gd name="connsiteY2" fmla="*/ 31750 h 117763"/>
                  <a:gd name="connsiteX3" fmla="*/ 41432 w 114457"/>
                  <a:gd name="connsiteY3" fmla="*/ 38100 h 117763"/>
                  <a:gd name="connsiteX4" fmla="*/ 22382 w 114457"/>
                  <a:gd name="connsiteY4" fmla="*/ 57150 h 117763"/>
                  <a:gd name="connsiteX5" fmla="*/ 3332 w 114457"/>
                  <a:gd name="connsiteY5" fmla="*/ 69850 h 117763"/>
                  <a:gd name="connsiteX6" fmla="*/ 12857 w 114457"/>
                  <a:gd name="connsiteY6" fmla="*/ 82550 h 117763"/>
                  <a:gd name="connsiteX7" fmla="*/ 19207 w 114457"/>
                  <a:gd name="connsiteY7" fmla="*/ 92075 h 117763"/>
                  <a:gd name="connsiteX8" fmla="*/ 47782 w 114457"/>
                  <a:gd name="connsiteY8" fmla="*/ 98425 h 117763"/>
                  <a:gd name="connsiteX9" fmla="*/ 57307 w 114457"/>
                  <a:gd name="connsiteY9" fmla="*/ 101600 h 117763"/>
                  <a:gd name="connsiteX10" fmla="*/ 70007 w 114457"/>
                  <a:gd name="connsiteY10" fmla="*/ 104775 h 117763"/>
                  <a:gd name="connsiteX11" fmla="*/ 92232 w 114457"/>
                  <a:gd name="connsiteY11" fmla="*/ 111125 h 117763"/>
                  <a:gd name="connsiteX12" fmla="*/ 114457 w 114457"/>
                  <a:gd name="connsiteY12" fmla="*/ 117475 h 117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4457" h="117763">
                    <a:moveTo>
                      <a:pt x="92232" y="0"/>
                    </a:moveTo>
                    <a:lnTo>
                      <a:pt x="63657" y="22225"/>
                    </a:lnTo>
                    <a:cubicBezTo>
                      <a:pt x="59463" y="25451"/>
                      <a:pt x="55360" y="28815"/>
                      <a:pt x="50957" y="31750"/>
                    </a:cubicBezTo>
                    <a:cubicBezTo>
                      <a:pt x="47782" y="33867"/>
                      <a:pt x="44284" y="35565"/>
                      <a:pt x="41432" y="38100"/>
                    </a:cubicBezTo>
                    <a:cubicBezTo>
                      <a:pt x="34720" y="44066"/>
                      <a:pt x="29854" y="52169"/>
                      <a:pt x="22382" y="57150"/>
                    </a:cubicBezTo>
                    <a:lnTo>
                      <a:pt x="3332" y="69850"/>
                    </a:lnTo>
                    <a:cubicBezTo>
                      <a:pt x="-2613" y="87684"/>
                      <a:pt x="-1278" y="73127"/>
                      <a:pt x="12857" y="82550"/>
                    </a:cubicBezTo>
                    <a:cubicBezTo>
                      <a:pt x="16032" y="84667"/>
                      <a:pt x="16032" y="89958"/>
                      <a:pt x="19207" y="92075"/>
                    </a:cubicBezTo>
                    <a:cubicBezTo>
                      <a:pt x="21163" y="93379"/>
                      <a:pt x="47390" y="98327"/>
                      <a:pt x="47782" y="98425"/>
                    </a:cubicBezTo>
                    <a:cubicBezTo>
                      <a:pt x="51029" y="99237"/>
                      <a:pt x="54089" y="100681"/>
                      <a:pt x="57307" y="101600"/>
                    </a:cubicBezTo>
                    <a:cubicBezTo>
                      <a:pt x="61503" y="102799"/>
                      <a:pt x="65811" y="103576"/>
                      <a:pt x="70007" y="104775"/>
                    </a:cubicBezTo>
                    <a:cubicBezTo>
                      <a:pt x="101891" y="113885"/>
                      <a:pt x="52530" y="101199"/>
                      <a:pt x="92232" y="111125"/>
                    </a:cubicBezTo>
                    <a:cubicBezTo>
                      <a:pt x="105279" y="119823"/>
                      <a:pt x="97941" y="117475"/>
                      <a:pt x="114457" y="117475"/>
                    </a:cubicBezTo>
                  </a:path>
                </a:pathLst>
              </a:custGeom>
              <a:ln w="57150" cmpd="sng">
                <a:solidFill>
                  <a:schemeClr val="tx1"/>
                </a:solidFill>
              </a:ln>
              <a:effectLst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43" name="テキスト ボックス 42"/>
            <p:cNvSpPr txBox="1"/>
            <p:nvPr/>
          </p:nvSpPr>
          <p:spPr>
            <a:xfrm>
              <a:off x="9221903" y="1296791"/>
              <a:ext cx="1026693" cy="461665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Why?</a:t>
              </a:r>
              <a:endParaRPr kumimoji="1" lang="ja-JP" altLang="en-US" sz="2400" b="1" dirty="0">
                <a:solidFill>
                  <a:srgbClr val="FF0000"/>
                </a:solidFill>
                <a:latin typeface="Comic Sans MS"/>
                <a:cs typeface="Comic Sans MS"/>
              </a:endParaRPr>
            </a:p>
          </p:txBody>
        </p:sp>
      </p:grpSp>
      <p:grpSp>
        <p:nvGrpSpPr>
          <p:cNvPr id="35" name="図形グループ 34"/>
          <p:cNvGrpSpPr/>
          <p:nvPr/>
        </p:nvGrpSpPr>
        <p:grpSpPr>
          <a:xfrm>
            <a:off x="8913768" y="5446708"/>
            <a:ext cx="1721741" cy="650177"/>
            <a:chOff x="8913768" y="5446708"/>
            <a:chExt cx="1721741" cy="650177"/>
          </a:xfrm>
        </p:grpSpPr>
        <p:grpSp>
          <p:nvGrpSpPr>
            <p:cNvPr id="47" name="図形グループ 46"/>
            <p:cNvGrpSpPr/>
            <p:nvPr/>
          </p:nvGrpSpPr>
          <p:grpSpPr>
            <a:xfrm rot="10800000">
              <a:off x="9897032" y="5446708"/>
              <a:ext cx="738477" cy="409115"/>
              <a:chOff x="6937459" y="1521671"/>
              <a:chExt cx="335054" cy="141831"/>
            </a:xfrm>
          </p:grpSpPr>
          <p:sp>
            <p:nvSpPr>
              <p:cNvPr id="49" name="フリーフォーム 48"/>
              <p:cNvSpPr/>
              <p:nvPr/>
            </p:nvSpPr>
            <p:spPr>
              <a:xfrm>
                <a:off x="6945488" y="1521671"/>
                <a:ext cx="327025" cy="95555"/>
              </a:xfrm>
              <a:custGeom>
                <a:avLst/>
                <a:gdLst>
                  <a:gd name="connsiteX0" fmla="*/ 0 w 327025"/>
                  <a:gd name="connsiteY0" fmla="*/ 95555 h 95555"/>
                  <a:gd name="connsiteX1" fmla="*/ 47625 w 327025"/>
                  <a:gd name="connsiteY1" fmla="*/ 92380 h 95555"/>
                  <a:gd name="connsiteX2" fmla="*/ 76200 w 327025"/>
                  <a:gd name="connsiteY2" fmla="*/ 86030 h 95555"/>
                  <a:gd name="connsiteX3" fmla="*/ 95250 w 327025"/>
                  <a:gd name="connsiteY3" fmla="*/ 79680 h 95555"/>
                  <a:gd name="connsiteX4" fmla="*/ 120650 w 327025"/>
                  <a:gd name="connsiteY4" fmla="*/ 73330 h 95555"/>
                  <a:gd name="connsiteX5" fmla="*/ 130175 w 327025"/>
                  <a:gd name="connsiteY5" fmla="*/ 70155 h 95555"/>
                  <a:gd name="connsiteX6" fmla="*/ 139700 w 327025"/>
                  <a:gd name="connsiteY6" fmla="*/ 63805 h 95555"/>
                  <a:gd name="connsiteX7" fmla="*/ 165100 w 327025"/>
                  <a:gd name="connsiteY7" fmla="*/ 51105 h 95555"/>
                  <a:gd name="connsiteX8" fmla="*/ 177800 w 327025"/>
                  <a:gd name="connsiteY8" fmla="*/ 41580 h 95555"/>
                  <a:gd name="connsiteX9" fmla="*/ 187325 w 327025"/>
                  <a:gd name="connsiteY9" fmla="*/ 32055 h 95555"/>
                  <a:gd name="connsiteX10" fmla="*/ 196850 w 327025"/>
                  <a:gd name="connsiteY10" fmla="*/ 28880 h 95555"/>
                  <a:gd name="connsiteX11" fmla="*/ 222250 w 327025"/>
                  <a:gd name="connsiteY11" fmla="*/ 16180 h 95555"/>
                  <a:gd name="connsiteX12" fmla="*/ 285750 w 327025"/>
                  <a:gd name="connsiteY12" fmla="*/ 305 h 95555"/>
                  <a:gd name="connsiteX13" fmla="*/ 327025 w 327025"/>
                  <a:gd name="connsiteY13" fmla="*/ 305 h 95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7025" h="95555">
                    <a:moveTo>
                      <a:pt x="0" y="95555"/>
                    </a:moveTo>
                    <a:cubicBezTo>
                      <a:pt x="15875" y="94497"/>
                      <a:pt x="31794" y="93963"/>
                      <a:pt x="47625" y="92380"/>
                    </a:cubicBezTo>
                    <a:cubicBezTo>
                      <a:pt x="52157" y="91927"/>
                      <a:pt x="70897" y="87621"/>
                      <a:pt x="76200" y="86030"/>
                    </a:cubicBezTo>
                    <a:cubicBezTo>
                      <a:pt x="82611" y="84107"/>
                      <a:pt x="88756" y="81303"/>
                      <a:pt x="95250" y="79680"/>
                    </a:cubicBezTo>
                    <a:cubicBezTo>
                      <a:pt x="103717" y="77563"/>
                      <a:pt x="112371" y="76090"/>
                      <a:pt x="120650" y="73330"/>
                    </a:cubicBezTo>
                    <a:cubicBezTo>
                      <a:pt x="123825" y="72272"/>
                      <a:pt x="127182" y="71652"/>
                      <a:pt x="130175" y="70155"/>
                    </a:cubicBezTo>
                    <a:cubicBezTo>
                      <a:pt x="133588" y="68448"/>
                      <a:pt x="136350" y="65632"/>
                      <a:pt x="139700" y="63805"/>
                    </a:cubicBezTo>
                    <a:cubicBezTo>
                      <a:pt x="148010" y="59272"/>
                      <a:pt x="157527" y="56785"/>
                      <a:pt x="165100" y="51105"/>
                    </a:cubicBezTo>
                    <a:cubicBezTo>
                      <a:pt x="169333" y="47930"/>
                      <a:pt x="173782" y="45024"/>
                      <a:pt x="177800" y="41580"/>
                    </a:cubicBezTo>
                    <a:cubicBezTo>
                      <a:pt x="181209" y="38658"/>
                      <a:pt x="183589" y="34546"/>
                      <a:pt x="187325" y="32055"/>
                    </a:cubicBezTo>
                    <a:cubicBezTo>
                      <a:pt x="190110" y="30199"/>
                      <a:pt x="193803" y="30265"/>
                      <a:pt x="196850" y="28880"/>
                    </a:cubicBezTo>
                    <a:cubicBezTo>
                      <a:pt x="205468" y="24963"/>
                      <a:pt x="213270" y="19173"/>
                      <a:pt x="222250" y="16180"/>
                    </a:cubicBezTo>
                    <a:cubicBezTo>
                      <a:pt x="243419" y="9124"/>
                      <a:pt x="263060" y="1439"/>
                      <a:pt x="285750" y="305"/>
                    </a:cubicBezTo>
                    <a:cubicBezTo>
                      <a:pt x="299491" y="-382"/>
                      <a:pt x="313267" y="305"/>
                      <a:pt x="327025" y="305"/>
                    </a:cubicBezTo>
                  </a:path>
                </a:pathLst>
              </a:custGeom>
              <a:ln w="57150" cmpd="sng">
                <a:solidFill>
                  <a:schemeClr val="tx1"/>
                </a:solidFill>
              </a:ln>
              <a:effectLst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0" name="フリーフォーム 49"/>
              <p:cNvSpPr/>
              <p:nvPr/>
            </p:nvSpPr>
            <p:spPr>
              <a:xfrm>
                <a:off x="6937459" y="1545739"/>
                <a:ext cx="114457" cy="117763"/>
              </a:xfrm>
              <a:custGeom>
                <a:avLst/>
                <a:gdLst>
                  <a:gd name="connsiteX0" fmla="*/ 92232 w 114457"/>
                  <a:gd name="connsiteY0" fmla="*/ 0 h 117763"/>
                  <a:gd name="connsiteX1" fmla="*/ 63657 w 114457"/>
                  <a:gd name="connsiteY1" fmla="*/ 22225 h 117763"/>
                  <a:gd name="connsiteX2" fmla="*/ 50957 w 114457"/>
                  <a:gd name="connsiteY2" fmla="*/ 31750 h 117763"/>
                  <a:gd name="connsiteX3" fmla="*/ 41432 w 114457"/>
                  <a:gd name="connsiteY3" fmla="*/ 38100 h 117763"/>
                  <a:gd name="connsiteX4" fmla="*/ 22382 w 114457"/>
                  <a:gd name="connsiteY4" fmla="*/ 57150 h 117763"/>
                  <a:gd name="connsiteX5" fmla="*/ 3332 w 114457"/>
                  <a:gd name="connsiteY5" fmla="*/ 69850 h 117763"/>
                  <a:gd name="connsiteX6" fmla="*/ 12857 w 114457"/>
                  <a:gd name="connsiteY6" fmla="*/ 82550 h 117763"/>
                  <a:gd name="connsiteX7" fmla="*/ 19207 w 114457"/>
                  <a:gd name="connsiteY7" fmla="*/ 92075 h 117763"/>
                  <a:gd name="connsiteX8" fmla="*/ 47782 w 114457"/>
                  <a:gd name="connsiteY8" fmla="*/ 98425 h 117763"/>
                  <a:gd name="connsiteX9" fmla="*/ 57307 w 114457"/>
                  <a:gd name="connsiteY9" fmla="*/ 101600 h 117763"/>
                  <a:gd name="connsiteX10" fmla="*/ 70007 w 114457"/>
                  <a:gd name="connsiteY10" fmla="*/ 104775 h 117763"/>
                  <a:gd name="connsiteX11" fmla="*/ 92232 w 114457"/>
                  <a:gd name="connsiteY11" fmla="*/ 111125 h 117763"/>
                  <a:gd name="connsiteX12" fmla="*/ 114457 w 114457"/>
                  <a:gd name="connsiteY12" fmla="*/ 117475 h 117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4457" h="117763">
                    <a:moveTo>
                      <a:pt x="92232" y="0"/>
                    </a:moveTo>
                    <a:lnTo>
                      <a:pt x="63657" y="22225"/>
                    </a:lnTo>
                    <a:cubicBezTo>
                      <a:pt x="59463" y="25451"/>
                      <a:pt x="55360" y="28815"/>
                      <a:pt x="50957" y="31750"/>
                    </a:cubicBezTo>
                    <a:cubicBezTo>
                      <a:pt x="47782" y="33867"/>
                      <a:pt x="44284" y="35565"/>
                      <a:pt x="41432" y="38100"/>
                    </a:cubicBezTo>
                    <a:cubicBezTo>
                      <a:pt x="34720" y="44066"/>
                      <a:pt x="29854" y="52169"/>
                      <a:pt x="22382" y="57150"/>
                    </a:cubicBezTo>
                    <a:lnTo>
                      <a:pt x="3332" y="69850"/>
                    </a:lnTo>
                    <a:cubicBezTo>
                      <a:pt x="-2613" y="87684"/>
                      <a:pt x="-1278" y="73127"/>
                      <a:pt x="12857" y="82550"/>
                    </a:cubicBezTo>
                    <a:cubicBezTo>
                      <a:pt x="16032" y="84667"/>
                      <a:pt x="16032" y="89958"/>
                      <a:pt x="19207" y="92075"/>
                    </a:cubicBezTo>
                    <a:cubicBezTo>
                      <a:pt x="21163" y="93379"/>
                      <a:pt x="47390" y="98327"/>
                      <a:pt x="47782" y="98425"/>
                    </a:cubicBezTo>
                    <a:cubicBezTo>
                      <a:pt x="51029" y="99237"/>
                      <a:pt x="54089" y="100681"/>
                      <a:pt x="57307" y="101600"/>
                    </a:cubicBezTo>
                    <a:cubicBezTo>
                      <a:pt x="61503" y="102799"/>
                      <a:pt x="65811" y="103576"/>
                      <a:pt x="70007" y="104775"/>
                    </a:cubicBezTo>
                    <a:cubicBezTo>
                      <a:pt x="101891" y="113885"/>
                      <a:pt x="52530" y="101199"/>
                      <a:pt x="92232" y="111125"/>
                    </a:cubicBezTo>
                    <a:cubicBezTo>
                      <a:pt x="105279" y="119823"/>
                      <a:pt x="97941" y="117475"/>
                      <a:pt x="114457" y="117475"/>
                    </a:cubicBezTo>
                  </a:path>
                </a:pathLst>
              </a:custGeom>
              <a:ln w="57150" cmpd="sng">
                <a:solidFill>
                  <a:schemeClr val="tx1"/>
                </a:solidFill>
              </a:ln>
              <a:effectLst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48" name="テキスト ボックス 47"/>
            <p:cNvSpPr txBox="1"/>
            <p:nvPr/>
          </p:nvSpPr>
          <p:spPr>
            <a:xfrm>
              <a:off x="8913768" y="5635220"/>
              <a:ext cx="1026693" cy="461665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Why?</a:t>
              </a:r>
              <a:endParaRPr kumimoji="1" lang="ja-JP" altLang="en-US" sz="2400" b="1" dirty="0">
                <a:solidFill>
                  <a:srgbClr val="FF0000"/>
                </a:solidFill>
                <a:latin typeface="Comic Sans MS"/>
                <a:cs typeface="Comic Sans MS"/>
              </a:endParaRPr>
            </a:p>
          </p:txBody>
        </p:sp>
      </p:grpSp>
      <p:grpSp>
        <p:nvGrpSpPr>
          <p:cNvPr id="72" name="図形グループ 71"/>
          <p:cNvGrpSpPr/>
          <p:nvPr/>
        </p:nvGrpSpPr>
        <p:grpSpPr>
          <a:xfrm>
            <a:off x="4837607" y="3702399"/>
            <a:ext cx="1735697" cy="650177"/>
            <a:chOff x="8899812" y="5446708"/>
            <a:chExt cx="1735697" cy="650177"/>
          </a:xfrm>
        </p:grpSpPr>
        <p:grpSp>
          <p:nvGrpSpPr>
            <p:cNvPr id="73" name="図形グループ 72"/>
            <p:cNvGrpSpPr/>
            <p:nvPr/>
          </p:nvGrpSpPr>
          <p:grpSpPr>
            <a:xfrm rot="10800000">
              <a:off x="9897032" y="5446708"/>
              <a:ext cx="738477" cy="409115"/>
              <a:chOff x="6937459" y="1521671"/>
              <a:chExt cx="335054" cy="141831"/>
            </a:xfrm>
          </p:grpSpPr>
          <p:sp>
            <p:nvSpPr>
              <p:cNvPr id="75" name="フリーフォーム 74"/>
              <p:cNvSpPr/>
              <p:nvPr/>
            </p:nvSpPr>
            <p:spPr>
              <a:xfrm>
                <a:off x="6945488" y="1521671"/>
                <a:ext cx="327025" cy="95555"/>
              </a:xfrm>
              <a:custGeom>
                <a:avLst/>
                <a:gdLst>
                  <a:gd name="connsiteX0" fmla="*/ 0 w 327025"/>
                  <a:gd name="connsiteY0" fmla="*/ 95555 h 95555"/>
                  <a:gd name="connsiteX1" fmla="*/ 47625 w 327025"/>
                  <a:gd name="connsiteY1" fmla="*/ 92380 h 95555"/>
                  <a:gd name="connsiteX2" fmla="*/ 76200 w 327025"/>
                  <a:gd name="connsiteY2" fmla="*/ 86030 h 95555"/>
                  <a:gd name="connsiteX3" fmla="*/ 95250 w 327025"/>
                  <a:gd name="connsiteY3" fmla="*/ 79680 h 95555"/>
                  <a:gd name="connsiteX4" fmla="*/ 120650 w 327025"/>
                  <a:gd name="connsiteY4" fmla="*/ 73330 h 95555"/>
                  <a:gd name="connsiteX5" fmla="*/ 130175 w 327025"/>
                  <a:gd name="connsiteY5" fmla="*/ 70155 h 95555"/>
                  <a:gd name="connsiteX6" fmla="*/ 139700 w 327025"/>
                  <a:gd name="connsiteY6" fmla="*/ 63805 h 95555"/>
                  <a:gd name="connsiteX7" fmla="*/ 165100 w 327025"/>
                  <a:gd name="connsiteY7" fmla="*/ 51105 h 95555"/>
                  <a:gd name="connsiteX8" fmla="*/ 177800 w 327025"/>
                  <a:gd name="connsiteY8" fmla="*/ 41580 h 95555"/>
                  <a:gd name="connsiteX9" fmla="*/ 187325 w 327025"/>
                  <a:gd name="connsiteY9" fmla="*/ 32055 h 95555"/>
                  <a:gd name="connsiteX10" fmla="*/ 196850 w 327025"/>
                  <a:gd name="connsiteY10" fmla="*/ 28880 h 95555"/>
                  <a:gd name="connsiteX11" fmla="*/ 222250 w 327025"/>
                  <a:gd name="connsiteY11" fmla="*/ 16180 h 95555"/>
                  <a:gd name="connsiteX12" fmla="*/ 285750 w 327025"/>
                  <a:gd name="connsiteY12" fmla="*/ 305 h 95555"/>
                  <a:gd name="connsiteX13" fmla="*/ 327025 w 327025"/>
                  <a:gd name="connsiteY13" fmla="*/ 305 h 95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7025" h="95555">
                    <a:moveTo>
                      <a:pt x="0" y="95555"/>
                    </a:moveTo>
                    <a:cubicBezTo>
                      <a:pt x="15875" y="94497"/>
                      <a:pt x="31794" y="93963"/>
                      <a:pt x="47625" y="92380"/>
                    </a:cubicBezTo>
                    <a:cubicBezTo>
                      <a:pt x="52157" y="91927"/>
                      <a:pt x="70897" y="87621"/>
                      <a:pt x="76200" y="86030"/>
                    </a:cubicBezTo>
                    <a:cubicBezTo>
                      <a:pt x="82611" y="84107"/>
                      <a:pt x="88756" y="81303"/>
                      <a:pt x="95250" y="79680"/>
                    </a:cubicBezTo>
                    <a:cubicBezTo>
                      <a:pt x="103717" y="77563"/>
                      <a:pt x="112371" y="76090"/>
                      <a:pt x="120650" y="73330"/>
                    </a:cubicBezTo>
                    <a:cubicBezTo>
                      <a:pt x="123825" y="72272"/>
                      <a:pt x="127182" y="71652"/>
                      <a:pt x="130175" y="70155"/>
                    </a:cubicBezTo>
                    <a:cubicBezTo>
                      <a:pt x="133588" y="68448"/>
                      <a:pt x="136350" y="65632"/>
                      <a:pt x="139700" y="63805"/>
                    </a:cubicBezTo>
                    <a:cubicBezTo>
                      <a:pt x="148010" y="59272"/>
                      <a:pt x="157527" y="56785"/>
                      <a:pt x="165100" y="51105"/>
                    </a:cubicBezTo>
                    <a:cubicBezTo>
                      <a:pt x="169333" y="47930"/>
                      <a:pt x="173782" y="45024"/>
                      <a:pt x="177800" y="41580"/>
                    </a:cubicBezTo>
                    <a:cubicBezTo>
                      <a:pt x="181209" y="38658"/>
                      <a:pt x="183589" y="34546"/>
                      <a:pt x="187325" y="32055"/>
                    </a:cubicBezTo>
                    <a:cubicBezTo>
                      <a:pt x="190110" y="30199"/>
                      <a:pt x="193803" y="30265"/>
                      <a:pt x="196850" y="28880"/>
                    </a:cubicBezTo>
                    <a:cubicBezTo>
                      <a:pt x="205468" y="24963"/>
                      <a:pt x="213270" y="19173"/>
                      <a:pt x="222250" y="16180"/>
                    </a:cubicBezTo>
                    <a:cubicBezTo>
                      <a:pt x="243419" y="9124"/>
                      <a:pt x="263060" y="1439"/>
                      <a:pt x="285750" y="305"/>
                    </a:cubicBezTo>
                    <a:cubicBezTo>
                      <a:pt x="299491" y="-382"/>
                      <a:pt x="313267" y="305"/>
                      <a:pt x="327025" y="305"/>
                    </a:cubicBezTo>
                  </a:path>
                </a:pathLst>
              </a:custGeom>
              <a:ln w="57150" cmpd="sng">
                <a:solidFill>
                  <a:schemeClr val="tx1"/>
                </a:solidFill>
              </a:ln>
              <a:effectLst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6" name="フリーフォーム 75"/>
              <p:cNvSpPr/>
              <p:nvPr/>
            </p:nvSpPr>
            <p:spPr>
              <a:xfrm>
                <a:off x="6937459" y="1545739"/>
                <a:ext cx="114457" cy="117763"/>
              </a:xfrm>
              <a:custGeom>
                <a:avLst/>
                <a:gdLst>
                  <a:gd name="connsiteX0" fmla="*/ 92232 w 114457"/>
                  <a:gd name="connsiteY0" fmla="*/ 0 h 117763"/>
                  <a:gd name="connsiteX1" fmla="*/ 63657 w 114457"/>
                  <a:gd name="connsiteY1" fmla="*/ 22225 h 117763"/>
                  <a:gd name="connsiteX2" fmla="*/ 50957 w 114457"/>
                  <a:gd name="connsiteY2" fmla="*/ 31750 h 117763"/>
                  <a:gd name="connsiteX3" fmla="*/ 41432 w 114457"/>
                  <a:gd name="connsiteY3" fmla="*/ 38100 h 117763"/>
                  <a:gd name="connsiteX4" fmla="*/ 22382 w 114457"/>
                  <a:gd name="connsiteY4" fmla="*/ 57150 h 117763"/>
                  <a:gd name="connsiteX5" fmla="*/ 3332 w 114457"/>
                  <a:gd name="connsiteY5" fmla="*/ 69850 h 117763"/>
                  <a:gd name="connsiteX6" fmla="*/ 12857 w 114457"/>
                  <a:gd name="connsiteY6" fmla="*/ 82550 h 117763"/>
                  <a:gd name="connsiteX7" fmla="*/ 19207 w 114457"/>
                  <a:gd name="connsiteY7" fmla="*/ 92075 h 117763"/>
                  <a:gd name="connsiteX8" fmla="*/ 47782 w 114457"/>
                  <a:gd name="connsiteY8" fmla="*/ 98425 h 117763"/>
                  <a:gd name="connsiteX9" fmla="*/ 57307 w 114457"/>
                  <a:gd name="connsiteY9" fmla="*/ 101600 h 117763"/>
                  <a:gd name="connsiteX10" fmla="*/ 70007 w 114457"/>
                  <a:gd name="connsiteY10" fmla="*/ 104775 h 117763"/>
                  <a:gd name="connsiteX11" fmla="*/ 92232 w 114457"/>
                  <a:gd name="connsiteY11" fmla="*/ 111125 h 117763"/>
                  <a:gd name="connsiteX12" fmla="*/ 114457 w 114457"/>
                  <a:gd name="connsiteY12" fmla="*/ 117475 h 117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4457" h="117763">
                    <a:moveTo>
                      <a:pt x="92232" y="0"/>
                    </a:moveTo>
                    <a:lnTo>
                      <a:pt x="63657" y="22225"/>
                    </a:lnTo>
                    <a:cubicBezTo>
                      <a:pt x="59463" y="25451"/>
                      <a:pt x="55360" y="28815"/>
                      <a:pt x="50957" y="31750"/>
                    </a:cubicBezTo>
                    <a:cubicBezTo>
                      <a:pt x="47782" y="33867"/>
                      <a:pt x="44284" y="35565"/>
                      <a:pt x="41432" y="38100"/>
                    </a:cubicBezTo>
                    <a:cubicBezTo>
                      <a:pt x="34720" y="44066"/>
                      <a:pt x="29854" y="52169"/>
                      <a:pt x="22382" y="57150"/>
                    </a:cubicBezTo>
                    <a:lnTo>
                      <a:pt x="3332" y="69850"/>
                    </a:lnTo>
                    <a:cubicBezTo>
                      <a:pt x="-2613" y="87684"/>
                      <a:pt x="-1278" y="73127"/>
                      <a:pt x="12857" y="82550"/>
                    </a:cubicBezTo>
                    <a:cubicBezTo>
                      <a:pt x="16032" y="84667"/>
                      <a:pt x="16032" y="89958"/>
                      <a:pt x="19207" y="92075"/>
                    </a:cubicBezTo>
                    <a:cubicBezTo>
                      <a:pt x="21163" y="93379"/>
                      <a:pt x="47390" y="98327"/>
                      <a:pt x="47782" y="98425"/>
                    </a:cubicBezTo>
                    <a:cubicBezTo>
                      <a:pt x="51029" y="99237"/>
                      <a:pt x="54089" y="100681"/>
                      <a:pt x="57307" y="101600"/>
                    </a:cubicBezTo>
                    <a:cubicBezTo>
                      <a:pt x="61503" y="102799"/>
                      <a:pt x="65811" y="103576"/>
                      <a:pt x="70007" y="104775"/>
                    </a:cubicBezTo>
                    <a:cubicBezTo>
                      <a:pt x="101891" y="113885"/>
                      <a:pt x="52530" y="101199"/>
                      <a:pt x="92232" y="111125"/>
                    </a:cubicBezTo>
                    <a:cubicBezTo>
                      <a:pt x="105279" y="119823"/>
                      <a:pt x="97941" y="117475"/>
                      <a:pt x="114457" y="117475"/>
                    </a:cubicBezTo>
                  </a:path>
                </a:pathLst>
              </a:custGeom>
              <a:ln w="57150" cmpd="sng">
                <a:solidFill>
                  <a:schemeClr val="tx1"/>
                </a:solidFill>
              </a:ln>
              <a:effectLst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74" name="テキスト ボックス 73"/>
            <p:cNvSpPr txBox="1"/>
            <p:nvPr/>
          </p:nvSpPr>
          <p:spPr>
            <a:xfrm>
              <a:off x="8899812" y="5635220"/>
              <a:ext cx="1026693" cy="461665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Why?</a:t>
              </a:r>
              <a:endParaRPr kumimoji="1" lang="ja-JP" altLang="en-US" sz="2400" b="1" dirty="0">
                <a:solidFill>
                  <a:srgbClr val="FF0000"/>
                </a:solidFill>
                <a:latin typeface="Comic Sans MS"/>
                <a:cs typeface="Comic Sans MS"/>
              </a:endParaRPr>
            </a:p>
          </p:txBody>
        </p:sp>
      </p:grpSp>
      <p:grpSp>
        <p:nvGrpSpPr>
          <p:cNvPr id="4" name="図形グループ 3"/>
          <p:cNvGrpSpPr/>
          <p:nvPr/>
        </p:nvGrpSpPr>
        <p:grpSpPr>
          <a:xfrm>
            <a:off x="0" y="4027488"/>
            <a:ext cx="4747260" cy="2809240"/>
            <a:chOff x="0" y="4027488"/>
            <a:chExt cx="4747260" cy="2809240"/>
          </a:xfrm>
        </p:grpSpPr>
        <p:grpSp>
          <p:nvGrpSpPr>
            <p:cNvPr id="3" name="図形グループ 2"/>
            <p:cNvGrpSpPr/>
            <p:nvPr/>
          </p:nvGrpSpPr>
          <p:grpSpPr>
            <a:xfrm>
              <a:off x="0" y="4027488"/>
              <a:ext cx="4747260" cy="2809240"/>
              <a:chOff x="0" y="4027488"/>
              <a:chExt cx="4747260" cy="2809240"/>
            </a:xfrm>
          </p:grpSpPr>
          <p:pic>
            <p:nvPicPr>
              <p:cNvPr id="38" name="図 3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4027488"/>
                <a:ext cx="4747260" cy="2809240"/>
              </a:xfrm>
              <a:prstGeom prst="rect">
                <a:avLst/>
              </a:prstGeom>
            </p:spPr>
          </p:pic>
          <p:sp>
            <p:nvSpPr>
              <p:cNvPr id="39" name="テキスト ボックス 38"/>
              <p:cNvSpPr txBox="1"/>
              <p:nvPr/>
            </p:nvSpPr>
            <p:spPr>
              <a:xfrm>
                <a:off x="613239" y="4311453"/>
                <a:ext cx="1923323" cy="461665"/>
              </a:xfrm>
              <a:prstGeom prst="rect">
                <a:avLst/>
              </a:prstGeom>
              <a:solidFill>
                <a:schemeClr val="bg1">
                  <a:alpha val="67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2400" b="1" dirty="0" smtClean="0">
                    <a:latin typeface="Arial"/>
                    <a:cs typeface="Arial"/>
                  </a:rPr>
                  <a:t>Vi (H</a:t>
                </a:r>
                <a:r>
                  <a:rPr kumimoji="1" lang="en-US" altLang="ja-JP" sz="2400" b="1" baseline="30000" dirty="0" smtClean="0">
                    <a:latin typeface="Arial"/>
                    <a:cs typeface="Arial"/>
                  </a:rPr>
                  <a:t>+</a:t>
                </a:r>
                <a:r>
                  <a:rPr kumimoji="1" lang="en-US" altLang="ja-JP" sz="2400" b="1" dirty="0" smtClean="0">
                    <a:latin typeface="Arial"/>
                    <a:cs typeface="Arial"/>
                  </a:rPr>
                  <a:t>) (m/s)</a:t>
                </a:r>
                <a:endParaRPr kumimoji="1" lang="ja-JP" altLang="en-US" sz="2400" b="1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44" name="図形グループ 43"/>
            <p:cNvGrpSpPr/>
            <p:nvPr/>
          </p:nvGrpSpPr>
          <p:grpSpPr>
            <a:xfrm>
              <a:off x="41868" y="5571479"/>
              <a:ext cx="3125148" cy="636221"/>
              <a:chOff x="7510361" y="5446708"/>
              <a:chExt cx="3125148" cy="636221"/>
            </a:xfrm>
          </p:grpSpPr>
          <p:grpSp>
            <p:nvGrpSpPr>
              <p:cNvPr id="45" name="図形グループ 44"/>
              <p:cNvGrpSpPr/>
              <p:nvPr/>
            </p:nvGrpSpPr>
            <p:grpSpPr>
              <a:xfrm rot="10800000">
                <a:off x="9897032" y="5446708"/>
                <a:ext cx="738477" cy="409115"/>
                <a:chOff x="6937459" y="1521671"/>
                <a:chExt cx="335054" cy="141831"/>
              </a:xfrm>
            </p:grpSpPr>
            <p:sp>
              <p:nvSpPr>
                <p:cNvPr id="51" name="フリーフォーム 50"/>
                <p:cNvSpPr/>
                <p:nvPr/>
              </p:nvSpPr>
              <p:spPr>
                <a:xfrm>
                  <a:off x="6945488" y="1521671"/>
                  <a:ext cx="327025" cy="95555"/>
                </a:xfrm>
                <a:custGeom>
                  <a:avLst/>
                  <a:gdLst>
                    <a:gd name="connsiteX0" fmla="*/ 0 w 327025"/>
                    <a:gd name="connsiteY0" fmla="*/ 95555 h 95555"/>
                    <a:gd name="connsiteX1" fmla="*/ 47625 w 327025"/>
                    <a:gd name="connsiteY1" fmla="*/ 92380 h 95555"/>
                    <a:gd name="connsiteX2" fmla="*/ 76200 w 327025"/>
                    <a:gd name="connsiteY2" fmla="*/ 86030 h 95555"/>
                    <a:gd name="connsiteX3" fmla="*/ 95250 w 327025"/>
                    <a:gd name="connsiteY3" fmla="*/ 79680 h 95555"/>
                    <a:gd name="connsiteX4" fmla="*/ 120650 w 327025"/>
                    <a:gd name="connsiteY4" fmla="*/ 73330 h 95555"/>
                    <a:gd name="connsiteX5" fmla="*/ 130175 w 327025"/>
                    <a:gd name="connsiteY5" fmla="*/ 70155 h 95555"/>
                    <a:gd name="connsiteX6" fmla="*/ 139700 w 327025"/>
                    <a:gd name="connsiteY6" fmla="*/ 63805 h 95555"/>
                    <a:gd name="connsiteX7" fmla="*/ 165100 w 327025"/>
                    <a:gd name="connsiteY7" fmla="*/ 51105 h 95555"/>
                    <a:gd name="connsiteX8" fmla="*/ 177800 w 327025"/>
                    <a:gd name="connsiteY8" fmla="*/ 41580 h 95555"/>
                    <a:gd name="connsiteX9" fmla="*/ 187325 w 327025"/>
                    <a:gd name="connsiteY9" fmla="*/ 32055 h 95555"/>
                    <a:gd name="connsiteX10" fmla="*/ 196850 w 327025"/>
                    <a:gd name="connsiteY10" fmla="*/ 28880 h 95555"/>
                    <a:gd name="connsiteX11" fmla="*/ 222250 w 327025"/>
                    <a:gd name="connsiteY11" fmla="*/ 16180 h 95555"/>
                    <a:gd name="connsiteX12" fmla="*/ 285750 w 327025"/>
                    <a:gd name="connsiteY12" fmla="*/ 305 h 95555"/>
                    <a:gd name="connsiteX13" fmla="*/ 327025 w 327025"/>
                    <a:gd name="connsiteY13" fmla="*/ 305 h 95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7025" h="95555">
                      <a:moveTo>
                        <a:pt x="0" y="95555"/>
                      </a:moveTo>
                      <a:cubicBezTo>
                        <a:pt x="15875" y="94497"/>
                        <a:pt x="31794" y="93963"/>
                        <a:pt x="47625" y="92380"/>
                      </a:cubicBezTo>
                      <a:cubicBezTo>
                        <a:pt x="52157" y="91927"/>
                        <a:pt x="70897" y="87621"/>
                        <a:pt x="76200" y="86030"/>
                      </a:cubicBezTo>
                      <a:cubicBezTo>
                        <a:pt x="82611" y="84107"/>
                        <a:pt x="88756" y="81303"/>
                        <a:pt x="95250" y="79680"/>
                      </a:cubicBezTo>
                      <a:cubicBezTo>
                        <a:pt x="103717" y="77563"/>
                        <a:pt x="112371" y="76090"/>
                        <a:pt x="120650" y="73330"/>
                      </a:cubicBezTo>
                      <a:cubicBezTo>
                        <a:pt x="123825" y="72272"/>
                        <a:pt x="127182" y="71652"/>
                        <a:pt x="130175" y="70155"/>
                      </a:cubicBezTo>
                      <a:cubicBezTo>
                        <a:pt x="133588" y="68448"/>
                        <a:pt x="136350" y="65632"/>
                        <a:pt x="139700" y="63805"/>
                      </a:cubicBezTo>
                      <a:cubicBezTo>
                        <a:pt x="148010" y="59272"/>
                        <a:pt x="157527" y="56785"/>
                        <a:pt x="165100" y="51105"/>
                      </a:cubicBezTo>
                      <a:cubicBezTo>
                        <a:pt x="169333" y="47930"/>
                        <a:pt x="173782" y="45024"/>
                        <a:pt x="177800" y="41580"/>
                      </a:cubicBezTo>
                      <a:cubicBezTo>
                        <a:pt x="181209" y="38658"/>
                        <a:pt x="183589" y="34546"/>
                        <a:pt x="187325" y="32055"/>
                      </a:cubicBezTo>
                      <a:cubicBezTo>
                        <a:pt x="190110" y="30199"/>
                        <a:pt x="193803" y="30265"/>
                        <a:pt x="196850" y="28880"/>
                      </a:cubicBezTo>
                      <a:cubicBezTo>
                        <a:pt x="205468" y="24963"/>
                        <a:pt x="213270" y="19173"/>
                        <a:pt x="222250" y="16180"/>
                      </a:cubicBezTo>
                      <a:cubicBezTo>
                        <a:pt x="243419" y="9124"/>
                        <a:pt x="263060" y="1439"/>
                        <a:pt x="285750" y="305"/>
                      </a:cubicBezTo>
                      <a:cubicBezTo>
                        <a:pt x="299491" y="-382"/>
                        <a:pt x="313267" y="305"/>
                        <a:pt x="327025" y="305"/>
                      </a:cubicBezTo>
                    </a:path>
                  </a:pathLst>
                </a:custGeom>
                <a:ln w="57150" cmpd="sng">
                  <a:solidFill>
                    <a:schemeClr val="tx1"/>
                  </a:solidFill>
                </a:ln>
                <a:effectLst/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52" name="フリーフォーム 51"/>
                <p:cNvSpPr/>
                <p:nvPr/>
              </p:nvSpPr>
              <p:spPr>
                <a:xfrm>
                  <a:off x="6937459" y="1545739"/>
                  <a:ext cx="114457" cy="117763"/>
                </a:xfrm>
                <a:custGeom>
                  <a:avLst/>
                  <a:gdLst>
                    <a:gd name="connsiteX0" fmla="*/ 92232 w 114457"/>
                    <a:gd name="connsiteY0" fmla="*/ 0 h 117763"/>
                    <a:gd name="connsiteX1" fmla="*/ 63657 w 114457"/>
                    <a:gd name="connsiteY1" fmla="*/ 22225 h 117763"/>
                    <a:gd name="connsiteX2" fmla="*/ 50957 w 114457"/>
                    <a:gd name="connsiteY2" fmla="*/ 31750 h 117763"/>
                    <a:gd name="connsiteX3" fmla="*/ 41432 w 114457"/>
                    <a:gd name="connsiteY3" fmla="*/ 38100 h 117763"/>
                    <a:gd name="connsiteX4" fmla="*/ 22382 w 114457"/>
                    <a:gd name="connsiteY4" fmla="*/ 57150 h 117763"/>
                    <a:gd name="connsiteX5" fmla="*/ 3332 w 114457"/>
                    <a:gd name="connsiteY5" fmla="*/ 69850 h 117763"/>
                    <a:gd name="connsiteX6" fmla="*/ 12857 w 114457"/>
                    <a:gd name="connsiteY6" fmla="*/ 82550 h 117763"/>
                    <a:gd name="connsiteX7" fmla="*/ 19207 w 114457"/>
                    <a:gd name="connsiteY7" fmla="*/ 92075 h 117763"/>
                    <a:gd name="connsiteX8" fmla="*/ 47782 w 114457"/>
                    <a:gd name="connsiteY8" fmla="*/ 98425 h 117763"/>
                    <a:gd name="connsiteX9" fmla="*/ 57307 w 114457"/>
                    <a:gd name="connsiteY9" fmla="*/ 101600 h 117763"/>
                    <a:gd name="connsiteX10" fmla="*/ 70007 w 114457"/>
                    <a:gd name="connsiteY10" fmla="*/ 104775 h 117763"/>
                    <a:gd name="connsiteX11" fmla="*/ 92232 w 114457"/>
                    <a:gd name="connsiteY11" fmla="*/ 111125 h 117763"/>
                    <a:gd name="connsiteX12" fmla="*/ 114457 w 114457"/>
                    <a:gd name="connsiteY12" fmla="*/ 117475 h 117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4457" h="117763">
                      <a:moveTo>
                        <a:pt x="92232" y="0"/>
                      </a:moveTo>
                      <a:lnTo>
                        <a:pt x="63657" y="22225"/>
                      </a:lnTo>
                      <a:cubicBezTo>
                        <a:pt x="59463" y="25451"/>
                        <a:pt x="55360" y="28815"/>
                        <a:pt x="50957" y="31750"/>
                      </a:cubicBezTo>
                      <a:cubicBezTo>
                        <a:pt x="47782" y="33867"/>
                        <a:pt x="44284" y="35565"/>
                        <a:pt x="41432" y="38100"/>
                      </a:cubicBezTo>
                      <a:cubicBezTo>
                        <a:pt x="34720" y="44066"/>
                        <a:pt x="29854" y="52169"/>
                        <a:pt x="22382" y="57150"/>
                      </a:cubicBezTo>
                      <a:lnTo>
                        <a:pt x="3332" y="69850"/>
                      </a:lnTo>
                      <a:cubicBezTo>
                        <a:pt x="-2613" y="87684"/>
                        <a:pt x="-1278" y="73127"/>
                        <a:pt x="12857" y="82550"/>
                      </a:cubicBezTo>
                      <a:cubicBezTo>
                        <a:pt x="16032" y="84667"/>
                        <a:pt x="16032" y="89958"/>
                        <a:pt x="19207" y="92075"/>
                      </a:cubicBezTo>
                      <a:cubicBezTo>
                        <a:pt x="21163" y="93379"/>
                        <a:pt x="47390" y="98327"/>
                        <a:pt x="47782" y="98425"/>
                      </a:cubicBezTo>
                      <a:cubicBezTo>
                        <a:pt x="51029" y="99237"/>
                        <a:pt x="54089" y="100681"/>
                        <a:pt x="57307" y="101600"/>
                      </a:cubicBezTo>
                      <a:cubicBezTo>
                        <a:pt x="61503" y="102799"/>
                        <a:pt x="65811" y="103576"/>
                        <a:pt x="70007" y="104775"/>
                      </a:cubicBezTo>
                      <a:cubicBezTo>
                        <a:pt x="101891" y="113885"/>
                        <a:pt x="52530" y="101199"/>
                        <a:pt x="92232" y="111125"/>
                      </a:cubicBezTo>
                      <a:cubicBezTo>
                        <a:pt x="105279" y="119823"/>
                        <a:pt x="97941" y="117475"/>
                        <a:pt x="114457" y="117475"/>
                      </a:cubicBezTo>
                    </a:path>
                  </a:pathLst>
                </a:custGeom>
                <a:ln w="57150" cmpd="sng">
                  <a:solidFill>
                    <a:schemeClr val="tx1"/>
                  </a:solidFill>
                </a:ln>
                <a:effectLst/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46" name="テキスト ボックス 45"/>
              <p:cNvSpPr txBox="1"/>
              <p:nvPr/>
            </p:nvSpPr>
            <p:spPr>
              <a:xfrm>
                <a:off x="7510361" y="5621264"/>
                <a:ext cx="2375620" cy="461665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b="1" dirty="0" smtClean="0">
                    <a:solidFill>
                      <a:srgbClr val="FF0000"/>
                    </a:solidFill>
                    <a:latin typeface="Comic Sans MS"/>
                    <a:cs typeface="Comic Sans MS"/>
                  </a:rPr>
                  <a:t>Upward lifting!</a:t>
                </a:r>
                <a:endParaRPr kumimoji="1" lang="ja-JP" altLang="en-US" sz="2400" b="1" dirty="0">
                  <a:solidFill>
                    <a:srgbClr val="FF0000"/>
                  </a:solidFill>
                  <a:latin typeface="Comic Sans MS"/>
                  <a:cs typeface="Comic Sans MS"/>
                </a:endParaRPr>
              </a:p>
            </p:txBody>
          </p:sp>
        </p:grpSp>
      </p:grpSp>
      <p:grpSp>
        <p:nvGrpSpPr>
          <p:cNvPr id="5" name="図形グループ 4"/>
          <p:cNvGrpSpPr/>
          <p:nvPr/>
        </p:nvGrpSpPr>
        <p:grpSpPr>
          <a:xfrm>
            <a:off x="0" y="0"/>
            <a:ext cx="9498561" cy="2809240"/>
            <a:chOff x="0" y="0"/>
            <a:chExt cx="9498561" cy="2809240"/>
          </a:xfrm>
        </p:grpSpPr>
        <p:pic>
          <p:nvPicPr>
            <p:cNvPr id="54" name="図 5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751301" y="0"/>
              <a:ext cx="4747260" cy="2809240"/>
            </a:xfrm>
            <a:prstGeom prst="rect">
              <a:avLst/>
            </a:prstGeom>
          </p:spPr>
        </p:pic>
        <p:pic>
          <p:nvPicPr>
            <p:cNvPr id="56" name="図 5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0"/>
              <a:ext cx="4747260" cy="2809240"/>
            </a:xfrm>
            <a:prstGeom prst="rect">
              <a:avLst/>
            </a:prstGeom>
          </p:spPr>
        </p:pic>
        <p:sp>
          <p:nvSpPr>
            <p:cNvPr id="57" name="テキスト ボックス 56"/>
            <p:cNvSpPr txBox="1"/>
            <p:nvPr/>
          </p:nvSpPr>
          <p:spPr>
            <a:xfrm>
              <a:off x="5459915" y="251290"/>
              <a:ext cx="1033757" cy="461665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400" b="1" dirty="0" err="1" smtClean="0">
                  <a:latin typeface="Arial"/>
                  <a:cs typeface="Arial"/>
                </a:rPr>
                <a:t>Te</a:t>
              </a:r>
              <a:r>
                <a:rPr kumimoji="1" lang="en-US" altLang="ja-JP" sz="2400" b="1" dirty="0" smtClean="0">
                  <a:latin typeface="Arial"/>
                  <a:cs typeface="Arial"/>
                </a:rPr>
                <a:t> (K)</a:t>
              </a:r>
              <a:endParaRPr kumimoji="1" lang="ja-JP" altLang="en-US" sz="2400" b="1" dirty="0">
                <a:latin typeface="Arial"/>
                <a:cs typeface="Arial"/>
              </a:endParaRPr>
            </a:p>
          </p:txBody>
        </p:sp>
        <p:sp>
          <p:nvSpPr>
            <p:cNvPr id="58" name="テキスト ボックス 57"/>
            <p:cNvSpPr txBox="1"/>
            <p:nvPr/>
          </p:nvSpPr>
          <p:spPr>
            <a:xfrm>
              <a:off x="742803" y="261628"/>
              <a:ext cx="965378" cy="461665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400" b="1" dirty="0" smtClean="0">
                  <a:latin typeface="Arial"/>
                  <a:cs typeface="Arial"/>
                </a:rPr>
                <a:t>Ti (K)</a:t>
              </a:r>
              <a:endParaRPr kumimoji="1" lang="ja-JP" altLang="en-US" sz="2400" b="1" dirty="0">
                <a:latin typeface="Arial"/>
                <a:cs typeface="Arial"/>
              </a:endParaRPr>
            </a:p>
          </p:txBody>
        </p:sp>
        <p:grpSp>
          <p:nvGrpSpPr>
            <p:cNvPr id="59" name="図形グループ 58"/>
            <p:cNvGrpSpPr/>
            <p:nvPr/>
          </p:nvGrpSpPr>
          <p:grpSpPr>
            <a:xfrm>
              <a:off x="5968016" y="1009933"/>
              <a:ext cx="2084587" cy="555921"/>
              <a:chOff x="8550922" y="5446708"/>
              <a:chExt cx="2084587" cy="555921"/>
            </a:xfrm>
          </p:grpSpPr>
          <p:grpSp>
            <p:nvGrpSpPr>
              <p:cNvPr id="67" name="図形グループ 66"/>
              <p:cNvGrpSpPr/>
              <p:nvPr/>
            </p:nvGrpSpPr>
            <p:grpSpPr>
              <a:xfrm rot="10800000">
                <a:off x="9897032" y="5446708"/>
                <a:ext cx="738477" cy="409115"/>
                <a:chOff x="6937459" y="1521671"/>
                <a:chExt cx="335054" cy="141831"/>
              </a:xfrm>
            </p:grpSpPr>
            <p:sp>
              <p:nvSpPr>
                <p:cNvPr id="69" name="フリーフォーム 68"/>
                <p:cNvSpPr/>
                <p:nvPr/>
              </p:nvSpPr>
              <p:spPr>
                <a:xfrm>
                  <a:off x="6945488" y="1521671"/>
                  <a:ext cx="327025" cy="95555"/>
                </a:xfrm>
                <a:custGeom>
                  <a:avLst/>
                  <a:gdLst>
                    <a:gd name="connsiteX0" fmla="*/ 0 w 327025"/>
                    <a:gd name="connsiteY0" fmla="*/ 95555 h 95555"/>
                    <a:gd name="connsiteX1" fmla="*/ 47625 w 327025"/>
                    <a:gd name="connsiteY1" fmla="*/ 92380 h 95555"/>
                    <a:gd name="connsiteX2" fmla="*/ 76200 w 327025"/>
                    <a:gd name="connsiteY2" fmla="*/ 86030 h 95555"/>
                    <a:gd name="connsiteX3" fmla="*/ 95250 w 327025"/>
                    <a:gd name="connsiteY3" fmla="*/ 79680 h 95555"/>
                    <a:gd name="connsiteX4" fmla="*/ 120650 w 327025"/>
                    <a:gd name="connsiteY4" fmla="*/ 73330 h 95555"/>
                    <a:gd name="connsiteX5" fmla="*/ 130175 w 327025"/>
                    <a:gd name="connsiteY5" fmla="*/ 70155 h 95555"/>
                    <a:gd name="connsiteX6" fmla="*/ 139700 w 327025"/>
                    <a:gd name="connsiteY6" fmla="*/ 63805 h 95555"/>
                    <a:gd name="connsiteX7" fmla="*/ 165100 w 327025"/>
                    <a:gd name="connsiteY7" fmla="*/ 51105 h 95555"/>
                    <a:gd name="connsiteX8" fmla="*/ 177800 w 327025"/>
                    <a:gd name="connsiteY8" fmla="*/ 41580 h 95555"/>
                    <a:gd name="connsiteX9" fmla="*/ 187325 w 327025"/>
                    <a:gd name="connsiteY9" fmla="*/ 32055 h 95555"/>
                    <a:gd name="connsiteX10" fmla="*/ 196850 w 327025"/>
                    <a:gd name="connsiteY10" fmla="*/ 28880 h 95555"/>
                    <a:gd name="connsiteX11" fmla="*/ 222250 w 327025"/>
                    <a:gd name="connsiteY11" fmla="*/ 16180 h 95555"/>
                    <a:gd name="connsiteX12" fmla="*/ 285750 w 327025"/>
                    <a:gd name="connsiteY12" fmla="*/ 305 h 95555"/>
                    <a:gd name="connsiteX13" fmla="*/ 327025 w 327025"/>
                    <a:gd name="connsiteY13" fmla="*/ 305 h 95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7025" h="95555">
                      <a:moveTo>
                        <a:pt x="0" y="95555"/>
                      </a:moveTo>
                      <a:cubicBezTo>
                        <a:pt x="15875" y="94497"/>
                        <a:pt x="31794" y="93963"/>
                        <a:pt x="47625" y="92380"/>
                      </a:cubicBezTo>
                      <a:cubicBezTo>
                        <a:pt x="52157" y="91927"/>
                        <a:pt x="70897" y="87621"/>
                        <a:pt x="76200" y="86030"/>
                      </a:cubicBezTo>
                      <a:cubicBezTo>
                        <a:pt x="82611" y="84107"/>
                        <a:pt x="88756" y="81303"/>
                        <a:pt x="95250" y="79680"/>
                      </a:cubicBezTo>
                      <a:cubicBezTo>
                        <a:pt x="103717" y="77563"/>
                        <a:pt x="112371" y="76090"/>
                        <a:pt x="120650" y="73330"/>
                      </a:cubicBezTo>
                      <a:cubicBezTo>
                        <a:pt x="123825" y="72272"/>
                        <a:pt x="127182" y="71652"/>
                        <a:pt x="130175" y="70155"/>
                      </a:cubicBezTo>
                      <a:cubicBezTo>
                        <a:pt x="133588" y="68448"/>
                        <a:pt x="136350" y="65632"/>
                        <a:pt x="139700" y="63805"/>
                      </a:cubicBezTo>
                      <a:cubicBezTo>
                        <a:pt x="148010" y="59272"/>
                        <a:pt x="157527" y="56785"/>
                        <a:pt x="165100" y="51105"/>
                      </a:cubicBezTo>
                      <a:cubicBezTo>
                        <a:pt x="169333" y="47930"/>
                        <a:pt x="173782" y="45024"/>
                        <a:pt x="177800" y="41580"/>
                      </a:cubicBezTo>
                      <a:cubicBezTo>
                        <a:pt x="181209" y="38658"/>
                        <a:pt x="183589" y="34546"/>
                        <a:pt x="187325" y="32055"/>
                      </a:cubicBezTo>
                      <a:cubicBezTo>
                        <a:pt x="190110" y="30199"/>
                        <a:pt x="193803" y="30265"/>
                        <a:pt x="196850" y="28880"/>
                      </a:cubicBezTo>
                      <a:cubicBezTo>
                        <a:pt x="205468" y="24963"/>
                        <a:pt x="213270" y="19173"/>
                        <a:pt x="222250" y="16180"/>
                      </a:cubicBezTo>
                      <a:cubicBezTo>
                        <a:pt x="243419" y="9124"/>
                        <a:pt x="263060" y="1439"/>
                        <a:pt x="285750" y="305"/>
                      </a:cubicBezTo>
                      <a:cubicBezTo>
                        <a:pt x="299491" y="-382"/>
                        <a:pt x="313267" y="305"/>
                        <a:pt x="327025" y="305"/>
                      </a:cubicBezTo>
                    </a:path>
                  </a:pathLst>
                </a:custGeom>
                <a:ln w="57150" cmpd="sng">
                  <a:solidFill>
                    <a:schemeClr val="tx1"/>
                  </a:solidFill>
                </a:ln>
                <a:effectLst/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70" name="フリーフォーム 69"/>
                <p:cNvSpPr/>
                <p:nvPr/>
              </p:nvSpPr>
              <p:spPr>
                <a:xfrm>
                  <a:off x="6937459" y="1545739"/>
                  <a:ext cx="114457" cy="117763"/>
                </a:xfrm>
                <a:custGeom>
                  <a:avLst/>
                  <a:gdLst>
                    <a:gd name="connsiteX0" fmla="*/ 92232 w 114457"/>
                    <a:gd name="connsiteY0" fmla="*/ 0 h 117763"/>
                    <a:gd name="connsiteX1" fmla="*/ 63657 w 114457"/>
                    <a:gd name="connsiteY1" fmla="*/ 22225 h 117763"/>
                    <a:gd name="connsiteX2" fmla="*/ 50957 w 114457"/>
                    <a:gd name="connsiteY2" fmla="*/ 31750 h 117763"/>
                    <a:gd name="connsiteX3" fmla="*/ 41432 w 114457"/>
                    <a:gd name="connsiteY3" fmla="*/ 38100 h 117763"/>
                    <a:gd name="connsiteX4" fmla="*/ 22382 w 114457"/>
                    <a:gd name="connsiteY4" fmla="*/ 57150 h 117763"/>
                    <a:gd name="connsiteX5" fmla="*/ 3332 w 114457"/>
                    <a:gd name="connsiteY5" fmla="*/ 69850 h 117763"/>
                    <a:gd name="connsiteX6" fmla="*/ 12857 w 114457"/>
                    <a:gd name="connsiteY6" fmla="*/ 82550 h 117763"/>
                    <a:gd name="connsiteX7" fmla="*/ 19207 w 114457"/>
                    <a:gd name="connsiteY7" fmla="*/ 92075 h 117763"/>
                    <a:gd name="connsiteX8" fmla="*/ 47782 w 114457"/>
                    <a:gd name="connsiteY8" fmla="*/ 98425 h 117763"/>
                    <a:gd name="connsiteX9" fmla="*/ 57307 w 114457"/>
                    <a:gd name="connsiteY9" fmla="*/ 101600 h 117763"/>
                    <a:gd name="connsiteX10" fmla="*/ 70007 w 114457"/>
                    <a:gd name="connsiteY10" fmla="*/ 104775 h 117763"/>
                    <a:gd name="connsiteX11" fmla="*/ 92232 w 114457"/>
                    <a:gd name="connsiteY11" fmla="*/ 111125 h 117763"/>
                    <a:gd name="connsiteX12" fmla="*/ 114457 w 114457"/>
                    <a:gd name="connsiteY12" fmla="*/ 117475 h 117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4457" h="117763">
                      <a:moveTo>
                        <a:pt x="92232" y="0"/>
                      </a:moveTo>
                      <a:lnTo>
                        <a:pt x="63657" y="22225"/>
                      </a:lnTo>
                      <a:cubicBezTo>
                        <a:pt x="59463" y="25451"/>
                        <a:pt x="55360" y="28815"/>
                        <a:pt x="50957" y="31750"/>
                      </a:cubicBezTo>
                      <a:cubicBezTo>
                        <a:pt x="47782" y="33867"/>
                        <a:pt x="44284" y="35565"/>
                        <a:pt x="41432" y="38100"/>
                      </a:cubicBezTo>
                      <a:cubicBezTo>
                        <a:pt x="34720" y="44066"/>
                        <a:pt x="29854" y="52169"/>
                        <a:pt x="22382" y="57150"/>
                      </a:cubicBezTo>
                      <a:lnTo>
                        <a:pt x="3332" y="69850"/>
                      </a:lnTo>
                      <a:cubicBezTo>
                        <a:pt x="-2613" y="87684"/>
                        <a:pt x="-1278" y="73127"/>
                        <a:pt x="12857" y="82550"/>
                      </a:cubicBezTo>
                      <a:cubicBezTo>
                        <a:pt x="16032" y="84667"/>
                        <a:pt x="16032" y="89958"/>
                        <a:pt x="19207" y="92075"/>
                      </a:cubicBezTo>
                      <a:cubicBezTo>
                        <a:pt x="21163" y="93379"/>
                        <a:pt x="47390" y="98327"/>
                        <a:pt x="47782" y="98425"/>
                      </a:cubicBezTo>
                      <a:cubicBezTo>
                        <a:pt x="51029" y="99237"/>
                        <a:pt x="54089" y="100681"/>
                        <a:pt x="57307" y="101600"/>
                      </a:cubicBezTo>
                      <a:cubicBezTo>
                        <a:pt x="61503" y="102799"/>
                        <a:pt x="65811" y="103576"/>
                        <a:pt x="70007" y="104775"/>
                      </a:cubicBezTo>
                      <a:cubicBezTo>
                        <a:pt x="101891" y="113885"/>
                        <a:pt x="52530" y="101199"/>
                        <a:pt x="92232" y="111125"/>
                      </a:cubicBezTo>
                      <a:cubicBezTo>
                        <a:pt x="105279" y="119823"/>
                        <a:pt x="97941" y="117475"/>
                        <a:pt x="114457" y="117475"/>
                      </a:cubicBezTo>
                    </a:path>
                  </a:pathLst>
                </a:custGeom>
                <a:ln w="57150" cmpd="sng">
                  <a:solidFill>
                    <a:schemeClr val="tx1"/>
                  </a:solidFill>
                </a:ln>
                <a:effectLst/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68" name="テキスト ボックス 67"/>
              <p:cNvSpPr txBox="1"/>
              <p:nvPr/>
            </p:nvSpPr>
            <p:spPr>
              <a:xfrm>
                <a:off x="8550922" y="5540964"/>
                <a:ext cx="1367983" cy="461665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b="1" dirty="0" smtClean="0">
                    <a:solidFill>
                      <a:srgbClr val="0000FF"/>
                    </a:solidFill>
                    <a:latin typeface="Comic Sans MS"/>
                    <a:cs typeface="Comic Sans MS"/>
                  </a:rPr>
                  <a:t>Cooling?</a:t>
                </a:r>
                <a:endParaRPr kumimoji="1" lang="ja-JP" altLang="en-US" sz="2400" b="1" dirty="0">
                  <a:solidFill>
                    <a:srgbClr val="0000FF"/>
                  </a:solidFill>
                  <a:latin typeface="Comic Sans MS"/>
                  <a:cs typeface="Comic Sans MS"/>
                </a:endParaRPr>
              </a:p>
            </p:txBody>
          </p:sp>
        </p:grpSp>
        <p:grpSp>
          <p:nvGrpSpPr>
            <p:cNvPr id="61" name="図形グループ 60"/>
            <p:cNvGrpSpPr/>
            <p:nvPr/>
          </p:nvGrpSpPr>
          <p:grpSpPr>
            <a:xfrm>
              <a:off x="1216715" y="1006319"/>
              <a:ext cx="2084587" cy="555921"/>
              <a:chOff x="8550922" y="5446708"/>
              <a:chExt cx="2084587" cy="555921"/>
            </a:xfrm>
          </p:grpSpPr>
          <p:grpSp>
            <p:nvGrpSpPr>
              <p:cNvPr id="62" name="図形グループ 61"/>
              <p:cNvGrpSpPr/>
              <p:nvPr/>
            </p:nvGrpSpPr>
            <p:grpSpPr>
              <a:xfrm rot="10800000">
                <a:off x="9897032" y="5446708"/>
                <a:ext cx="738477" cy="409115"/>
                <a:chOff x="6937459" y="1521671"/>
                <a:chExt cx="335054" cy="141831"/>
              </a:xfrm>
            </p:grpSpPr>
            <p:sp>
              <p:nvSpPr>
                <p:cNvPr id="65" name="フリーフォーム 64"/>
                <p:cNvSpPr/>
                <p:nvPr/>
              </p:nvSpPr>
              <p:spPr>
                <a:xfrm>
                  <a:off x="6945488" y="1521671"/>
                  <a:ext cx="327025" cy="95555"/>
                </a:xfrm>
                <a:custGeom>
                  <a:avLst/>
                  <a:gdLst>
                    <a:gd name="connsiteX0" fmla="*/ 0 w 327025"/>
                    <a:gd name="connsiteY0" fmla="*/ 95555 h 95555"/>
                    <a:gd name="connsiteX1" fmla="*/ 47625 w 327025"/>
                    <a:gd name="connsiteY1" fmla="*/ 92380 h 95555"/>
                    <a:gd name="connsiteX2" fmla="*/ 76200 w 327025"/>
                    <a:gd name="connsiteY2" fmla="*/ 86030 h 95555"/>
                    <a:gd name="connsiteX3" fmla="*/ 95250 w 327025"/>
                    <a:gd name="connsiteY3" fmla="*/ 79680 h 95555"/>
                    <a:gd name="connsiteX4" fmla="*/ 120650 w 327025"/>
                    <a:gd name="connsiteY4" fmla="*/ 73330 h 95555"/>
                    <a:gd name="connsiteX5" fmla="*/ 130175 w 327025"/>
                    <a:gd name="connsiteY5" fmla="*/ 70155 h 95555"/>
                    <a:gd name="connsiteX6" fmla="*/ 139700 w 327025"/>
                    <a:gd name="connsiteY6" fmla="*/ 63805 h 95555"/>
                    <a:gd name="connsiteX7" fmla="*/ 165100 w 327025"/>
                    <a:gd name="connsiteY7" fmla="*/ 51105 h 95555"/>
                    <a:gd name="connsiteX8" fmla="*/ 177800 w 327025"/>
                    <a:gd name="connsiteY8" fmla="*/ 41580 h 95555"/>
                    <a:gd name="connsiteX9" fmla="*/ 187325 w 327025"/>
                    <a:gd name="connsiteY9" fmla="*/ 32055 h 95555"/>
                    <a:gd name="connsiteX10" fmla="*/ 196850 w 327025"/>
                    <a:gd name="connsiteY10" fmla="*/ 28880 h 95555"/>
                    <a:gd name="connsiteX11" fmla="*/ 222250 w 327025"/>
                    <a:gd name="connsiteY11" fmla="*/ 16180 h 95555"/>
                    <a:gd name="connsiteX12" fmla="*/ 285750 w 327025"/>
                    <a:gd name="connsiteY12" fmla="*/ 305 h 95555"/>
                    <a:gd name="connsiteX13" fmla="*/ 327025 w 327025"/>
                    <a:gd name="connsiteY13" fmla="*/ 305 h 95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327025" h="95555">
                      <a:moveTo>
                        <a:pt x="0" y="95555"/>
                      </a:moveTo>
                      <a:cubicBezTo>
                        <a:pt x="15875" y="94497"/>
                        <a:pt x="31794" y="93963"/>
                        <a:pt x="47625" y="92380"/>
                      </a:cubicBezTo>
                      <a:cubicBezTo>
                        <a:pt x="52157" y="91927"/>
                        <a:pt x="70897" y="87621"/>
                        <a:pt x="76200" y="86030"/>
                      </a:cubicBezTo>
                      <a:cubicBezTo>
                        <a:pt x="82611" y="84107"/>
                        <a:pt x="88756" y="81303"/>
                        <a:pt x="95250" y="79680"/>
                      </a:cubicBezTo>
                      <a:cubicBezTo>
                        <a:pt x="103717" y="77563"/>
                        <a:pt x="112371" y="76090"/>
                        <a:pt x="120650" y="73330"/>
                      </a:cubicBezTo>
                      <a:cubicBezTo>
                        <a:pt x="123825" y="72272"/>
                        <a:pt x="127182" y="71652"/>
                        <a:pt x="130175" y="70155"/>
                      </a:cubicBezTo>
                      <a:cubicBezTo>
                        <a:pt x="133588" y="68448"/>
                        <a:pt x="136350" y="65632"/>
                        <a:pt x="139700" y="63805"/>
                      </a:cubicBezTo>
                      <a:cubicBezTo>
                        <a:pt x="148010" y="59272"/>
                        <a:pt x="157527" y="56785"/>
                        <a:pt x="165100" y="51105"/>
                      </a:cubicBezTo>
                      <a:cubicBezTo>
                        <a:pt x="169333" y="47930"/>
                        <a:pt x="173782" y="45024"/>
                        <a:pt x="177800" y="41580"/>
                      </a:cubicBezTo>
                      <a:cubicBezTo>
                        <a:pt x="181209" y="38658"/>
                        <a:pt x="183589" y="34546"/>
                        <a:pt x="187325" y="32055"/>
                      </a:cubicBezTo>
                      <a:cubicBezTo>
                        <a:pt x="190110" y="30199"/>
                        <a:pt x="193803" y="30265"/>
                        <a:pt x="196850" y="28880"/>
                      </a:cubicBezTo>
                      <a:cubicBezTo>
                        <a:pt x="205468" y="24963"/>
                        <a:pt x="213270" y="19173"/>
                        <a:pt x="222250" y="16180"/>
                      </a:cubicBezTo>
                      <a:cubicBezTo>
                        <a:pt x="243419" y="9124"/>
                        <a:pt x="263060" y="1439"/>
                        <a:pt x="285750" y="305"/>
                      </a:cubicBezTo>
                      <a:cubicBezTo>
                        <a:pt x="299491" y="-382"/>
                        <a:pt x="313267" y="305"/>
                        <a:pt x="327025" y="305"/>
                      </a:cubicBezTo>
                    </a:path>
                  </a:pathLst>
                </a:custGeom>
                <a:ln w="57150" cmpd="sng">
                  <a:solidFill>
                    <a:schemeClr val="tx1"/>
                  </a:solidFill>
                </a:ln>
                <a:effectLst/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66" name="フリーフォーム 65"/>
                <p:cNvSpPr/>
                <p:nvPr/>
              </p:nvSpPr>
              <p:spPr>
                <a:xfrm>
                  <a:off x="6937459" y="1545739"/>
                  <a:ext cx="114457" cy="117763"/>
                </a:xfrm>
                <a:custGeom>
                  <a:avLst/>
                  <a:gdLst>
                    <a:gd name="connsiteX0" fmla="*/ 92232 w 114457"/>
                    <a:gd name="connsiteY0" fmla="*/ 0 h 117763"/>
                    <a:gd name="connsiteX1" fmla="*/ 63657 w 114457"/>
                    <a:gd name="connsiteY1" fmla="*/ 22225 h 117763"/>
                    <a:gd name="connsiteX2" fmla="*/ 50957 w 114457"/>
                    <a:gd name="connsiteY2" fmla="*/ 31750 h 117763"/>
                    <a:gd name="connsiteX3" fmla="*/ 41432 w 114457"/>
                    <a:gd name="connsiteY3" fmla="*/ 38100 h 117763"/>
                    <a:gd name="connsiteX4" fmla="*/ 22382 w 114457"/>
                    <a:gd name="connsiteY4" fmla="*/ 57150 h 117763"/>
                    <a:gd name="connsiteX5" fmla="*/ 3332 w 114457"/>
                    <a:gd name="connsiteY5" fmla="*/ 69850 h 117763"/>
                    <a:gd name="connsiteX6" fmla="*/ 12857 w 114457"/>
                    <a:gd name="connsiteY6" fmla="*/ 82550 h 117763"/>
                    <a:gd name="connsiteX7" fmla="*/ 19207 w 114457"/>
                    <a:gd name="connsiteY7" fmla="*/ 92075 h 117763"/>
                    <a:gd name="connsiteX8" fmla="*/ 47782 w 114457"/>
                    <a:gd name="connsiteY8" fmla="*/ 98425 h 117763"/>
                    <a:gd name="connsiteX9" fmla="*/ 57307 w 114457"/>
                    <a:gd name="connsiteY9" fmla="*/ 101600 h 117763"/>
                    <a:gd name="connsiteX10" fmla="*/ 70007 w 114457"/>
                    <a:gd name="connsiteY10" fmla="*/ 104775 h 117763"/>
                    <a:gd name="connsiteX11" fmla="*/ 92232 w 114457"/>
                    <a:gd name="connsiteY11" fmla="*/ 111125 h 117763"/>
                    <a:gd name="connsiteX12" fmla="*/ 114457 w 114457"/>
                    <a:gd name="connsiteY12" fmla="*/ 117475 h 117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14457" h="117763">
                      <a:moveTo>
                        <a:pt x="92232" y="0"/>
                      </a:moveTo>
                      <a:lnTo>
                        <a:pt x="63657" y="22225"/>
                      </a:lnTo>
                      <a:cubicBezTo>
                        <a:pt x="59463" y="25451"/>
                        <a:pt x="55360" y="28815"/>
                        <a:pt x="50957" y="31750"/>
                      </a:cubicBezTo>
                      <a:cubicBezTo>
                        <a:pt x="47782" y="33867"/>
                        <a:pt x="44284" y="35565"/>
                        <a:pt x="41432" y="38100"/>
                      </a:cubicBezTo>
                      <a:cubicBezTo>
                        <a:pt x="34720" y="44066"/>
                        <a:pt x="29854" y="52169"/>
                        <a:pt x="22382" y="57150"/>
                      </a:cubicBezTo>
                      <a:lnTo>
                        <a:pt x="3332" y="69850"/>
                      </a:lnTo>
                      <a:cubicBezTo>
                        <a:pt x="-2613" y="87684"/>
                        <a:pt x="-1278" y="73127"/>
                        <a:pt x="12857" y="82550"/>
                      </a:cubicBezTo>
                      <a:cubicBezTo>
                        <a:pt x="16032" y="84667"/>
                        <a:pt x="16032" y="89958"/>
                        <a:pt x="19207" y="92075"/>
                      </a:cubicBezTo>
                      <a:cubicBezTo>
                        <a:pt x="21163" y="93379"/>
                        <a:pt x="47390" y="98327"/>
                        <a:pt x="47782" y="98425"/>
                      </a:cubicBezTo>
                      <a:cubicBezTo>
                        <a:pt x="51029" y="99237"/>
                        <a:pt x="54089" y="100681"/>
                        <a:pt x="57307" y="101600"/>
                      </a:cubicBezTo>
                      <a:cubicBezTo>
                        <a:pt x="61503" y="102799"/>
                        <a:pt x="65811" y="103576"/>
                        <a:pt x="70007" y="104775"/>
                      </a:cubicBezTo>
                      <a:cubicBezTo>
                        <a:pt x="101891" y="113885"/>
                        <a:pt x="52530" y="101199"/>
                        <a:pt x="92232" y="111125"/>
                      </a:cubicBezTo>
                      <a:cubicBezTo>
                        <a:pt x="105279" y="119823"/>
                        <a:pt x="97941" y="117475"/>
                        <a:pt x="114457" y="117475"/>
                      </a:cubicBezTo>
                    </a:path>
                  </a:pathLst>
                </a:custGeom>
                <a:ln w="57150" cmpd="sng">
                  <a:solidFill>
                    <a:schemeClr val="tx1"/>
                  </a:solidFill>
                </a:ln>
                <a:effectLst/>
              </p:spPr>
              <p:style>
                <a:lnRef idx="3">
                  <a:schemeClr val="accent6"/>
                </a:lnRef>
                <a:fillRef idx="0">
                  <a:schemeClr val="accent6"/>
                </a:fillRef>
                <a:effectRef idx="2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64" name="テキスト ボックス 63"/>
              <p:cNvSpPr txBox="1"/>
              <p:nvPr/>
            </p:nvSpPr>
            <p:spPr>
              <a:xfrm>
                <a:off x="8550922" y="5540964"/>
                <a:ext cx="1367983" cy="461665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400" b="1" dirty="0" smtClean="0">
                    <a:solidFill>
                      <a:srgbClr val="0000FF"/>
                    </a:solidFill>
                    <a:latin typeface="Comic Sans MS"/>
                    <a:cs typeface="Comic Sans MS"/>
                  </a:rPr>
                  <a:t>Cooling?</a:t>
                </a:r>
                <a:endParaRPr kumimoji="1" lang="ja-JP" altLang="en-US" sz="2400" b="1" dirty="0">
                  <a:solidFill>
                    <a:srgbClr val="0000FF"/>
                  </a:solidFill>
                  <a:latin typeface="Comic Sans MS"/>
                  <a:cs typeface="Comic Sans M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08846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33340" y="365125"/>
            <a:ext cx="10220459" cy="703821"/>
          </a:xfrm>
        </p:spPr>
        <p:txBody>
          <a:bodyPr/>
          <a:lstStyle/>
          <a:p>
            <a:r>
              <a:rPr lang="en-US" dirty="0" smtClean="0"/>
              <a:t>Observations from </a:t>
            </a:r>
            <a:r>
              <a:rPr lang="en-US" dirty="0" err="1" smtClean="0"/>
              <a:t>SuperDARN</a:t>
            </a:r>
            <a:r>
              <a:rPr lang="en-US" dirty="0" smtClean="0"/>
              <a:t> Radars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46975" y="1068946"/>
            <a:ext cx="10606825" cy="5108017"/>
          </a:xfrm>
        </p:spPr>
        <p:txBody>
          <a:bodyPr/>
          <a:lstStyle/>
          <a:p>
            <a:r>
              <a:rPr lang="en-US" dirty="0" smtClean="0"/>
              <a:t>Blackstone Radar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229" y="1571222"/>
            <a:ext cx="8527291" cy="5100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12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25014" y="270457"/>
            <a:ext cx="7469747" cy="656823"/>
          </a:xfrm>
        </p:spPr>
        <p:txBody>
          <a:bodyPr>
            <a:noAutofit/>
          </a:bodyPr>
          <a:lstStyle/>
          <a:p>
            <a:r>
              <a:rPr lang="en-US" sz="2800" dirty="0" smtClean="0"/>
              <a:t>Blackstone RTI Plot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261" y="1107583"/>
            <a:ext cx="9506850" cy="52428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89" y="2550017"/>
            <a:ext cx="2510995" cy="2588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43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Waves? Travelling </a:t>
            </a:r>
            <a:r>
              <a:rPr lang="en-CA" dirty="0" err="1" smtClean="0"/>
              <a:t>Ionospheric</a:t>
            </a:r>
            <a:r>
              <a:rPr lang="en-CA" dirty="0" smtClean="0"/>
              <a:t> Disturbance?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8" t="20755" r="13130" b="5785"/>
          <a:stretch/>
        </p:blipFill>
        <p:spPr>
          <a:xfrm>
            <a:off x="0" y="2398232"/>
            <a:ext cx="5933629" cy="44597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3" t="20755" r="12838" b="5408"/>
          <a:stretch/>
        </p:blipFill>
        <p:spPr>
          <a:xfrm>
            <a:off x="6250708" y="2398232"/>
            <a:ext cx="5941292" cy="445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93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50718" y="374073"/>
            <a:ext cx="113585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We also see it in Arecibo </a:t>
            </a:r>
            <a:r>
              <a:rPr lang="en-US" sz="3200" dirty="0"/>
              <a:t>(Puerto Rico) 6300 Å All-Sky Imager Data</a:t>
            </a:r>
          </a:p>
        </p:txBody>
      </p:sp>
      <p:pic>
        <p:nvPicPr>
          <p:cNvPr id="4" name="Jul2314_6300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43816" y="1121352"/>
            <a:ext cx="5238750" cy="52387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0491" y="1121352"/>
            <a:ext cx="4968786" cy="458336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065318" y="3543300"/>
            <a:ext cx="758537" cy="685800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997" y="730580"/>
            <a:ext cx="6209434" cy="568544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5" y="1837576"/>
            <a:ext cx="6823677" cy="3867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930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1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5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36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4772" y="1320923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Our goal </a:t>
            </a:r>
            <a:r>
              <a:rPr lang="en-US" dirty="0" smtClean="0"/>
              <a:t>: </a:t>
            </a:r>
            <a:r>
              <a:rPr lang="en-US" dirty="0"/>
              <a:t>Comparison of geophysical data (temperatures, velocities, compositions, electron density) from different radars </a:t>
            </a:r>
            <a:r>
              <a:rPr lang="en-US" dirty="0" smtClean="0"/>
              <a:t>to </a:t>
            </a:r>
            <a:r>
              <a:rPr lang="en-US" dirty="0"/>
              <a:t>understand global variation </a:t>
            </a:r>
            <a:r>
              <a:rPr lang="en-US" dirty="0" smtClean="0"/>
              <a:t>of </a:t>
            </a:r>
            <a:r>
              <a:rPr lang="en-US" dirty="0"/>
              <a:t>the ionosphere. 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Modes used at Arecibo </a:t>
            </a:r>
            <a:r>
              <a:rPr lang="en-US" dirty="0" smtClean="0"/>
              <a:t>: Topside and MRACF</a:t>
            </a:r>
          </a:p>
          <a:p>
            <a:pPr lvl="1"/>
            <a:r>
              <a:rPr lang="en-US" dirty="0" smtClean="0"/>
              <a:t>Linefeed and Gregorian – 20 seconds Topside alternating with 10 second MRACF</a:t>
            </a:r>
          </a:p>
          <a:p>
            <a:pPr lvl="1"/>
            <a:r>
              <a:rPr lang="en-US" dirty="0" smtClean="0"/>
              <a:t>Linefeed pointing towards zenith</a:t>
            </a:r>
          </a:p>
          <a:p>
            <a:pPr lvl="1"/>
            <a:r>
              <a:rPr lang="en-US" dirty="0" smtClean="0"/>
              <a:t>Gregorian rotating 360</a:t>
            </a:r>
            <a:r>
              <a:rPr lang="en-US" baseline="30000" dirty="0" smtClean="0"/>
              <a:t>◦</a:t>
            </a:r>
            <a:r>
              <a:rPr lang="en-US" dirty="0" smtClean="0"/>
              <a:t> in azimuth and with elevation of 75</a:t>
            </a:r>
            <a:r>
              <a:rPr lang="en-US" baseline="30000" dirty="0" smtClean="0"/>
              <a:t>◦ </a:t>
            </a:r>
            <a:r>
              <a:rPr lang="en-US" dirty="0" smtClean="0"/>
              <a:t>  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b="1" dirty="0" smtClean="0"/>
              <a:t>Radars compared</a:t>
            </a:r>
            <a:r>
              <a:rPr lang="en-US" dirty="0" smtClean="0"/>
              <a:t> : Millstone Hill, Arecibo, EISCAT, PFISR</a:t>
            </a:r>
          </a:p>
          <a:p>
            <a:endParaRPr lang="en-US" b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We ended up with more than we expected. So Brace yourselves! </a:t>
            </a:r>
            <a:r>
              <a:rPr lang="en-US" dirty="0" smtClean="0">
                <a:sym typeface="Wingdings" panose="05000000000000000000" pitchFamily="2" charset="2"/>
              </a:rPr>
              <a:t> 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87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938" y="285297"/>
            <a:ext cx="4301849" cy="603711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5022" y="242341"/>
            <a:ext cx="6866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Geomagnetic Field during the Velocity Enhancement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509725" y="6260068"/>
            <a:ext cx="4841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Strange geomagnetic perturbations are observed.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8870371" y="904009"/>
            <a:ext cx="0" cy="67540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8870371" y="3716479"/>
            <a:ext cx="0" cy="52301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956963" y="980103"/>
            <a:ext cx="351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?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63889" y="3709446"/>
            <a:ext cx="3513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?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3" t="20755" r="12838" b="5408"/>
          <a:stretch/>
        </p:blipFill>
        <p:spPr>
          <a:xfrm>
            <a:off x="220099" y="980453"/>
            <a:ext cx="6887683" cy="5170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3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3" t="20755" r="12838" b="5408"/>
          <a:stretch/>
        </p:blipFill>
        <p:spPr>
          <a:xfrm>
            <a:off x="220099" y="980453"/>
            <a:ext cx="6887683" cy="51701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489" y="455594"/>
            <a:ext cx="4126617" cy="5791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5022" y="242341"/>
            <a:ext cx="32606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Geomagnetic Pulsations</a:t>
            </a:r>
            <a:endParaRPr lang="en-US" sz="2400" b="1" dirty="0"/>
          </a:p>
        </p:txBody>
      </p:sp>
      <p:sp>
        <p:nvSpPr>
          <p:cNvPr id="2" name="Oval 1"/>
          <p:cNvSpPr/>
          <p:nvPr/>
        </p:nvSpPr>
        <p:spPr>
          <a:xfrm rot="21315147">
            <a:off x="1711741" y="2359360"/>
            <a:ext cx="395203" cy="282632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21315147">
            <a:off x="3038313" y="2345504"/>
            <a:ext cx="395203" cy="282632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8458200" y="1309255"/>
            <a:ext cx="218209" cy="43641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9150931" y="1264227"/>
            <a:ext cx="218209" cy="43641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9957961" y="1354281"/>
            <a:ext cx="218209" cy="43641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 rot="21315147">
            <a:off x="2276312" y="2362821"/>
            <a:ext cx="395203" cy="282632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235914" y="6338575"/>
            <a:ext cx="6374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 Pc4 activity during the velocity enhancement. No Pc3 activity.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58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62200" y="2862943"/>
            <a:ext cx="7807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We are not responsible for any assertions based on this data!</a:t>
            </a:r>
          </a:p>
        </p:txBody>
      </p:sp>
    </p:spTree>
    <p:extLst>
      <p:ext uri="{BB962C8B-B14F-4D97-AF65-F5344CB8AC3E}">
        <p14:creationId xmlns:p14="http://schemas.microsoft.com/office/powerpoint/2010/main" val="262777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here’s what we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Unusually strong upwelling over a 15 minute period (possibly repeating)</a:t>
            </a:r>
          </a:p>
          <a:p>
            <a:r>
              <a:rPr lang="en-US" dirty="0" smtClean="0"/>
              <a:t>Strong east-west vector wind convergence in that region</a:t>
            </a:r>
          </a:p>
          <a:p>
            <a:r>
              <a:rPr lang="en-US" dirty="0" smtClean="0"/>
              <a:t>An associate electron density depletion</a:t>
            </a:r>
            <a:r>
              <a:rPr lang="en-US" dirty="0"/>
              <a:t> </a:t>
            </a:r>
            <a:r>
              <a:rPr lang="en-US" dirty="0" smtClean="0"/>
              <a:t>in the F region</a:t>
            </a:r>
          </a:p>
          <a:p>
            <a:r>
              <a:rPr lang="en-US" dirty="0" smtClean="0"/>
              <a:t>Possible high altitude proton ratio enhancement</a:t>
            </a:r>
          </a:p>
          <a:p>
            <a:r>
              <a:rPr lang="en-US" dirty="0" smtClean="0"/>
              <a:t>Possible advection-induced high altitude cooling</a:t>
            </a:r>
          </a:p>
          <a:p>
            <a:r>
              <a:rPr lang="en-US" dirty="0" smtClean="0"/>
              <a:t>Coincident pc4 magnetic pulsations</a:t>
            </a:r>
          </a:p>
          <a:p>
            <a:r>
              <a:rPr lang="en-US" dirty="0" smtClean="0"/>
              <a:t>Possible 400 km wavelength wave</a:t>
            </a:r>
            <a:endParaRPr lang="en-US" dirty="0"/>
          </a:p>
          <a:p>
            <a:r>
              <a:rPr lang="en-US" dirty="0" smtClean="0"/>
              <a:t>Observed in the 6300 Å imager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It might be….</a:t>
            </a:r>
          </a:p>
          <a:p>
            <a:pPr marL="0" indent="0">
              <a:buNone/>
            </a:pPr>
            <a:r>
              <a:rPr lang="en-US" dirty="0" smtClean="0"/>
              <a:t>An electric-field related Traveling </a:t>
            </a:r>
            <a:r>
              <a:rPr lang="en-US" dirty="0" err="1" smtClean="0"/>
              <a:t>Ionospheric</a:t>
            </a:r>
            <a:r>
              <a:rPr lang="en-US" dirty="0" smtClean="0"/>
              <a:t> Disturbance (TID)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4946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80855" y="2763982"/>
            <a:ext cx="7308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First we will show you what we promised…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7285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447" y="489758"/>
            <a:ext cx="9528852" cy="600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3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9413" y="65807"/>
            <a:ext cx="51832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Electron Density Profiles (3:00-4:00 UT)</a:t>
            </a:r>
            <a:endParaRPr lang="en-US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60" y="508787"/>
            <a:ext cx="10945063" cy="58869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24928" y="1080655"/>
            <a:ext cx="16177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Lat</a:t>
            </a:r>
            <a:r>
              <a:rPr lang="en-US" dirty="0" smtClean="0"/>
              <a:t>: 42N</a:t>
            </a:r>
          </a:p>
          <a:p>
            <a:r>
              <a:rPr lang="en-US" dirty="0" smtClean="0"/>
              <a:t>LT: 11pm-12am</a:t>
            </a:r>
          </a:p>
          <a:p>
            <a:r>
              <a:rPr lang="en-US" dirty="0" smtClean="0"/>
              <a:t>Vertical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624927" y="3893128"/>
            <a:ext cx="16177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Lat</a:t>
            </a:r>
            <a:r>
              <a:rPr lang="en-US" dirty="0" smtClean="0"/>
              <a:t>: 18N</a:t>
            </a:r>
          </a:p>
          <a:p>
            <a:r>
              <a:rPr lang="en-US" dirty="0" smtClean="0"/>
              <a:t>LT: 11pm-12am</a:t>
            </a:r>
          </a:p>
          <a:p>
            <a:r>
              <a:rPr lang="en-US" dirty="0" smtClean="0"/>
              <a:t>Vertical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526605" y="3893128"/>
            <a:ext cx="13949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Lat</a:t>
            </a:r>
            <a:r>
              <a:rPr lang="en-US" dirty="0" smtClean="0"/>
              <a:t>: 65N</a:t>
            </a:r>
          </a:p>
          <a:p>
            <a:r>
              <a:rPr lang="en-US" dirty="0" smtClean="0"/>
              <a:t>LT: 7pm-8pm</a:t>
            </a:r>
            <a:endParaRPr lang="en-US" dirty="0"/>
          </a:p>
          <a:p>
            <a:r>
              <a:rPr lang="en-US" dirty="0" smtClean="0"/>
              <a:t>Av. Vertical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526605" y="1157313"/>
            <a:ext cx="13885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Lat</a:t>
            </a:r>
            <a:r>
              <a:rPr lang="en-US" dirty="0" smtClean="0"/>
              <a:t>: 69N</a:t>
            </a:r>
          </a:p>
          <a:p>
            <a:r>
              <a:rPr lang="en-US" dirty="0" smtClean="0"/>
              <a:t>LT: 5am-6am</a:t>
            </a:r>
          </a:p>
          <a:p>
            <a:r>
              <a:rPr lang="en-US" dirty="0" smtClean="0"/>
              <a:t>Field-aligned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483428" y="6369629"/>
            <a:ext cx="6674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Why is the electron density at Arecibo so high? Are the data correct?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31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822" y="0"/>
            <a:ext cx="8950035" cy="66789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926980" y="782779"/>
            <a:ext cx="31538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(by Jet Propulsion Lab.)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49406" y="6309655"/>
            <a:ext cx="678163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Arecibo is in the tail of the equatorial </a:t>
            </a:r>
            <a:r>
              <a:rPr lang="en-US" dirty="0" err="1" smtClean="0"/>
              <a:t>ionospheric</a:t>
            </a:r>
            <a:r>
              <a:rPr lang="en-US" dirty="0" smtClean="0"/>
              <a:t> anomaly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2836718" y="1704109"/>
            <a:ext cx="301337" cy="24938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163291" y="2893869"/>
            <a:ext cx="301337" cy="24938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552849" y="1704109"/>
            <a:ext cx="301337" cy="24938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002231" y="2324100"/>
            <a:ext cx="301337" cy="24938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74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23448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Ion composition in the topside ionosphere</a:t>
            </a:r>
            <a:endParaRPr kumimoji="1" lang="ja-JP" altLang="en-US" dirty="0"/>
          </a:p>
        </p:txBody>
      </p:sp>
      <p:grpSp>
        <p:nvGrpSpPr>
          <p:cNvPr id="28" name="図形グループ 27"/>
          <p:cNvGrpSpPr/>
          <p:nvPr/>
        </p:nvGrpSpPr>
        <p:grpSpPr>
          <a:xfrm>
            <a:off x="236905" y="893232"/>
            <a:ext cx="4676140" cy="5964768"/>
            <a:chOff x="236905" y="893232"/>
            <a:chExt cx="4676140" cy="5964768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6905" y="1520093"/>
              <a:ext cx="4676140" cy="2809240"/>
            </a:xfrm>
            <a:prstGeom prst="rect">
              <a:avLst/>
            </a:prstGeom>
          </p:spPr>
        </p:pic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6905" y="4048760"/>
              <a:ext cx="4676140" cy="2809240"/>
            </a:xfrm>
            <a:prstGeom prst="rect">
              <a:avLst/>
            </a:prstGeom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1512049" y="893232"/>
              <a:ext cx="21258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latin typeface="Arial"/>
                  <a:cs typeface="Arial"/>
                </a:rPr>
                <a:t>Millstone Hill</a:t>
              </a:r>
              <a:endParaRPr kumimoji="1" lang="ja-JP" altLang="en-US" sz="2400" b="1" dirty="0">
                <a:latin typeface="Arial"/>
                <a:cs typeface="Arial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848015" y="1772512"/>
              <a:ext cx="1090914" cy="461665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400" b="1" dirty="0" smtClean="0">
                  <a:latin typeface="Arial"/>
                  <a:cs typeface="Arial"/>
                </a:rPr>
                <a:t>H</a:t>
              </a:r>
              <a:r>
                <a:rPr kumimoji="1" lang="en-US" altLang="ja-JP" sz="2400" b="1" baseline="30000" dirty="0" smtClean="0">
                  <a:latin typeface="Arial"/>
                  <a:cs typeface="Arial"/>
                </a:rPr>
                <a:t>+</a:t>
              </a:r>
              <a:r>
                <a:rPr kumimoji="1" lang="en-US" altLang="ja-JP" sz="2400" b="1" dirty="0" smtClean="0">
                  <a:latin typeface="Arial"/>
                  <a:cs typeface="Arial"/>
                </a:rPr>
                <a:t> (%)</a:t>
              </a:r>
              <a:endParaRPr kumimoji="1" lang="ja-JP" altLang="en-US" sz="2400" b="1" dirty="0">
                <a:latin typeface="Arial"/>
                <a:cs typeface="Arial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848015" y="4311512"/>
              <a:ext cx="1108046" cy="461665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400" b="1" dirty="0" smtClean="0">
                  <a:latin typeface="Arial"/>
                  <a:cs typeface="Arial"/>
                </a:rPr>
                <a:t>O</a:t>
              </a:r>
              <a:r>
                <a:rPr kumimoji="1" lang="en-US" altLang="ja-JP" sz="2400" b="1" baseline="30000" dirty="0" smtClean="0">
                  <a:latin typeface="Arial"/>
                  <a:cs typeface="Arial"/>
                </a:rPr>
                <a:t>+</a:t>
              </a:r>
              <a:r>
                <a:rPr kumimoji="1" lang="en-US" altLang="ja-JP" sz="2400" b="1" dirty="0" smtClean="0">
                  <a:latin typeface="Arial"/>
                  <a:cs typeface="Arial"/>
                </a:rPr>
                <a:t> (%)</a:t>
              </a:r>
              <a:endParaRPr kumimoji="1" lang="ja-JP" altLang="en-US" sz="2400" b="1" dirty="0">
                <a:latin typeface="Arial"/>
                <a:cs typeface="Arial"/>
              </a:endParaRPr>
            </a:p>
          </p:txBody>
        </p:sp>
      </p:grpSp>
      <p:grpSp>
        <p:nvGrpSpPr>
          <p:cNvPr id="25" name="図形グループ 24"/>
          <p:cNvGrpSpPr/>
          <p:nvPr/>
        </p:nvGrpSpPr>
        <p:grpSpPr>
          <a:xfrm>
            <a:off x="7515860" y="878150"/>
            <a:ext cx="4676140" cy="5979850"/>
            <a:chOff x="5185267" y="878150"/>
            <a:chExt cx="4676140" cy="5979850"/>
          </a:xfrm>
        </p:grpSpPr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85267" y="1520093"/>
              <a:ext cx="4676140" cy="2809240"/>
            </a:xfrm>
            <a:prstGeom prst="rect">
              <a:avLst/>
            </a:prstGeom>
          </p:spPr>
        </p:pic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85267" y="4048760"/>
              <a:ext cx="4676140" cy="2809240"/>
            </a:xfrm>
            <a:prstGeom prst="rect">
              <a:avLst/>
            </a:prstGeom>
          </p:spPr>
        </p:pic>
        <p:sp>
          <p:nvSpPr>
            <p:cNvPr id="20" name="テキスト ボックス 19"/>
            <p:cNvSpPr txBox="1"/>
            <p:nvPr/>
          </p:nvSpPr>
          <p:spPr>
            <a:xfrm>
              <a:off x="6858056" y="878150"/>
              <a:ext cx="13305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latin typeface="Arial"/>
                  <a:cs typeface="Arial"/>
                </a:rPr>
                <a:t>Arecibo</a:t>
              </a:r>
              <a:endParaRPr kumimoji="1" lang="ja-JP" altLang="en-US" sz="2400" b="1" dirty="0">
                <a:latin typeface="Arial"/>
                <a:cs typeface="Arial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5794183" y="1771388"/>
              <a:ext cx="1090914" cy="461665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400" b="1" dirty="0" smtClean="0">
                  <a:latin typeface="Arial"/>
                  <a:cs typeface="Arial"/>
                </a:rPr>
                <a:t>H</a:t>
              </a:r>
              <a:r>
                <a:rPr kumimoji="1" lang="en-US" altLang="ja-JP" sz="2400" b="1" baseline="30000" dirty="0" smtClean="0">
                  <a:latin typeface="Arial"/>
                  <a:cs typeface="Arial"/>
                </a:rPr>
                <a:t>+</a:t>
              </a:r>
              <a:r>
                <a:rPr kumimoji="1" lang="en-US" altLang="ja-JP" sz="2400" b="1" dirty="0" smtClean="0">
                  <a:latin typeface="Arial"/>
                  <a:cs typeface="Arial"/>
                </a:rPr>
                <a:t> (%)</a:t>
              </a:r>
              <a:endParaRPr kumimoji="1" lang="ja-JP" altLang="en-US" sz="2400" b="1" dirty="0">
                <a:latin typeface="Arial"/>
                <a:cs typeface="Arial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5785617" y="4310388"/>
              <a:ext cx="1108046" cy="461665"/>
            </a:xfrm>
            <a:prstGeom prst="rect">
              <a:avLst/>
            </a:prstGeom>
            <a:solidFill>
              <a:schemeClr val="bg1">
                <a:alpha val="67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400" b="1" dirty="0" smtClean="0">
                  <a:latin typeface="Arial"/>
                  <a:cs typeface="Arial"/>
                </a:rPr>
                <a:t>O</a:t>
              </a:r>
              <a:r>
                <a:rPr kumimoji="1" lang="en-US" altLang="ja-JP" sz="2400" b="1" baseline="30000" dirty="0" smtClean="0">
                  <a:latin typeface="Arial"/>
                  <a:cs typeface="Arial"/>
                </a:rPr>
                <a:t>+</a:t>
              </a:r>
              <a:r>
                <a:rPr kumimoji="1" lang="en-US" altLang="ja-JP" sz="2400" b="1" dirty="0" smtClean="0">
                  <a:latin typeface="Arial"/>
                  <a:cs typeface="Arial"/>
                </a:rPr>
                <a:t> (%)</a:t>
              </a:r>
              <a:endParaRPr kumimoji="1" lang="ja-JP" altLang="en-US" sz="2400" b="1" dirty="0">
                <a:latin typeface="Arial"/>
                <a:cs typeface="Arial"/>
              </a:endParaRPr>
            </a:p>
          </p:txBody>
        </p:sp>
      </p:grpSp>
      <p:grpSp>
        <p:nvGrpSpPr>
          <p:cNvPr id="32" name="図形グループ 31"/>
          <p:cNvGrpSpPr/>
          <p:nvPr/>
        </p:nvGrpSpPr>
        <p:grpSpPr>
          <a:xfrm>
            <a:off x="3315224" y="2316757"/>
            <a:ext cx="4676140" cy="3115351"/>
            <a:chOff x="3315224" y="2316757"/>
            <a:chExt cx="4676140" cy="3115351"/>
          </a:xfrm>
        </p:grpSpPr>
        <p:grpSp>
          <p:nvGrpSpPr>
            <p:cNvPr id="24" name="図形グループ 23"/>
            <p:cNvGrpSpPr/>
            <p:nvPr/>
          </p:nvGrpSpPr>
          <p:grpSpPr>
            <a:xfrm>
              <a:off x="3315224" y="2622868"/>
              <a:ext cx="4676140" cy="2809240"/>
              <a:chOff x="7515860" y="2972713"/>
              <a:chExt cx="4676140" cy="2809240"/>
            </a:xfrm>
          </p:grpSpPr>
          <p:pic>
            <p:nvPicPr>
              <p:cNvPr id="16" name="図 1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515860" y="2972713"/>
                <a:ext cx="4676140" cy="2809240"/>
              </a:xfrm>
              <a:prstGeom prst="rect">
                <a:avLst/>
              </a:prstGeom>
            </p:spPr>
          </p:pic>
          <p:sp>
            <p:nvSpPr>
              <p:cNvPr id="30" name="テキスト ボックス 29"/>
              <p:cNvSpPr txBox="1"/>
              <p:nvPr/>
            </p:nvSpPr>
            <p:spPr>
              <a:xfrm>
                <a:off x="8122901" y="3234341"/>
                <a:ext cx="1262084" cy="461665"/>
              </a:xfrm>
              <a:prstGeom prst="rect">
                <a:avLst/>
              </a:prstGeom>
              <a:solidFill>
                <a:schemeClr val="bg1">
                  <a:alpha val="67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2400" b="1" dirty="0" smtClean="0">
                    <a:latin typeface="Arial"/>
                    <a:cs typeface="Arial"/>
                  </a:rPr>
                  <a:t>He</a:t>
                </a:r>
                <a:r>
                  <a:rPr kumimoji="1" lang="en-US" altLang="ja-JP" sz="2400" b="1" baseline="30000" dirty="0" smtClean="0">
                    <a:latin typeface="Arial"/>
                    <a:cs typeface="Arial"/>
                  </a:rPr>
                  <a:t>+</a:t>
                </a:r>
                <a:r>
                  <a:rPr kumimoji="1" lang="en-US" altLang="ja-JP" sz="2400" b="1" dirty="0" smtClean="0">
                    <a:latin typeface="Arial"/>
                    <a:cs typeface="Arial"/>
                  </a:rPr>
                  <a:t> (%)</a:t>
                </a:r>
                <a:endParaRPr kumimoji="1" lang="ja-JP" altLang="en-US" sz="2400" b="1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29" name="図形グループ 28"/>
            <p:cNvGrpSpPr/>
            <p:nvPr/>
          </p:nvGrpSpPr>
          <p:grpSpPr>
            <a:xfrm rot="19749908">
              <a:off x="5154335" y="2770257"/>
              <a:ext cx="738477" cy="409115"/>
              <a:chOff x="6937459" y="1521671"/>
              <a:chExt cx="335054" cy="141831"/>
            </a:xfrm>
          </p:grpSpPr>
          <p:sp>
            <p:nvSpPr>
              <p:cNvPr id="55" name="フリーフォーム 54"/>
              <p:cNvSpPr/>
              <p:nvPr/>
            </p:nvSpPr>
            <p:spPr>
              <a:xfrm>
                <a:off x="6945488" y="1521671"/>
                <a:ext cx="327025" cy="95555"/>
              </a:xfrm>
              <a:custGeom>
                <a:avLst/>
                <a:gdLst>
                  <a:gd name="connsiteX0" fmla="*/ 0 w 327025"/>
                  <a:gd name="connsiteY0" fmla="*/ 95555 h 95555"/>
                  <a:gd name="connsiteX1" fmla="*/ 47625 w 327025"/>
                  <a:gd name="connsiteY1" fmla="*/ 92380 h 95555"/>
                  <a:gd name="connsiteX2" fmla="*/ 76200 w 327025"/>
                  <a:gd name="connsiteY2" fmla="*/ 86030 h 95555"/>
                  <a:gd name="connsiteX3" fmla="*/ 95250 w 327025"/>
                  <a:gd name="connsiteY3" fmla="*/ 79680 h 95555"/>
                  <a:gd name="connsiteX4" fmla="*/ 120650 w 327025"/>
                  <a:gd name="connsiteY4" fmla="*/ 73330 h 95555"/>
                  <a:gd name="connsiteX5" fmla="*/ 130175 w 327025"/>
                  <a:gd name="connsiteY5" fmla="*/ 70155 h 95555"/>
                  <a:gd name="connsiteX6" fmla="*/ 139700 w 327025"/>
                  <a:gd name="connsiteY6" fmla="*/ 63805 h 95555"/>
                  <a:gd name="connsiteX7" fmla="*/ 165100 w 327025"/>
                  <a:gd name="connsiteY7" fmla="*/ 51105 h 95555"/>
                  <a:gd name="connsiteX8" fmla="*/ 177800 w 327025"/>
                  <a:gd name="connsiteY8" fmla="*/ 41580 h 95555"/>
                  <a:gd name="connsiteX9" fmla="*/ 187325 w 327025"/>
                  <a:gd name="connsiteY9" fmla="*/ 32055 h 95555"/>
                  <a:gd name="connsiteX10" fmla="*/ 196850 w 327025"/>
                  <a:gd name="connsiteY10" fmla="*/ 28880 h 95555"/>
                  <a:gd name="connsiteX11" fmla="*/ 222250 w 327025"/>
                  <a:gd name="connsiteY11" fmla="*/ 16180 h 95555"/>
                  <a:gd name="connsiteX12" fmla="*/ 285750 w 327025"/>
                  <a:gd name="connsiteY12" fmla="*/ 305 h 95555"/>
                  <a:gd name="connsiteX13" fmla="*/ 327025 w 327025"/>
                  <a:gd name="connsiteY13" fmla="*/ 305 h 95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7025" h="95555">
                    <a:moveTo>
                      <a:pt x="0" y="95555"/>
                    </a:moveTo>
                    <a:cubicBezTo>
                      <a:pt x="15875" y="94497"/>
                      <a:pt x="31794" y="93963"/>
                      <a:pt x="47625" y="92380"/>
                    </a:cubicBezTo>
                    <a:cubicBezTo>
                      <a:pt x="52157" y="91927"/>
                      <a:pt x="70897" y="87621"/>
                      <a:pt x="76200" y="86030"/>
                    </a:cubicBezTo>
                    <a:cubicBezTo>
                      <a:pt x="82611" y="84107"/>
                      <a:pt x="88756" y="81303"/>
                      <a:pt x="95250" y="79680"/>
                    </a:cubicBezTo>
                    <a:cubicBezTo>
                      <a:pt x="103717" y="77563"/>
                      <a:pt x="112371" y="76090"/>
                      <a:pt x="120650" y="73330"/>
                    </a:cubicBezTo>
                    <a:cubicBezTo>
                      <a:pt x="123825" y="72272"/>
                      <a:pt x="127182" y="71652"/>
                      <a:pt x="130175" y="70155"/>
                    </a:cubicBezTo>
                    <a:cubicBezTo>
                      <a:pt x="133588" y="68448"/>
                      <a:pt x="136350" y="65632"/>
                      <a:pt x="139700" y="63805"/>
                    </a:cubicBezTo>
                    <a:cubicBezTo>
                      <a:pt x="148010" y="59272"/>
                      <a:pt x="157527" y="56785"/>
                      <a:pt x="165100" y="51105"/>
                    </a:cubicBezTo>
                    <a:cubicBezTo>
                      <a:pt x="169333" y="47930"/>
                      <a:pt x="173782" y="45024"/>
                      <a:pt x="177800" y="41580"/>
                    </a:cubicBezTo>
                    <a:cubicBezTo>
                      <a:pt x="181209" y="38658"/>
                      <a:pt x="183589" y="34546"/>
                      <a:pt x="187325" y="32055"/>
                    </a:cubicBezTo>
                    <a:cubicBezTo>
                      <a:pt x="190110" y="30199"/>
                      <a:pt x="193803" y="30265"/>
                      <a:pt x="196850" y="28880"/>
                    </a:cubicBezTo>
                    <a:cubicBezTo>
                      <a:pt x="205468" y="24963"/>
                      <a:pt x="213270" y="19173"/>
                      <a:pt x="222250" y="16180"/>
                    </a:cubicBezTo>
                    <a:cubicBezTo>
                      <a:pt x="243419" y="9124"/>
                      <a:pt x="263060" y="1439"/>
                      <a:pt x="285750" y="305"/>
                    </a:cubicBezTo>
                    <a:cubicBezTo>
                      <a:pt x="299491" y="-382"/>
                      <a:pt x="313267" y="305"/>
                      <a:pt x="327025" y="305"/>
                    </a:cubicBezTo>
                  </a:path>
                </a:pathLst>
              </a:custGeom>
              <a:ln w="57150" cmpd="sng">
                <a:solidFill>
                  <a:srgbClr val="000000"/>
                </a:solidFill>
              </a:ln>
              <a:effectLst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0" name="フリーフォーム 59"/>
              <p:cNvSpPr/>
              <p:nvPr/>
            </p:nvSpPr>
            <p:spPr>
              <a:xfrm>
                <a:off x="6937459" y="1545739"/>
                <a:ext cx="114457" cy="117763"/>
              </a:xfrm>
              <a:custGeom>
                <a:avLst/>
                <a:gdLst>
                  <a:gd name="connsiteX0" fmla="*/ 92232 w 114457"/>
                  <a:gd name="connsiteY0" fmla="*/ 0 h 117763"/>
                  <a:gd name="connsiteX1" fmla="*/ 63657 w 114457"/>
                  <a:gd name="connsiteY1" fmla="*/ 22225 h 117763"/>
                  <a:gd name="connsiteX2" fmla="*/ 50957 w 114457"/>
                  <a:gd name="connsiteY2" fmla="*/ 31750 h 117763"/>
                  <a:gd name="connsiteX3" fmla="*/ 41432 w 114457"/>
                  <a:gd name="connsiteY3" fmla="*/ 38100 h 117763"/>
                  <a:gd name="connsiteX4" fmla="*/ 22382 w 114457"/>
                  <a:gd name="connsiteY4" fmla="*/ 57150 h 117763"/>
                  <a:gd name="connsiteX5" fmla="*/ 3332 w 114457"/>
                  <a:gd name="connsiteY5" fmla="*/ 69850 h 117763"/>
                  <a:gd name="connsiteX6" fmla="*/ 12857 w 114457"/>
                  <a:gd name="connsiteY6" fmla="*/ 82550 h 117763"/>
                  <a:gd name="connsiteX7" fmla="*/ 19207 w 114457"/>
                  <a:gd name="connsiteY7" fmla="*/ 92075 h 117763"/>
                  <a:gd name="connsiteX8" fmla="*/ 47782 w 114457"/>
                  <a:gd name="connsiteY8" fmla="*/ 98425 h 117763"/>
                  <a:gd name="connsiteX9" fmla="*/ 57307 w 114457"/>
                  <a:gd name="connsiteY9" fmla="*/ 101600 h 117763"/>
                  <a:gd name="connsiteX10" fmla="*/ 70007 w 114457"/>
                  <a:gd name="connsiteY10" fmla="*/ 104775 h 117763"/>
                  <a:gd name="connsiteX11" fmla="*/ 92232 w 114457"/>
                  <a:gd name="connsiteY11" fmla="*/ 111125 h 117763"/>
                  <a:gd name="connsiteX12" fmla="*/ 114457 w 114457"/>
                  <a:gd name="connsiteY12" fmla="*/ 117475 h 117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4457" h="117763">
                    <a:moveTo>
                      <a:pt x="92232" y="0"/>
                    </a:moveTo>
                    <a:lnTo>
                      <a:pt x="63657" y="22225"/>
                    </a:lnTo>
                    <a:cubicBezTo>
                      <a:pt x="59463" y="25451"/>
                      <a:pt x="55360" y="28815"/>
                      <a:pt x="50957" y="31750"/>
                    </a:cubicBezTo>
                    <a:cubicBezTo>
                      <a:pt x="47782" y="33867"/>
                      <a:pt x="44284" y="35565"/>
                      <a:pt x="41432" y="38100"/>
                    </a:cubicBezTo>
                    <a:cubicBezTo>
                      <a:pt x="34720" y="44066"/>
                      <a:pt x="29854" y="52169"/>
                      <a:pt x="22382" y="57150"/>
                    </a:cubicBezTo>
                    <a:lnTo>
                      <a:pt x="3332" y="69850"/>
                    </a:lnTo>
                    <a:cubicBezTo>
                      <a:pt x="-2613" y="87684"/>
                      <a:pt x="-1278" y="73127"/>
                      <a:pt x="12857" y="82550"/>
                    </a:cubicBezTo>
                    <a:cubicBezTo>
                      <a:pt x="16032" y="84667"/>
                      <a:pt x="16032" y="89958"/>
                      <a:pt x="19207" y="92075"/>
                    </a:cubicBezTo>
                    <a:cubicBezTo>
                      <a:pt x="21163" y="93379"/>
                      <a:pt x="47390" y="98327"/>
                      <a:pt x="47782" y="98425"/>
                    </a:cubicBezTo>
                    <a:cubicBezTo>
                      <a:pt x="51029" y="99237"/>
                      <a:pt x="54089" y="100681"/>
                      <a:pt x="57307" y="101600"/>
                    </a:cubicBezTo>
                    <a:cubicBezTo>
                      <a:pt x="61503" y="102799"/>
                      <a:pt x="65811" y="103576"/>
                      <a:pt x="70007" y="104775"/>
                    </a:cubicBezTo>
                    <a:cubicBezTo>
                      <a:pt x="101891" y="113885"/>
                      <a:pt x="52530" y="101199"/>
                      <a:pt x="92232" y="111125"/>
                    </a:cubicBezTo>
                    <a:cubicBezTo>
                      <a:pt x="105279" y="119823"/>
                      <a:pt x="97941" y="117475"/>
                      <a:pt x="114457" y="117475"/>
                    </a:cubicBezTo>
                  </a:path>
                </a:pathLst>
              </a:custGeom>
              <a:ln w="57150" cmpd="sng">
                <a:solidFill>
                  <a:srgbClr val="000000"/>
                </a:solidFill>
              </a:ln>
              <a:effectLst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" name="テキスト ボックス 62"/>
            <p:cNvSpPr txBox="1"/>
            <p:nvPr/>
          </p:nvSpPr>
          <p:spPr>
            <a:xfrm>
              <a:off x="5720150" y="2316757"/>
              <a:ext cx="1494369" cy="46166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solidFill>
                    <a:srgbClr val="008000"/>
                  </a:solidFill>
                  <a:latin typeface="Comic Sans MS"/>
                  <a:cs typeface="Comic Sans MS"/>
                </a:rPr>
                <a:t>Negative</a:t>
              </a:r>
              <a:endParaRPr kumimoji="1" lang="ja-JP" altLang="en-US" sz="2400" b="1" dirty="0">
                <a:solidFill>
                  <a:srgbClr val="008000"/>
                </a:solidFill>
                <a:latin typeface="Comic Sans MS"/>
                <a:cs typeface="Comic Sans MS"/>
              </a:endParaRPr>
            </a:p>
          </p:txBody>
        </p:sp>
      </p:grpSp>
      <p:grpSp>
        <p:nvGrpSpPr>
          <p:cNvPr id="33" name="図形グループ 32"/>
          <p:cNvGrpSpPr/>
          <p:nvPr/>
        </p:nvGrpSpPr>
        <p:grpSpPr>
          <a:xfrm>
            <a:off x="9221903" y="1296791"/>
            <a:ext cx="1651963" cy="778873"/>
            <a:chOff x="9221903" y="1296791"/>
            <a:chExt cx="1651963" cy="778873"/>
          </a:xfrm>
        </p:grpSpPr>
        <p:grpSp>
          <p:nvGrpSpPr>
            <p:cNvPr id="40" name="図形グループ 39"/>
            <p:cNvGrpSpPr/>
            <p:nvPr/>
          </p:nvGrpSpPr>
          <p:grpSpPr>
            <a:xfrm rot="12062756" flipV="1">
              <a:off x="10135389" y="1666549"/>
              <a:ext cx="738477" cy="409115"/>
              <a:chOff x="6937459" y="1521671"/>
              <a:chExt cx="335054" cy="141831"/>
            </a:xfrm>
          </p:grpSpPr>
          <p:sp>
            <p:nvSpPr>
              <p:cNvPr id="41" name="フリーフォーム 40"/>
              <p:cNvSpPr/>
              <p:nvPr/>
            </p:nvSpPr>
            <p:spPr>
              <a:xfrm>
                <a:off x="6945488" y="1521671"/>
                <a:ext cx="327025" cy="95555"/>
              </a:xfrm>
              <a:custGeom>
                <a:avLst/>
                <a:gdLst>
                  <a:gd name="connsiteX0" fmla="*/ 0 w 327025"/>
                  <a:gd name="connsiteY0" fmla="*/ 95555 h 95555"/>
                  <a:gd name="connsiteX1" fmla="*/ 47625 w 327025"/>
                  <a:gd name="connsiteY1" fmla="*/ 92380 h 95555"/>
                  <a:gd name="connsiteX2" fmla="*/ 76200 w 327025"/>
                  <a:gd name="connsiteY2" fmla="*/ 86030 h 95555"/>
                  <a:gd name="connsiteX3" fmla="*/ 95250 w 327025"/>
                  <a:gd name="connsiteY3" fmla="*/ 79680 h 95555"/>
                  <a:gd name="connsiteX4" fmla="*/ 120650 w 327025"/>
                  <a:gd name="connsiteY4" fmla="*/ 73330 h 95555"/>
                  <a:gd name="connsiteX5" fmla="*/ 130175 w 327025"/>
                  <a:gd name="connsiteY5" fmla="*/ 70155 h 95555"/>
                  <a:gd name="connsiteX6" fmla="*/ 139700 w 327025"/>
                  <a:gd name="connsiteY6" fmla="*/ 63805 h 95555"/>
                  <a:gd name="connsiteX7" fmla="*/ 165100 w 327025"/>
                  <a:gd name="connsiteY7" fmla="*/ 51105 h 95555"/>
                  <a:gd name="connsiteX8" fmla="*/ 177800 w 327025"/>
                  <a:gd name="connsiteY8" fmla="*/ 41580 h 95555"/>
                  <a:gd name="connsiteX9" fmla="*/ 187325 w 327025"/>
                  <a:gd name="connsiteY9" fmla="*/ 32055 h 95555"/>
                  <a:gd name="connsiteX10" fmla="*/ 196850 w 327025"/>
                  <a:gd name="connsiteY10" fmla="*/ 28880 h 95555"/>
                  <a:gd name="connsiteX11" fmla="*/ 222250 w 327025"/>
                  <a:gd name="connsiteY11" fmla="*/ 16180 h 95555"/>
                  <a:gd name="connsiteX12" fmla="*/ 285750 w 327025"/>
                  <a:gd name="connsiteY12" fmla="*/ 305 h 95555"/>
                  <a:gd name="connsiteX13" fmla="*/ 327025 w 327025"/>
                  <a:gd name="connsiteY13" fmla="*/ 305 h 95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7025" h="95555">
                    <a:moveTo>
                      <a:pt x="0" y="95555"/>
                    </a:moveTo>
                    <a:cubicBezTo>
                      <a:pt x="15875" y="94497"/>
                      <a:pt x="31794" y="93963"/>
                      <a:pt x="47625" y="92380"/>
                    </a:cubicBezTo>
                    <a:cubicBezTo>
                      <a:pt x="52157" y="91927"/>
                      <a:pt x="70897" y="87621"/>
                      <a:pt x="76200" y="86030"/>
                    </a:cubicBezTo>
                    <a:cubicBezTo>
                      <a:pt x="82611" y="84107"/>
                      <a:pt x="88756" y="81303"/>
                      <a:pt x="95250" y="79680"/>
                    </a:cubicBezTo>
                    <a:cubicBezTo>
                      <a:pt x="103717" y="77563"/>
                      <a:pt x="112371" y="76090"/>
                      <a:pt x="120650" y="73330"/>
                    </a:cubicBezTo>
                    <a:cubicBezTo>
                      <a:pt x="123825" y="72272"/>
                      <a:pt x="127182" y="71652"/>
                      <a:pt x="130175" y="70155"/>
                    </a:cubicBezTo>
                    <a:cubicBezTo>
                      <a:pt x="133588" y="68448"/>
                      <a:pt x="136350" y="65632"/>
                      <a:pt x="139700" y="63805"/>
                    </a:cubicBezTo>
                    <a:cubicBezTo>
                      <a:pt x="148010" y="59272"/>
                      <a:pt x="157527" y="56785"/>
                      <a:pt x="165100" y="51105"/>
                    </a:cubicBezTo>
                    <a:cubicBezTo>
                      <a:pt x="169333" y="47930"/>
                      <a:pt x="173782" y="45024"/>
                      <a:pt x="177800" y="41580"/>
                    </a:cubicBezTo>
                    <a:cubicBezTo>
                      <a:pt x="181209" y="38658"/>
                      <a:pt x="183589" y="34546"/>
                      <a:pt x="187325" y="32055"/>
                    </a:cubicBezTo>
                    <a:cubicBezTo>
                      <a:pt x="190110" y="30199"/>
                      <a:pt x="193803" y="30265"/>
                      <a:pt x="196850" y="28880"/>
                    </a:cubicBezTo>
                    <a:cubicBezTo>
                      <a:pt x="205468" y="24963"/>
                      <a:pt x="213270" y="19173"/>
                      <a:pt x="222250" y="16180"/>
                    </a:cubicBezTo>
                    <a:cubicBezTo>
                      <a:pt x="243419" y="9124"/>
                      <a:pt x="263060" y="1439"/>
                      <a:pt x="285750" y="305"/>
                    </a:cubicBezTo>
                    <a:cubicBezTo>
                      <a:pt x="299491" y="-382"/>
                      <a:pt x="313267" y="305"/>
                      <a:pt x="327025" y="305"/>
                    </a:cubicBezTo>
                  </a:path>
                </a:pathLst>
              </a:custGeom>
              <a:ln w="57150" cmpd="sng">
                <a:solidFill>
                  <a:schemeClr val="tx1"/>
                </a:solidFill>
              </a:ln>
              <a:effectLst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2" name="フリーフォーム 41"/>
              <p:cNvSpPr/>
              <p:nvPr/>
            </p:nvSpPr>
            <p:spPr>
              <a:xfrm>
                <a:off x="6937459" y="1545739"/>
                <a:ext cx="114457" cy="117763"/>
              </a:xfrm>
              <a:custGeom>
                <a:avLst/>
                <a:gdLst>
                  <a:gd name="connsiteX0" fmla="*/ 92232 w 114457"/>
                  <a:gd name="connsiteY0" fmla="*/ 0 h 117763"/>
                  <a:gd name="connsiteX1" fmla="*/ 63657 w 114457"/>
                  <a:gd name="connsiteY1" fmla="*/ 22225 h 117763"/>
                  <a:gd name="connsiteX2" fmla="*/ 50957 w 114457"/>
                  <a:gd name="connsiteY2" fmla="*/ 31750 h 117763"/>
                  <a:gd name="connsiteX3" fmla="*/ 41432 w 114457"/>
                  <a:gd name="connsiteY3" fmla="*/ 38100 h 117763"/>
                  <a:gd name="connsiteX4" fmla="*/ 22382 w 114457"/>
                  <a:gd name="connsiteY4" fmla="*/ 57150 h 117763"/>
                  <a:gd name="connsiteX5" fmla="*/ 3332 w 114457"/>
                  <a:gd name="connsiteY5" fmla="*/ 69850 h 117763"/>
                  <a:gd name="connsiteX6" fmla="*/ 12857 w 114457"/>
                  <a:gd name="connsiteY6" fmla="*/ 82550 h 117763"/>
                  <a:gd name="connsiteX7" fmla="*/ 19207 w 114457"/>
                  <a:gd name="connsiteY7" fmla="*/ 92075 h 117763"/>
                  <a:gd name="connsiteX8" fmla="*/ 47782 w 114457"/>
                  <a:gd name="connsiteY8" fmla="*/ 98425 h 117763"/>
                  <a:gd name="connsiteX9" fmla="*/ 57307 w 114457"/>
                  <a:gd name="connsiteY9" fmla="*/ 101600 h 117763"/>
                  <a:gd name="connsiteX10" fmla="*/ 70007 w 114457"/>
                  <a:gd name="connsiteY10" fmla="*/ 104775 h 117763"/>
                  <a:gd name="connsiteX11" fmla="*/ 92232 w 114457"/>
                  <a:gd name="connsiteY11" fmla="*/ 111125 h 117763"/>
                  <a:gd name="connsiteX12" fmla="*/ 114457 w 114457"/>
                  <a:gd name="connsiteY12" fmla="*/ 117475 h 117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4457" h="117763">
                    <a:moveTo>
                      <a:pt x="92232" y="0"/>
                    </a:moveTo>
                    <a:lnTo>
                      <a:pt x="63657" y="22225"/>
                    </a:lnTo>
                    <a:cubicBezTo>
                      <a:pt x="59463" y="25451"/>
                      <a:pt x="55360" y="28815"/>
                      <a:pt x="50957" y="31750"/>
                    </a:cubicBezTo>
                    <a:cubicBezTo>
                      <a:pt x="47782" y="33867"/>
                      <a:pt x="44284" y="35565"/>
                      <a:pt x="41432" y="38100"/>
                    </a:cubicBezTo>
                    <a:cubicBezTo>
                      <a:pt x="34720" y="44066"/>
                      <a:pt x="29854" y="52169"/>
                      <a:pt x="22382" y="57150"/>
                    </a:cubicBezTo>
                    <a:lnTo>
                      <a:pt x="3332" y="69850"/>
                    </a:lnTo>
                    <a:cubicBezTo>
                      <a:pt x="-2613" y="87684"/>
                      <a:pt x="-1278" y="73127"/>
                      <a:pt x="12857" y="82550"/>
                    </a:cubicBezTo>
                    <a:cubicBezTo>
                      <a:pt x="16032" y="84667"/>
                      <a:pt x="16032" y="89958"/>
                      <a:pt x="19207" y="92075"/>
                    </a:cubicBezTo>
                    <a:cubicBezTo>
                      <a:pt x="21163" y="93379"/>
                      <a:pt x="47390" y="98327"/>
                      <a:pt x="47782" y="98425"/>
                    </a:cubicBezTo>
                    <a:cubicBezTo>
                      <a:pt x="51029" y="99237"/>
                      <a:pt x="54089" y="100681"/>
                      <a:pt x="57307" y="101600"/>
                    </a:cubicBezTo>
                    <a:cubicBezTo>
                      <a:pt x="61503" y="102799"/>
                      <a:pt x="65811" y="103576"/>
                      <a:pt x="70007" y="104775"/>
                    </a:cubicBezTo>
                    <a:cubicBezTo>
                      <a:pt x="101891" y="113885"/>
                      <a:pt x="52530" y="101199"/>
                      <a:pt x="92232" y="111125"/>
                    </a:cubicBezTo>
                    <a:cubicBezTo>
                      <a:pt x="105279" y="119823"/>
                      <a:pt x="97941" y="117475"/>
                      <a:pt x="114457" y="117475"/>
                    </a:cubicBezTo>
                  </a:path>
                </a:pathLst>
              </a:custGeom>
              <a:ln w="57150" cmpd="sng">
                <a:solidFill>
                  <a:schemeClr val="tx1"/>
                </a:solidFill>
              </a:ln>
              <a:effectLst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43" name="テキスト ボックス 42"/>
            <p:cNvSpPr txBox="1"/>
            <p:nvPr/>
          </p:nvSpPr>
          <p:spPr>
            <a:xfrm>
              <a:off x="9221903" y="1296791"/>
              <a:ext cx="1026693" cy="461665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Why?</a:t>
              </a:r>
              <a:endParaRPr kumimoji="1" lang="ja-JP" altLang="en-US" sz="2400" b="1" dirty="0">
                <a:solidFill>
                  <a:srgbClr val="FF0000"/>
                </a:solidFill>
                <a:latin typeface="Comic Sans MS"/>
                <a:cs typeface="Comic Sans MS"/>
              </a:endParaRPr>
            </a:p>
          </p:txBody>
        </p:sp>
      </p:grpSp>
      <p:grpSp>
        <p:nvGrpSpPr>
          <p:cNvPr id="35" name="図形グループ 34"/>
          <p:cNvGrpSpPr/>
          <p:nvPr/>
        </p:nvGrpSpPr>
        <p:grpSpPr>
          <a:xfrm>
            <a:off x="8913768" y="5446708"/>
            <a:ext cx="1721741" cy="650177"/>
            <a:chOff x="8913768" y="5446708"/>
            <a:chExt cx="1721741" cy="650177"/>
          </a:xfrm>
        </p:grpSpPr>
        <p:grpSp>
          <p:nvGrpSpPr>
            <p:cNvPr id="47" name="図形グループ 46"/>
            <p:cNvGrpSpPr/>
            <p:nvPr/>
          </p:nvGrpSpPr>
          <p:grpSpPr>
            <a:xfrm rot="10800000">
              <a:off x="9897032" y="5446708"/>
              <a:ext cx="738477" cy="409115"/>
              <a:chOff x="6937459" y="1521671"/>
              <a:chExt cx="335054" cy="141831"/>
            </a:xfrm>
          </p:grpSpPr>
          <p:sp>
            <p:nvSpPr>
              <p:cNvPr id="49" name="フリーフォーム 48"/>
              <p:cNvSpPr/>
              <p:nvPr/>
            </p:nvSpPr>
            <p:spPr>
              <a:xfrm>
                <a:off x="6945488" y="1521671"/>
                <a:ext cx="327025" cy="95555"/>
              </a:xfrm>
              <a:custGeom>
                <a:avLst/>
                <a:gdLst>
                  <a:gd name="connsiteX0" fmla="*/ 0 w 327025"/>
                  <a:gd name="connsiteY0" fmla="*/ 95555 h 95555"/>
                  <a:gd name="connsiteX1" fmla="*/ 47625 w 327025"/>
                  <a:gd name="connsiteY1" fmla="*/ 92380 h 95555"/>
                  <a:gd name="connsiteX2" fmla="*/ 76200 w 327025"/>
                  <a:gd name="connsiteY2" fmla="*/ 86030 h 95555"/>
                  <a:gd name="connsiteX3" fmla="*/ 95250 w 327025"/>
                  <a:gd name="connsiteY3" fmla="*/ 79680 h 95555"/>
                  <a:gd name="connsiteX4" fmla="*/ 120650 w 327025"/>
                  <a:gd name="connsiteY4" fmla="*/ 73330 h 95555"/>
                  <a:gd name="connsiteX5" fmla="*/ 130175 w 327025"/>
                  <a:gd name="connsiteY5" fmla="*/ 70155 h 95555"/>
                  <a:gd name="connsiteX6" fmla="*/ 139700 w 327025"/>
                  <a:gd name="connsiteY6" fmla="*/ 63805 h 95555"/>
                  <a:gd name="connsiteX7" fmla="*/ 165100 w 327025"/>
                  <a:gd name="connsiteY7" fmla="*/ 51105 h 95555"/>
                  <a:gd name="connsiteX8" fmla="*/ 177800 w 327025"/>
                  <a:gd name="connsiteY8" fmla="*/ 41580 h 95555"/>
                  <a:gd name="connsiteX9" fmla="*/ 187325 w 327025"/>
                  <a:gd name="connsiteY9" fmla="*/ 32055 h 95555"/>
                  <a:gd name="connsiteX10" fmla="*/ 196850 w 327025"/>
                  <a:gd name="connsiteY10" fmla="*/ 28880 h 95555"/>
                  <a:gd name="connsiteX11" fmla="*/ 222250 w 327025"/>
                  <a:gd name="connsiteY11" fmla="*/ 16180 h 95555"/>
                  <a:gd name="connsiteX12" fmla="*/ 285750 w 327025"/>
                  <a:gd name="connsiteY12" fmla="*/ 305 h 95555"/>
                  <a:gd name="connsiteX13" fmla="*/ 327025 w 327025"/>
                  <a:gd name="connsiteY13" fmla="*/ 305 h 95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7025" h="95555">
                    <a:moveTo>
                      <a:pt x="0" y="95555"/>
                    </a:moveTo>
                    <a:cubicBezTo>
                      <a:pt x="15875" y="94497"/>
                      <a:pt x="31794" y="93963"/>
                      <a:pt x="47625" y="92380"/>
                    </a:cubicBezTo>
                    <a:cubicBezTo>
                      <a:pt x="52157" y="91927"/>
                      <a:pt x="70897" y="87621"/>
                      <a:pt x="76200" y="86030"/>
                    </a:cubicBezTo>
                    <a:cubicBezTo>
                      <a:pt x="82611" y="84107"/>
                      <a:pt x="88756" y="81303"/>
                      <a:pt x="95250" y="79680"/>
                    </a:cubicBezTo>
                    <a:cubicBezTo>
                      <a:pt x="103717" y="77563"/>
                      <a:pt x="112371" y="76090"/>
                      <a:pt x="120650" y="73330"/>
                    </a:cubicBezTo>
                    <a:cubicBezTo>
                      <a:pt x="123825" y="72272"/>
                      <a:pt x="127182" y="71652"/>
                      <a:pt x="130175" y="70155"/>
                    </a:cubicBezTo>
                    <a:cubicBezTo>
                      <a:pt x="133588" y="68448"/>
                      <a:pt x="136350" y="65632"/>
                      <a:pt x="139700" y="63805"/>
                    </a:cubicBezTo>
                    <a:cubicBezTo>
                      <a:pt x="148010" y="59272"/>
                      <a:pt x="157527" y="56785"/>
                      <a:pt x="165100" y="51105"/>
                    </a:cubicBezTo>
                    <a:cubicBezTo>
                      <a:pt x="169333" y="47930"/>
                      <a:pt x="173782" y="45024"/>
                      <a:pt x="177800" y="41580"/>
                    </a:cubicBezTo>
                    <a:cubicBezTo>
                      <a:pt x="181209" y="38658"/>
                      <a:pt x="183589" y="34546"/>
                      <a:pt x="187325" y="32055"/>
                    </a:cubicBezTo>
                    <a:cubicBezTo>
                      <a:pt x="190110" y="30199"/>
                      <a:pt x="193803" y="30265"/>
                      <a:pt x="196850" y="28880"/>
                    </a:cubicBezTo>
                    <a:cubicBezTo>
                      <a:pt x="205468" y="24963"/>
                      <a:pt x="213270" y="19173"/>
                      <a:pt x="222250" y="16180"/>
                    </a:cubicBezTo>
                    <a:cubicBezTo>
                      <a:pt x="243419" y="9124"/>
                      <a:pt x="263060" y="1439"/>
                      <a:pt x="285750" y="305"/>
                    </a:cubicBezTo>
                    <a:cubicBezTo>
                      <a:pt x="299491" y="-382"/>
                      <a:pt x="313267" y="305"/>
                      <a:pt x="327025" y="305"/>
                    </a:cubicBezTo>
                  </a:path>
                </a:pathLst>
              </a:custGeom>
              <a:ln w="57150" cmpd="sng">
                <a:solidFill>
                  <a:schemeClr val="tx1"/>
                </a:solidFill>
              </a:ln>
              <a:effectLst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0" name="フリーフォーム 49"/>
              <p:cNvSpPr/>
              <p:nvPr/>
            </p:nvSpPr>
            <p:spPr>
              <a:xfrm>
                <a:off x="6937459" y="1545739"/>
                <a:ext cx="114457" cy="117763"/>
              </a:xfrm>
              <a:custGeom>
                <a:avLst/>
                <a:gdLst>
                  <a:gd name="connsiteX0" fmla="*/ 92232 w 114457"/>
                  <a:gd name="connsiteY0" fmla="*/ 0 h 117763"/>
                  <a:gd name="connsiteX1" fmla="*/ 63657 w 114457"/>
                  <a:gd name="connsiteY1" fmla="*/ 22225 h 117763"/>
                  <a:gd name="connsiteX2" fmla="*/ 50957 w 114457"/>
                  <a:gd name="connsiteY2" fmla="*/ 31750 h 117763"/>
                  <a:gd name="connsiteX3" fmla="*/ 41432 w 114457"/>
                  <a:gd name="connsiteY3" fmla="*/ 38100 h 117763"/>
                  <a:gd name="connsiteX4" fmla="*/ 22382 w 114457"/>
                  <a:gd name="connsiteY4" fmla="*/ 57150 h 117763"/>
                  <a:gd name="connsiteX5" fmla="*/ 3332 w 114457"/>
                  <a:gd name="connsiteY5" fmla="*/ 69850 h 117763"/>
                  <a:gd name="connsiteX6" fmla="*/ 12857 w 114457"/>
                  <a:gd name="connsiteY6" fmla="*/ 82550 h 117763"/>
                  <a:gd name="connsiteX7" fmla="*/ 19207 w 114457"/>
                  <a:gd name="connsiteY7" fmla="*/ 92075 h 117763"/>
                  <a:gd name="connsiteX8" fmla="*/ 47782 w 114457"/>
                  <a:gd name="connsiteY8" fmla="*/ 98425 h 117763"/>
                  <a:gd name="connsiteX9" fmla="*/ 57307 w 114457"/>
                  <a:gd name="connsiteY9" fmla="*/ 101600 h 117763"/>
                  <a:gd name="connsiteX10" fmla="*/ 70007 w 114457"/>
                  <a:gd name="connsiteY10" fmla="*/ 104775 h 117763"/>
                  <a:gd name="connsiteX11" fmla="*/ 92232 w 114457"/>
                  <a:gd name="connsiteY11" fmla="*/ 111125 h 117763"/>
                  <a:gd name="connsiteX12" fmla="*/ 114457 w 114457"/>
                  <a:gd name="connsiteY12" fmla="*/ 117475 h 117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4457" h="117763">
                    <a:moveTo>
                      <a:pt x="92232" y="0"/>
                    </a:moveTo>
                    <a:lnTo>
                      <a:pt x="63657" y="22225"/>
                    </a:lnTo>
                    <a:cubicBezTo>
                      <a:pt x="59463" y="25451"/>
                      <a:pt x="55360" y="28815"/>
                      <a:pt x="50957" y="31750"/>
                    </a:cubicBezTo>
                    <a:cubicBezTo>
                      <a:pt x="47782" y="33867"/>
                      <a:pt x="44284" y="35565"/>
                      <a:pt x="41432" y="38100"/>
                    </a:cubicBezTo>
                    <a:cubicBezTo>
                      <a:pt x="34720" y="44066"/>
                      <a:pt x="29854" y="52169"/>
                      <a:pt x="22382" y="57150"/>
                    </a:cubicBezTo>
                    <a:lnTo>
                      <a:pt x="3332" y="69850"/>
                    </a:lnTo>
                    <a:cubicBezTo>
                      <a:pt x="-2613" y="87684"/>
                      <a:pt x="-1278" y="73127"/>
                      <a:pt x="12857" y="82550"/>
                    </a:cubicBezTo>
                    <a:cubicBezTo>
                      <a:pt x="16032" y="84667"/>
                      <a:pt x="16032" y="89958"/>
                      <a:pt x="19207" y="92075"/>
                    </a:cubicBezTo>
                    <a:cubicBezTo>
                      <a:pt x="21163" y="93379"/>
                      <a:pt x="47390" y="98327"/>
                      <a:pt x="47782" y="98425"/>
                    </a:cubicBezTo>
                    <a:cubicBezTo>
                      <a:pt x="51029" y="99237"/>
                      <a:pt x="54089" y="100681"/>
                      <a:pt x="57307" y="101600"/>
                    </a:cubicBezTo>
                    <a:cubicBezTo>
                      <a:pt x="61503" y="102799"/>
                      <a:pt x="65811" y="103576"/>
                      <a:pt x="70007" y="104775"/>
                    </a:cubicBezTo>
                    <a:cubicBezTo>
                      <a:pt x="101891" y="113885"/>
                      <a:pt x="52530" y="101199"/>
                      <a:pt x="92232" y="111125"/>
                    </a:cubicBezTo>
                    <a:cubicBezTo>
                      <a:pt x="105279" y="119823"/>
                      <a:pt x="97941" y="117475"/>
                      <a:pt x="114457" y="117475"/>
                    </a:cubicBezTo>
                  </a:path>
                </a:pathLst>
              </a:custGeom>
              <a:ln w="57150" cmpd="sng">
                <a:solidFill>
                  <a:schemeClr val="tx1"/>
                </a:solidFill>
              </a:ln>
              <a:effectLst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48" name="テキスト ボックス 47"/>
            <p:cNvSpPr txBox="1"/>
            <p:nvPr/>
          </p:nvSpPr>
          <p:spPr>
            <a:xfrm>
              <a:off x="8913768" y="5635220"/>
              <a:ext cx="1026693" cy="461665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Why?</a:t>
              </a:r>
              <a:endParaRPr kumimoji="1" lang="ja-JP" altLang="en-US" sz="2400" b="1" dirty="0">
                <a:solidFill>
                  <a:srgbClr val="FF0000"/>
                </a:solidFill>
                <a:latin typeface="Comic Sans MS"/>
                <a:cs typeface="Comic Sans MS"/>
              </a:endParaRPr>
            </a:p>
          </p:txBody>
        </p:sp>
      </p:grpSp>
      <p:grpSp>
        <p:nvGrpSpPr>
          <p:cNvPr id="72" name="図形グループ 71"/>
          <p:cNvGrpSpPr/>
          <p:nvPr/>
        </p:nvGrpSpPr>
        <p:grpSpPr>
          <a:xfrm>
            <a:off x="4837607" y="3702399"/>
            <a:ext cx="1735697" cy="650177"/>
            <a:chOff x="8899812" y="5446708"/>
            <a:chExt cx="1735697" cy="650177"/>
          </a:xfrm>
        </p:grpSpPr>
        <p:grpSp>
          <p:nvGrpSpPr>
            <p:cNvPr id="73" name="図形グループ 72"/>
            <p:cNvGrpSpPr/>
            <p:nvPr/>
          </p:nvGrpSpPr>
          <p:grpSpPr>
            <a:xfrm rot="10800000">
              <a:off x="9897032" y="5446708"/>
              <a:ext cx="738477" cy="409115"/>
              <a:chOff x="6937459" y="1521671"/>
              <a:chExt cx="335054" cy="141831"/>
            </a:xfrm>
          </p:grpSpPr>
          <p:sp>
            <p:nvSpPr>
              <p:cNvPr id="75" name="フリーフォーム 74"/>
              <p:cNvSpPr/>
              <p:nvPr/>
            </p:nvSpPr>
            <p:spPr>
              <a:xfrm>
                <a:off x="6945488" y="1521671"/>
                <a:ext cx="327025" cy="95555"/>
              </a:xfrm>
              <a:custGeom>
                <a:avLst/>
                <a:gdLst>
                  <a:gd name="connsiteX0" fmla="*/ 0 w 327025"/>
                  <a:gd name="connsiteY0" fmla="*/ 95555 h 95555"/>
                  <a:gd name="connsiteX1" fmla="*/ 47625 w 327025"/>
                  <a:gd name="connsiteY1" fmla="*/ 92380 h 95555"/>
                  <a:gd name="connsiteX2" fmla="*/ 76200 w 327025"/>
                  <a:gd name="connsiteY2" fmla="*/ 86030 h 95555"/>
                  <a:gd name="connsiteX3" fmla="*/ 95250 w 327025"/>
                  <a:gd name="connsiteY3" fmla="*/ 79680 h 95555"/>
                  <a:gd name="connsiteX4" fmla="*/ 120650 w 327025"/>
                  <a:gd name="connsiteY4" fmla="*/ 73330 h 95555"/>
                  <a:gd name="connsiteX5" fmla="*/ 130175 w 327025"/>
                  <a:gd name="connsiteY5" fmla="*/ 70155 h 95555"/>
                  <a:gd name="connsiteX6" fmla="*/ 139700 w 327025"/>
                  <a:gd name="connsiteY6" fmla="*/ 63805 h 95555"/>
                  <a:gd name="connsiteX7" fmla="*/ 165100 w 327025"/>
                  <a:gd name="connsiteY7" fmla="*/ 51105 h 95555"/>
                  <a:gd name="connsiteX8" fmla="*/ 177800 w 327025"/>
                  <a:gd name="connsiteY8" fmla="*/ 41580 h 95555"/>
                  <a:gd name="connsiteX9" fmla="*/ 187325 w 327025"/>
                  <a:gd name="connsiteY9" fmla="*/ 32055 h 95555"/>
                  <a:gd name="connsiteX10" fmla="*/ 196850 w 327025"/>
                  <a:gd name="connsiteY10" fmla="*/ 28880 h 95555"/>
                  <a:gd name="connsiteX11" fmla="*/ 222250 w 327025"/>
                  <a:gd name="connsiteY11" fmla="*/ 16180 h 95555"/>
                  <a:gd name="connsiteX12" fmla="*/ 285750 w 327025"/>
                  <a:gd name="connsiteY12" fmla="*/ 305 h 95555"/>
                  <a:gd name="connsiteX13" fmla="*/ 327025 w 327025"/>
                  <a:gd name="connsiteY13" fmla="*/ 305 h 95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7025" h="95555">
                    <a:moveTo>
                      <a:pt x="0" y="95555"/>
                    </a:moveTo>
                    <a:cubicBezTo>
                      <a:pt x="15875" y="94497"/>
                      <a:pt x="31794" y="93963"/>
                      <a:pt x="47625" y="92380"/>
                    </a:cubicBezTo>
                    <a:cubicBezTo>
                      <a:pt x="52157" y="91927"/>
                      <a:pt x="70897" y="87621"/>
                      <a:pt x="76200" y="86030"/>
                    </a:cubicBezTo>
                    <a:cubicBezTo>
                      <a:pt x="82611" y="84107"/>
                      <a:pt x="88756" y="81303"/>
                      <a:pt x="95250" y="79680"/>
                    </a:cubicBezTo>
                    <a:cubicBezTo>
                      <a:pt x="103717" y="77563"/>
                      <a:pt x="112371" y="76090"/>
                      <a:pt x="120650" y="73330"/>
                    </a:cubicBezTo>
                    <a:cubicBezTo>
                      <a:pt x="123825" y="72272"/>
                      <a:pt x="127182" y="71652"/>
                      <a:pt x="130175" y="70155"/>
                    </a:cubicBezTo>
                    <a:cubicBezTo>
                      <a:pt x="133588" y="68448"/>
                      <a:pt x="136350" y="65632"/>
                      <a:pt x="139700" y="63805"/>
                    </a:cubicBezTo>
                    <a:cubicBezTo>
                      <a:pt x="148010" y="59272"/>
                      <a:pt x="157527" y="56785"/>
                      <a:pt x="165100" y="51105"/>
                    </a:cubicBezTo>
                    <a:cubicBezTo>
                      <a:pt x="169333" y="47930"/>
                      <a:pt x="173782" y="45024"/>
                      <a:pt x="177800" y="41580"/>
                    </a:cubicBezTo>
                    <a:cubicBezTo>
                      <a:pt x="181209" y="38658"/>
                      <a:pt x="183589" y="34546"/>
                      <a:pt x="187325" y="32055"/>
                    </a:cubicBezTo>
                    <a:cubicBezTo>
                      <a:pt x="190110" y="30199"/>
                      <a:pt x="193803" y="30265"/>
                      <a:pt x="196850" y="28880"/>
                    </a:cubicBezTo>
                    <a:cubicBezTo>
                      <a:pt x="205468" y="24963"/>
                      <a:pt x="213270" y="19173"/>
                      <a:pt x="222250" y="16180"/>
                    </a:cubicBezTo>
                    <a:cubicBezTo>
                      <a:pt x="243419" y="9124"/>
                      <a:pt x="263060" y="1439"/>
                      <a:pt x="285750" y="305"/>
                    </a:cubicBezTo>
                    <a:cubicBezTo>
                      <a:pt x="299491" y="-382"/>
                      <a:pt x="313267" y="305"/>
                      <a:pt x="327025" y="305"/>
                    </a:cubicBezTo>
                  </a:path>
                </a:pathLst>
              </a:custGeom>
              <a:ln w="57150" cmpd="sng">
                <a:solidFill>
                  <a:schemeClr val="tx1"/>
                </a:solidFill>
              </a:ln>
              <a:effectLst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6" name="フリーフォーム 75"/>
              <p:cNvSpPr/>
              <p:nvPr/>
            </p:nvSpPr>
            <p:spPr>
              <a:xfrm>
                <a:off x="6937459" y="1545739"/>
                <a:ext cx="114457" cy="117763"/>
              </a:xfrm>
              <a:custGeom>
                <a:avLst/>
                <a:gdLst>
                  <a:gd name="connsiteX0" fmla="*/ 92232 w 114457"/>
                  <a:gd name="connsiteY0" fmla="*/ 0 h 117763"/>
                  <a:gd name="connsiteX1" fmla="*/ 63657 w 114457"/>
                  <a:gd name="connsiteY1" fmla="*/ 22225 h 117763"/>
                  <a:gd name="connsiteX2" fmla="*/ 50957 w 114457"/>
                  <a:gd name="connsiteY2" fmla="*/ 31750 h 117763"/>
                  <a:gd name="connsiteX3" fmla="*/ 41432 w 114457"/>
                  <a:gd name="connsiteY3" fmla="*/ 38100 h 117763"/>
                  <a:gd name="connsiteX4" fmla="*/ 22382 w 114457"/>
                  <a:gd name="connsiteY4" fmla="*/ 57150 h 117763"/>
                  <a:gd name="connsiteX5" fmla="*/ 3332 w 114457"/>
                  <a:gd name="connsiteY5" fmla="*/ 69850 h 117763"/>
                  <a:gd name="connsiteX6" fmla="*/ 12857 w 114457"/>
                  <a:gd name="connsiteY6" fmla="*/ 82550 h 117763"/>
                  <a:gd name="connsiteX7" fmla="*/ 19207 w 114457"/>
                  <a:gd name="connsiteY7" fmla="*/ 92075 h 117763"/>
                  <a:gd name="connsiteX8" fmla="*/ 47782 w 114457"/>
                  <a:gd name="connsiteY8" fmla="*/ 98425 h 117763"/>
                  <a:gd name="connsiteX9" fmla="*/ 57307 w 114457"/>
                  <a:gd name="connsiteY9" fmla="*/ 101600 h 117763"/>
                  <a:gd name="connsiteX10" fmla="*/ 70007 w 114457"/>
                  <a:gd name="connsiteY10" fmla="*/ 104775 h 117763"/>
                  <a:gd name="connsiteX11" fmla="*/ 92232 w 114457"/>
                  <a:gd name="connsiteY11" fmla="*/ 111125 h 117763"/>
                  <a:gd name="connsiteX12" fmla="*/ 114457 w 114457"/>
                  <a:gd name="connsiteY12" fmla="*/ 117475 h 117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4457" h="117763">
                    <a:moveTo>
                      <a:pt x="92232" y="0"/>
                    </a:moveTo>
                    <a:lnTo>
                      <a:pt x="63657" y="22225"/>
                    </a:lnTo>
                    <a:cubicBezTo>
                      <a:pt x="59463" y="25451"/>
                      <a:pt x="55360" y="28815"/>
                      <a:pt x="50957" y="31750"/>
                    </a:cubicBezTo>
                    <a:cubicBezTo>
                      <a:pt x="47782" y="33867"/>
                      <a:pt x="44284" y="35565"/>
                      <a:pt x="41432" y="38100"/>
                    </a:cubicBezTo>
                    <a:cubicBezTo>
                      <a:pt x="34720" y="44066"/>
                      <a:pt x="29854" y="52169"/>
                      <a:pt x="22382" y="57150"/>
                    </a:cubicBezTo>
                    <a:lnTo>
                      <a:pt x="3332" y="69850"/>
                    </a:lnTo>
                    <a:cubicBezTo>
                      <a:pt x="-2613" y="87684"/>
                      <a:pt x="-1278" y="73127"/>
                      <a:pt x="12857" y="82550"/>
                    </a:cubicBezTo>
                    <a:cubicBezTo>
                      <a:pt x="16032" y="84667"/>
                      <a:pt x="16032" y="89958"/>
                      <a:pt x="19207" y="92075"/>
                    </a:cubicBezTo>
                    <a:cubicBezTo>
                      <a:pt x="21163" y="93379"/>
                      <a:pt x="47390" y="98327"/>
                      <a:pt x="47782" y="98425"/>
                    </a:cubicBezTo>
                    <a:cubicBezTo>
                      <a:pt x="51029" y="99237"/>
                      <a:pt x="54089" y="100681"/>
                      <a:pt x="57307" y="101600"/>
                    </a:cubicBezTo>
                    <a:cubicBezTo>
                      <a:pt x="61503" y="102799"/>
                      <a:pt x="65811" y="103576"/>
                      <a:pt x="70007" y="104775"/>
                    </a:cubicBezTo>
                    <a:cubicBezTo>
                      <a:pt x="101891" y="113885"/>
                      <a:pt x="52530" y="101199"/>
                      <a:pt x="92232" y="111125"/>
                    </a:cubicBezTo>
                    <a:cubicBezTo>
                      <a:pt x="105279" y="119823"/>
                      <a:pt x="97941" y="117475"/>
                      <a:pt x="114457" y="117475"/>
                    </a:cubicBezTo>
                  </a:path>
                </a:pathLst>
              </a:custGeom>
              <a:ln w="57150" cmpd="sng">
                <a:solidFill>
                  <a:schemeClr val="tx1"/>
                </a:solidFill>
              </a:ln>
              <a:effectLst/>
            </p:spPr>
            <p:style>
              <a:lnRef idx="3">
                <a:schemeClr val="accent6"/>
              </a:lnRef>
              <a:fillRef idx="0">
                <a:schemeClr val="accent6"/>
              </a:fillRef>
              <a:effectRef idx="2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74" name="テキスト ボックス 73"/>
            <p:cNvSpPr txBox="1"/>
            <p:nvPr/>
          </p:nvSpPr>
          <p:spPr>
            <a:xfrm>
              <a:off x="8899812" y="5635220"/>
              <a:ext cx="1026693" cy="461665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solidFill>
                    <a:srgbClr val="FF0000"/>
                  </a:solidFill>
                  <a:latin typeface="Comic Sans MS"/>
                  <a:cs typeface="Comic Sans MS"/>
                </a:rPr>
                <a:t>Why?</a:t>
              </a:r>
              <a:endParaRPr kumimoji="1" lang="ja-JP" altLang="en-US" sz="2400" b="1" dirty="0">
                <a:solidFill>
                  <a:srgbClr val="FF0000"/>
                </a:solidFill>
                <a:latin typeface="Comic Sans MS"/>
                <a:cs typeface="Comic Sans M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0535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579853" cy="1325563"/>
          </a:xfrm>
        </p:spPr>
        <p:txBody>
          <a:bodyPr/>
          <a:lstStyle/>
          <a:p>
            <a:r>
              <a:rPr lang="en-CA" dirty="0" smtClean="0"/>
              <a:t>PFISR</a:t>
            </a:r>
            <a:endParaRPr lang="en-C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42" t="20880" r="13615" b="5787"/>
          <a:stretch/>
        </p:blipFill>
        <p:spPr>
          <a:xfrm>
            <a:off x="0" y="1690688"/>
            <a:ext cx="6642340" cy="5029201"/>
          </a:xfrm>
          <a:prstGeom prst="rect">
            <a:avLst/>
          </a:prstGeom>
        </p:spPr>
      </p:pic>
      <p:pic>
        <p:nvPicPr>
          <p:cNvPr id="5" name="PFISR Dens Altitude Projecti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6888670" y="250076"/>
            <a:ext cx="5303329" cy="2983123"/>
          </a:xfrm>
          <a:prstGeom prst="rect">
            <a:avLst/>
          </a:prstGeom>
        </p:spPr>
      </p:pic>
      <p:pic>
        <p:nvPicPr>
          <p:cNvPr id="6" name="PFISR Dens Ground Projection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885796" y="3502324"/>
            <a:ext cx="5306204" cy="2984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165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8" t="20755" r="13130" b="5785"/>
          <a:stretch/>
        </p:blipFill>
        <p:spPr>
          <a:xfrm>
            <a:off x="396815" y="1785668"/>
            <a:ext cx="4900793" cy="36834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9178" y="1573804"/>
            <a:ext cx="1000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Arecibo</a:t>
            </a:r>
            <a:endParaRPr lang="en-C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42" t="21259" r="12740" b="5157"/>
          <a:stretch/>
        </p:blipFill>
        <p:spPr>
          <a:xfrm>
            <a:off x="6081622" y="1758470"/>
            <a:ext cx="4977442" cy="3737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62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476</Words>
  <Application>Microsoft Office PowerPoint</Application>
  <PresentationFormat>Widescreen</PresentationFormat>
  <Paragraphs>115</Paragraphs>
  <Slides>23</Slides>
  <Notes>1</Notes>
  <HiddenSlides>0</HiddenSlides>
  <MMClips>3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ＭＳ Ｐゴシック</vt:lpstr>
      <vt:lpstr>Arial</vt:lpstr>
      <vt:lpstr>Calibri</vt:lpstr>
      <vt:lpstr>Calibri Light</vt:lpstr>
      <vt:lpstr>Comic Sans MS</vt:lpstr>
      <vt:lpstr>Wingdings</vt:lpstr>
      <vt:lpstr>Office Theme</vt:lpstr>
      <vt:lpstr>ISR SUMMER SCHOOL Group Experiment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Ion composition in the topside ionosphere</vt:lpstr>
      <vt:lpstr>PFISR</vt:lpstr>
      <vt:lpstr>PowerPoint Presentation</vt:lpstr>
      <vt:lpstr>PowerPoint Presentation</vt:lpstr>
      <vt:lpstr>Surprise!</vt:lpstr>
      <vt:lpstr>What about the Gregorian?</vt:lpstr>
      <vt:lpstr>PowerPoint Presentation</vt:lpstr>
      <vt:lpstr>Ion composition in the topside ionosphere</vt:lpstr>
      <vt:lpstr>Ion composition in the topside ionosphere</vt:lpstr>
      <vt:lpstr>Observations from SuperDARN Radars </vt:lpstr>
      <vt:lpstr>Blackstone RTI Plot</vt:lpstr>
      <vt:lpstr>Waves? Travelling Ionospheric Disturbance?</vt:lpstr>
      <vt:lpstr>PowerPoint Presentation</vt:lpstr>
      <vt:lpstr>PowerPoint Presentation</vt:lpstr>
      <vt:lpstr>PowerPoint Presentation</vt:lpstr>
      <vt:lpstr>PowerPoint Presentation</vt:lpstr>
      <vt:lpstr>But here’s what we know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4 - experiment</dc:title>
  <dc:creator>cgoenka</dc:creator>
  <cp:lastModifiedBy>cgoenka</cp:lastModifiedBy>
  <cp:revision>42</cp:revision>
  <dcterms:created xsi:type="dcterms:W3CDTF">2014-07-26T01:18:15Z</dcterms:created>
  <dcterms:modified xsi:type="dcterms:W3CDTF">2014-07-26T11:55:23Z</dcterms:modified>
</cp:coreProperties>
</file>