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935A-D185-974A-984B-9236590626A7}" type="datetimeFigureOut">
              <a:rPr lang="en-US" smtClean="0"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221D-319C-0A43-A5E7-0EBECD8A1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0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935A-D185-974A-984B-9236590626A7}" type="datetimeFigureOut">
              <a:rPr lang="en-US" smtClean="0"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221D-319C-0A43-A5E7-0EBECD8A1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765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935A-D185-974A-984B-9236590626A7}" type="datetimeFigureOut">
              <a:rPr lang="en-US" smtClean="0"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221D-319C-0A43-A5E7-0EBECD8A1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6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935A-D185-974A-984B-9236590626A7}" type="datetimeFigureOut">
              <a:rPr lang="en-US" smtClean="0"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221D-319C-0A43-A5E7-0EBECD8A1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25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935A-D185-974A-984B-9236590626A7}" type="datetimeFigureOut">
              <a:rPr lang="en-US" smtClean="0"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221D-319C-0A43-A5E7-0EBECD8A1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242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935A-D185-974A-984B-9236590626A7}" type="datetimeFigureOut">
              <a:rPr lang="en-US" smtClean="0"/>
              <a:t>6/17/15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221D-319C-0A43-A5E7-0EBECD8A1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85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935A-D185-974A-984B-9236590626A7}" type="datetimeFigureOut">
              <a:rPr lang="en-US" smtClean="0"/>
              <a:t>6/17/15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221D-319C-0A43-A5E7-0EBECD8A1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71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935A-D185-974A-984B-9236590626A7}" type="datetimeFigureOut">
              <a:rPr lang="en-US" smtClean="0"/>
              <a:t>6/17/15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221D-319C-0A43-A5E7-0EBECD8A1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62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935A-D185-974A-984B-9236590626A7}" type="datetimeFigureOut">
              <a:rPr lang="en-US" smtClean="0"/>
              <a:t>6/17/15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221D-319C-0A43-A5E7-0EBECD8A1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72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935A-D185-974A-984B-9236590626A7}" type="datetimeFigureOut">
              <a:rPr lang="en-US" smtClean="0"/>
              <a:t>6/17/15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221D-319C-0A43-A5E7-0EBECD8A1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7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935A-D185-974A-984B-9236590626A7}" type="datetimeFigureOut">
              <a:rPr lang="en-US" smtClean="0"/>
              <a:t>6/17/15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7221D-319C-0A43-A5E7-0EBECD8A1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13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F935A-D185-974A-984B-9236590626A7}" type="datetimeFigureOut">
              <a:rPr lang="en-US" smtClean="0"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7221D-319C-0A43-A5E7-0EBECD8A1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88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889725" y="156594"/>
            <a:ext cx="8424623" cy="6520543"/>
            <a:chOff x="889725" y="156594"/>
            <a:chExt cx="8424623" cy="652054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99948" y="156594"/>
              <a:ext cx="7245048" cy="6520543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 flipH="1">
              <a:off x="1774665" y="683765"/>
              <a:ext cx="6496249" cy="542128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972644" y="683765"/>
              <a:ext cx="2084009" cy="542128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3972644" y="1807093"/>
              <a:ext cx="2084009" cy="3239744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74665" y="1807093"/>
              <a:ext cx="6496249" cy="3239744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900031" y="3400586"/>
              <a:ext cx="4330833" cy="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942036" y="2901781"/>
              <a:ext cx="2214260" cy="1036049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5006191" y="1192369"/>
              <a:ext cx="0" cy="4373473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941384" y="683765"/>
              <a:ext cx="0" cy="436307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941384" y="5046837"/>
              <a:ext cx="4312597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1774665" y="5046837"/>
              <a:ext cx="2149786" cy="105820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3424307" y="314433"/>
              <a:ext cx="500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Syk</a:t>
              </a:r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89725" y="6105045"/>
              <a:ext cx="884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CD79 N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450009" y="5046837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CD79 C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19687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</TotalTime>
  <Words>5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Lyla Atta</dc:creator>
  <cp:lastModifiedBy>Lyla Atta</cp:lastModifiedBy>
  <cp:revision>4</cp:revision>
  <dcterms:created xsi:type="dcterms:W3CDTF">2015-06-17T16:36:48Z</dcterms:created>
  <dcterms:modified xsi:type="dcterms:W3CDTF">2015-06-18T14:28:30Z</dcterms:modified>
</cp:coreProperties>
</file>