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4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48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03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51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684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87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40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59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92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94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2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02C78-C122-411D-AF08-813976DD635D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D2F43-0501-4E78-9140-BF542E9B0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7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3538" t="35694" r="60822" b="10256"/>
          <a:stretch/>
        </p:blipFill>
        <p:spPr>
          <a:xfrm>
            <a:off x="2242097" y="1584101"/>
            <a:ext cx="2445813" cy="475230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(1) Hef1a: BACE1-YFP </a:t>
            </a:r>
            <a:r>
              <a:rPr lang="en-US" sz="3600" i="1" dirty="0" smtClean="0"/>
              <a:t>and </a:t>
            </a:r>
            <a:r>
              <a:rPr lang="en-US" sz="3600" dirty="0" smtClean="0"/>
              <a:t>(2) Hef1a: YFP-BACE1 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973805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(3) Hef1a: YFP-BACE2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6508" t="25133" r="59634" b="19585"/>
          <a:stretch/>
        </p:blipFill>
        <p:spPr>
          <a:xfrm>
            <a:off x="4292957" y="2266682"/>
            <a:ext cx="1803043" cy="404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24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(4) TRE: YFP-BACE2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0269" t="23548" r="56567" b="19939"/>
          <a:stretch/>
        </p:blipFill>
        <p:spPr>
          <a:xfrm>
            <a:off x="3528811" y="1493949"/>
            <a:ext cx="1712890" cy="413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808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25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(1) Hef1a: BACE1-YFP and (2) Hef1a: YFP-BACE1 </vt:lpstr>
      <vt:lpstr>(3) Hef1a: YFP-BACE2</vt:lpstr>
      <vt:lpstr>(4) TRE: YFP-BACE2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(1) Hef1a: BACE1-YFP</dc:title>
  <dc:creator>James</dc:creator>
  <cp:lastModifiedBy>James</cp:lastModifiedBy>
  <cp:revision>3</cp:revision>
  <dcterms:created xsi:type="dcterms:W3CDTF">2014-09-28T03:02:52Z</dcterms:created>
  <dcterms:modified xsi:type="dcterms:W3CDTF">2014-09-28T03:12:25Z</dcterms:modified>
</cp:coreProperties>
</file>